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8" r:id="rId1"/>
  </p:sldMasterIdLst>
  <p:sldIdLst>
    <p:sldId id="311" r:id="rId2"/>
    <p:sldId id="312" r:id="rId3"/>
    <p:sldId id="313" r:id="rId4"/>
    <p:sldId id="301" r:id="rId5"/>
    <p:sldId id="277" r:id="rId6"/>
    <p:sldId id="303" r:id="rId7"/>
    <p:sldId id="304" r:id="rId8"/>
    <p:sldId id="305" r:id="rId9"/>
    <p:sldId id="306" r:id="rId10"/>
    <p:sldId id="314" r:id="rId11"/>
    <p:sldId id="315" r:id="rId12"/>
    <p:sldId id="316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  <p:sldId id="347" r:id="rId41"/>
    <p:sldId id="348" r:id="rId42"/>
    <p:sldId id="267" r:id="rId43"/>
    <p:sldId id="268" r:id="rId44"/>
  </p:sldIdLst>
  <p:sldSz cx="9144000" cy="6858000" type="screen4x3"/>
  <p:notesSz cx="6858000" cy="9144000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009900"/>
    <a:srgbClr val="CCFFCC"/>
    <a:srgbClr val="CC00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50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EC14-0C62-4A77-B0CE-85989B95F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CDC8-12E7-4396-AD69-6A3BA0014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6E93-759B-479B-A577-1DEDE4736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3556-04AE-4C1A-8CD5-90C1AD79E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40D6-D52C-4DB2-B607-21EC46713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7DBB-BBDF-4510-BCA6-05D935118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00E-25F7-4369-A412-04B234B21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C9EF-8FCC-4651-AC31-53FF124468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1DEA-2883-447B-A8AD-884DCCD7F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ED4-D171-4A0C-BC48-A22D177B8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8ED5-946B-497D-8367-1703FBF55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F1FB3-A887-4DAB-82AD-3D8155314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1900093" y="2432968"/>
            <a:ext cx="6430094" cy="55327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Comic Sans MS" panose="030F0702030302020204" pitchFamily="66" charset="0"/>
              </a:rPr>
              <a:t>Создание презентаций в </a:t>
            </a:r>
            <a:r>
              <a:rPr lang="ru-RU" sz="4800" dirty="0" err="1">
                <a:latin typeface="Comic Sans MS" panose="030F0702030302020204" pitchFamily="66" charset="0"/>
              </a:rPr>
              <a:t>Microsoft</a:t>
            </a:r>
            <a:r>
              <a:rPr lang="ru-RU" sz="4800" dirty="0">
                <a:latin typeface="Comic Sans MS" panose="030F0702030302020204" pitchFamily="66" charset="0"/>
              </a:rPr>
              <a:t> </a:t>
            </a:r>
            <a:r>
              <a:rPr lang="ru-RU" sz="4800" dirty="0" err="1">
                <a:latin typeface="Comic Sans MS" panose="030F0702030302020204" pitchFamily="66" charset="0"/>
              </a:rPr>
              <a:t>PowerPoint</a:t>
            </a:r>
            <a:endParaRPr lang="ru-RU" altLang="ru-RU" sz="4900" dirty="0" smtClean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025" y="5528270"/>
            <a:ext cx="6715125" cy="114399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Позднякова Л.Ю.</a:t>
            </a:r>
          </a:p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2020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1043608" y="166688"/>
            <a:ext cx="72728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 ОБРАЗОВАТЕЛЬНОЕ УЧРЕЖДЕНИЕ</a:t>
            </a:r>
            <a:endParaRPr lang="ru-RU" alt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ВЫСШЕГО ОБРАЗОВАНИЯ</a:t>
            </a:r>
            <a:endParaRPr lang="ru-RU" alt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«КРАСНОЯРСКИЙ ГОСУДАРСТВЕННЫЙ МЕДИЦИНСКИЙ УНИВЕРСИТЕТ </a:t>
            </a:r>
            <a:br>
              <a:rPr lang="ru-RU" alt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ПРОФЕССОРА В.Ф. ВОЙНО-ЯСЕНЕЦКОГО» </a:t>
            </a:r>
            <a:endParaRPr lang="ru-RU" alt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 ЗДРАВООХРАНЕНИЯ РОССИЙСКОЙ </a:t>
            </a:r>
            <a:r>
              <a:rPr lang="ru-RU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alt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endParaRPr lang="ru-RU" alt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1973118" y="1740887"/>
            <a:ext cx="5929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№ 7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73118" y="3019741"/>
            <a:ext cx="65024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87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>
            <a:normAutofit/>
          </a:bodyPr>
          <a:lstStyle/>
          <a:p>
            <a:r>
              <a:rPr lang="ru-RU" altLang="ru-RU" sz="4000" b="1" dirty="0">
                <a:latin typeface="Times New Roman" pitchFamily="18" charset="0"/>
                <a:cs typeface="Times New Roman" panose="02020603050405020304" pitchFamily="18" charset="0"/>
              </a:rPr>
              <a:t>Структура слайда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65238"/>
            <a:ext cx="7499350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23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 anchor="ctr">
            <a:normAutofit/>
          </a:bodyPr>
          <a:lstStyle/>
          <a:p>
            <a:pPr algn="ctr"/>
            <a:r>
              <a:rPr lang="ru-RU" altLang="ru-RU" cap="none" dirty="0" smtClean="0">
                <a:latin typeface="Times New Roman" pitchFamily="18" charset="0"/>
                <a:cs typeface="Times New Roman" panose="02020603050405020304" pitchFamily="18" charset="0"/>
              </a:rPr>
              <a:t>Структура слайда</a:t>
            </a:r>
            <a:endParaRPr lang="ru-RU" altLang="ru-RU" cap="none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476672"/>
            <a:ext cx="8363272" cy="5472261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состоит из 6 основных частей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defRPr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Заголовок. Располагается в верхней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</a:t>
            </a:r>
          </a:p>
          <a:p>
            <a:pPr algn="just">
              <a:defRPr/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слайда – его основная часть. Чаще всего представляет маркированный или нумерованный список.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Слайды могут содержать рисунки, диаграммы, видеоклипы, звуковые файлы и другую информацию. </a:t>
            </a:r>
          </a:p>
        </p:txBody>
      </p:sp>
    </p:spTree>
    <p:extLst>
      <p:ext uri="{BB962C8B-B14F-4D97-AF65-F5344CB8AC3E}">
        <p14:creationId xmlns:p14="http://schemas.microsoft.com/office/powerpoint/2010/main" val="1019031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4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и время. Ставятся на слайде в левом нижнем углу</a:t>
            </a:r>
          </a:p>
          <a:p>
            <a:pPr marL="0" indent="0" algn="just">
              <a:buNone/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Нижний колонтитул. При необходимости располагается в нижней части слайда</a:t>
            </a:r>
          </a:p>
          <a:p>
            <a:pPr marL="0" indent="0" algn="just">
              <a:buNone/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слайда. Отображается в левом нижнем углу.</a:t>
            </a:r>
          </a:p>
          <a:p>
            <a:pPr marL="514350" indent="-514350">
              <a:buFontTx/>
              <a:buNone/>
            </a:pP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>
            <a:normAutofit/>
          </a:bodyPr>
          <a:lstStyle/>
          <a:p>
            <a:r>
              <a:rPr lang="ru-RU" altLang="ru-RU" sz="4000" b="1" dirty="0">
                <a:latin typeface="Times New Roman" pitchFamily="18" charset="0"/>
                <a:cs typeface="Times New Roman" panose="02020603050405020304" pitchFamily="18" charset="0"/>
              </a:rPr>
              <a:t>Структура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18438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765175"/>
          </a:xfrm>
        </p:spPr>
        <p:txBody>
          <a:bodyPr>
            <a:normAutofit/>
          </a:bodyPr>
          <a:lstStyle/>
          <a:p>
            <a:r>
              <a:rPr lang="ru-RU" altLang="ru-RU" sz="4000" b="1" dirty="0">
                <a:latin typeface="Times New Roman" pitchFamily="18" charset="0"/>
                <a:cs typeface="Times New Roman" panose="02020603050405020304" pitchFamily="18" charset="0"/>
              </a:rPr>
              <a:t>Вкладка Файл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676400" y="1124744"/>
            <a:ext cx="7288213" cy="5117306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элементов управления на данной вкладке вы можете:</a:t>
            </a:r>
          </a:p>
          <a:p>
            <a:pPr algn="just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узнавать общие сведения о файлах презентаций в разделе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</a:t>
            </a:r>
          </a:p>
          <a:p>
            <a:pPr algn="just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сохранять готовые презентации в выбранных каталогах на жестком диске компьютера при помощи команды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 как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закрывать презентации по команде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открывать по команде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просматривать презентации, над которыми велась работа в последнее время;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765175"/>
            <a:ext cx="16478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02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561975"/>
          </a:xfrm>
        </p:spPr>
        <p:txBody>
          <a:bodyPr>
            <a:noAutofit/>
          </a:bodyPr>
          <a:lstStyle/>
          <a:p>
            <a:r>
              <a:rPr lang="ru-RU" altLang="ru-RU" sz="4000" b="1" dirty="0">
                <a:latin typeface="Times New Roman" pitchFamily="18" charset="0"/>
                <a:cs typeface="Times New Roman" panose="02020603050405020304" pitchFamily="18" charset="0"/>
              </a:rPr>
              <a:t>Вкладка Главная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23850" y="1557338"/>
            <a:ext cx="8496300" cy="4967287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элементов управления на данной вкладке вы можете:</a:t>
            </a:r>
          </a:p>
          <a:p>
            <a:pPr algn="just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новые слайды презентации щелчком по кнопке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слайд (</a:t>
            </a:r>
            <a:r>
              <a:rPr lang="ru-RU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операции вырезания, копирования и вставки объектов, используя элементы управления группы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Буфер обмена (</a:t>
            </a:r>
            <a:r>
              <a:rPr lang="ru-RU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Clipboard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форматирование текста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элементов групп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 (</a:t>
            </a:r>
            <a:r>
              <a:rPr lang="ru-RU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Абзац (</a:t>
            </a:r>
            <a:r>
              <a:rPr lang="ru-RU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Paragraph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поиск нужных слайдов в презентации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кнопки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(</a:t>
            </a:r>
            <a:r>
              <a:rPr lang="ru-RU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выполнять операции замены текста и выделения.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576263"/>
            <a:ext cx="8128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36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33413"/>
          </a:xfrm>
        </p:spPr>
        <p:txBody>
          <a:bodyPr>
            <a:noAutofit/>
          </a:bodyPr>
          <a:lstStyle/>
          <a:p>
            <a:r>
              <a:rPr lang="ru-RU" altLang="ru-RU" sz="4000" b="1" dirty="0">
                <a:latin typeface="Times New Roman" pitchFamily="18" charset="0"/>
                <a:cs typeface="Times New Roman" panose="02020603050405020304" pitchFamily="18" charset="0"/>
              </a:rPr>
              <a:t>Вкладка Вставка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370682" y="1916832"/>
            <a:ext cx="8424862" cy="4751387"/>
          </a:xfrm>
        </p:spPr>
        <p:txBody>
          <a:bodyPr>
            <a:noAutofit/>
          </a:bodyPr>
          <a:lstStyle/>
          <a:p>
            <a:pPr algn="just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элементов управления на данной вкладке вы можете:</a:t>
            </a:r>
          </a:p>
          <a:p>
            <a:pPr algn="just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добавлять на слайды таблицы (кнопка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(</a:t>
            </a:r>
            <a:r>
              <a:rPr lang="ru-RU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размещать изображения: рисунки из файла, картинки, снимки экрана, фотографии;</a:t>
            </a:r>
          </a:p>
          <a:p>
            <a:pPr algn="just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добавлять иллюстрации в виде фигур из готовых наборов, рисунков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SmartArt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диаграмм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добавлять мультимедийные объекты в презентацию с помощью команд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 (</a:t>
            </a:r>
            <a:r>
              <a:rPr lang="ru-RU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(</a:t>
            </a:r>
            <a:r>
              <a:rPr lang="ru-RU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Audio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9600"/>
            <a:ext cx="806450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5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33413"/>
          </a:xfrm>
        </p:spPr>
        <p:txBody>
          <a:bodyPr>
            <a:noAutofit/>
          </a:bodyPr>
          <a:lstStyle/>
          <a:p>
            <a:r>
              <a:rPr lang="ru-RU" altLang="ru-RU" sz="4000" b="1" dirty="0">
                <a:latin typeface="Times New Roman" pitchFamily="18" charset="0"/>
                <a:cs typeface="Times New Roman" panose="02020603050405020304" pitchFamily="18" charset="0"/>
              </a:rPr>
              <a:t>Вкладка Дизайн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388144" y="1846263"/>
            <a:ext cx="8424862" cy="4608512"/>
          </a:xfrm>
        </p:spPr>
        <p:txBody>
          <a:bodyPr>
            <a:noAutofit/>
          </a:bodyPr>
          <a:lstStyle/>
          <a:p>
            <a:pPr algn="just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элементов управления на данной вкладке вы можете:</a:t>
            </a:r>
          </a:p>
          <a:p>
            <a:pPr algn="just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подбирать для презентаций подходящие темы оформления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используя предлагаемую коллекции тем (группа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(</a:t>
            </a:r>
            <a:r>
              <a:rPr lang="ru-RU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Themes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встроенные темы в качестве основы для создания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собственной, изменяя параметры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 (</a:t>
            </a:r>
            <a:r>
              <a:rPr lang="ru-RU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Colors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Шрифты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(Fonts)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 (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Effects)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Стили фона (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Styles)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изменять расположение слайда на листе с помощью команды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слайда (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Orientation)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06438"/>
            <a:ext cx="8121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47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33413"/>
          </a:xfrm>
        </p:spPr>
        <p:txBody>
          <a:bodyPr>
            <a:noAutofit/>
          </a:bodyPr>
          <a:lstStyle/>
          <a:p>
            <a:r>
              <a:rPr lang="ru-RU" altLang="ru-RU" sz="4000" b="1" dirty="0">
                <a:latin typeface="Times New Roman" pitchFamily="18" charset="0"/>
                <a:cs typeface="Times New Roman" panose="02020603050405020304" pitchFamily="18" charset="0"/>
              </a:rPr>
              <a:t>Вкладка Переходы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302528" y="1720853"/>
            <a:ext cx="8424862" cy="4608512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элементов управления на данной вкладке вы можете:</a:t>
            </a:r>
          </a:p>
          <a:p>
            <a:pPr algn="just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выбирать понравившиеся эффекты перехода из представленных в группе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к этому слайду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подключать к слайду звуковые файлы, используя раскрывающийся список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настраивать длительность эффекта перехода с помощью поля ввода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счетчиком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задавать способ смены слайда на экране во время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демонстрации.</a:t>
            </a:r>
            <a:endParaRPr lang="en-US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просмотр текущего слайда, щелкнув по кнопке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46113"/>
            <a:ext cx="82073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85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33413"/>
          </a:xfrm>
        </p:spPr>
        <p:txBody>
          <a:bodyPr>
            <a:noAutofit/>
          </a:bodyPr>
          <a:lstStyle/>
          <a:p>
            <a:r>
              <a:rPr lang="ru-RU" altLang="ru-RU" sz="4000" b="1" dirty="0">
                <a:latin typeface="Times New Roman" pitchFamily="18" charset="0"/>
                <a:cs typeface="Times New Roman" panose="02020603050405020304" pitchFamily="18" charset="0"/>
              </a:rPr>
              <a:t>Вкладка Анимация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273051" y="1731911"/>
            <a:ext cx="8424862" cy="4608512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элементов управления на данной вкладке вы можете:</a:t>
            </a:r>
          </a:p>
          <a:p>
            <a:pPr algn="just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выбирать для выделенных на слайдах объектов схемы анимации из образцов, представленных в списке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Стили анимации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просматривать и устанавливать параметры выбранных эффектов, щелкая по кнопке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эффектов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изменять способ запуска анимации, длительность, паузу, очередность запуска в группе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показа слайдов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просматривать анимационные эффекты текущего слайда, щелкая по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кнопке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вкладке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Анимация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анимации.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81788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61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33413"/>
          </a:xfrm>
        </p:spPr>
        <p:txBody>
          <a:bodyPr>
            <a:noAutofit/>
          </a:bodyPr>
          <a:lstStyle/>
          <a:p>
            <a:r>
              <a:rPr lang="ru-RU" altLang="ru-RU" sz="4000" b="1" dirty="0">
                <a:latin typeface="Times New Roman" pitchFamily="18" charset="0"/>
                <a:cs typeface="Times New Roman" panose="02020603050405020304" pitchFamily="18" charset="0"/>
              </a:rPr>
              <a:t>Вкладка Показ слайдов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370682" y="1772780"/>
            <a:ext cx="8424862" cy="4608512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элементов управления на данной вкладке вы можете:</a:t>
            </a:r>
          </a:p>
          <a:p>
            <a:pPr algn="just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запускать слайд-шоу с первых (титульных) слайдов при помощи кнопки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начала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задавать параметры показа с помощью диалогового окна, вызываемого командой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демонстрации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скрывать выбранные слайды с помощью команды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Скрыть слайд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фиксировать с помощью команды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времени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время, которое будет потрачено на демонстрацию каждого слайда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692150"/>
            <a:ext cx="81788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69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435975" cy="46418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словом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понимают способность сохранения в одной последовательности данных разных видов информации: числовой, текстовой, логической, графической, звуковой и видео.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 компьютера, предназначенные для работы со звуковой и видео­информацией, называют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устройствами мультимедиа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06377883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33413"/>
          </a:xfrm>
        </p:spPr>
        <p:txBody>
          <a:bodyPr>
            <a:noAutofit/>
          </a:bodyPr>
          <a:lstStyle/>
          <a:p>
            <a:r>
              <a:rPr lang="ru-RU" altLang="ru-RU" sz="4000" b="1" dirty="0">
                <a:latin typeface="Times New Roman" pitchFamily="18" charset="0"/>
                <a:cs typeface="Times New Roman" panose="02020603050405020304" pitchFamily="18" charset="0"/>
              </a:rPr>
              <a:t>Вкладка Вид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323851" y="1777847"/>
            <a:ext cx="8424862" cy="4751387"/>
          </a:xfrm>
        </p:spPr>
        <p:txBody>
          <a:bodyPr>
            <a:noAutofit/>
          </a:bodyPr>
          <a:lstStyle/>
          <a:p>
            <a:pPr algn="just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элементов управления на данной вкладке вы можете:</a:t>
            </a:r>
          </a:p>
          <a:p>
            <a:pPr algn="just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менять текущий режим отображения слайдов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и создавать образцы оформления: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слайдов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выдач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заметок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отображать дополнительные элементы для выравнивания объектов на слайде;</a:t>
            </a:r>
            <a:endParaRPr lang="en-US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цветовую гамму слайдов, выбрав один из вариантов: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Оттенки серого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Черно-белый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692150"/>
            <a:ext cx="832643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1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создания презентаций 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7853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628800"/>
            <a:ext cx="8229600" cy="5073650"/>
          </a:xfrm>
        </p:spPr>
        <p:txBody>
          <a:bodyPr>
            <a:normAutofit/>
          </a:bodyPr>
          <a:lstStyle/>
          <a:p>
            <a:pPr marL="0" indent="0" algn="just">
              <a:buFontTx/>
              <a:buNone/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Любое выступление состоит из трех частей: </a:t>
            </a:r>
          </a:p>
          <a:p>
            <a:pPr algn="just"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</a:t>
            </a:r>
          </a:p>
          <a:p>
            <a:pPr algn="just"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 </a:t>
            </a:r>
          </a:p>
          <a:p>
            <a:pPr algn="just"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</a:t>
            </a:r>
          </a:p>
          <a:p>
            <a:pPr marL="0" indent="0" algn="just">
              <a:buFontTx/>
              <a:buNone/>
              <a:defRPr/>
            </a:pP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часть выступления имеет свою цель. </a:t>
            </a:r>
          </a:p>
          <a:p>
            <a:pPr algn="just">
              <a:defRPr/>
            </a:pP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48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052736"/>
            <a:ext cx="8229600" cy="5649913"/>
          </a:xfrm>
        </p:spPr>
        <p:txBody>
          <a:bodyPr>
            <a:normAutofit/>
          </a:bodyPr>
          <a:lstStyle/>
          <a:p>
            <a:pPr marL="0" indent="0" algn="just">
              <a:buFontTx/>
              <a:buNone/>
              <a:defRPr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вступления:</a:t>
            </a:r>
          </a:p>
          <a:p>
            <a:pPr marL="0" indent="0" algn="just">
              <a:buFontTx/>
              <a:buNone/>
              <a:defRPr/>
            </a:pPr>
            <a:endParaRPr lang="ru-RU" alt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интерес, </a:t>
            </a:r>
          </a:p>
          <a:p>
            <a:pPr algn="just"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овладеть вниманием аудитории;</a:t>
            </a:r>
          </a:p>
          <a:p>
            <a:pPr algn="just"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контакт с аудиторией;</a:t>
            </a:r>
          </a:p>
          <a:p>
            <a:pPr algn="just"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аудиторию к восприятию речи.</a:t>
            </a:r>
          </a:p>
        </p:txBody>
      </p:sp>
    </p:spTree>
    <p:extLst>
      <p:ext uri="{BB962C8B-B14F-4D97-AF65-F5344CB8AC3E}">
        <p14:creationId xmlns:p14="http://schemas.microsoft.com/office/powerpoint/2010/main" val="18257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692696"/>
            <a:ext cx="8229600" cy="5505450"/>
          </a:xfrm>
        </p:spPr>
        <p:txBody>
          <a:bodyPr>
            <a:normAutofit/>
          </a:bodyPr>
          <a:lstStyle/>
          <a:p>
            <a:pPr marL="0" indent="0" algn="just">
              <a:buFontTx/>
              <a:buNone/>
              <a:defRPr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основной части выступления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FontTx/>
              <a:buNone/>
              <a:defRPr/>
            </a:pP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 сформулировать общие положения;</a:t>
            </a:r>
          </a:p>
          <a:p>
            <a:pPr algn="just"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 сообщить слушателям новую информацию;</a:t>
            </a:r>
          </a:p>
          <a:p>
            <a:pPr algn="just"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 последовательно разъяснить выдвинутые положения;</a:t>
            </a:r>
          </a:p>
          <a:p>
            <a:pPr algn="just"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 доказать правильность выдвинутых положений</a:t>
            </a:r>
          </a:p>
          <a:p>
            <a:pPr algn="just"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 подвести слушателей к необходимым выводам.</a:t>
            </a:r>
          </a:p>
          <a:p>
            <a:pPr>
              <a:defRPr/>
            </a:pP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95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450144"/>
            <a:ext cx="8229600" cy="4525962"/>
          </a:xfrm>
        </p:spPr>
        <p:txBody>
          <a:bodyPr>
            <a:normAutofit/>
          </a:bodyPr>
          <a:lstStyle/>
          <a:p>
            <a:pPr marL="0" indent="0" algn="just">
              <a:buFontTx/>
              <a:buNone/>
              <a:defRPr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заключения:</a:t>
            </a:r>
          </a:p>
          <a:p>
            <a:pPr marL="0" indent="0" algn="just">
              <a:buFontTx/>
              <a:buNone/>
              <a:defRPr/>
            </a:pPr>
            <a:endParaRPr lang="ru-RU" alt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суммировать сказанное, сделать выводы;</a:t>
            </a:r>
          </a:p>
          <a:p>
            <a:pPr algn="just"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интерес к предмету речи;</a:t>
            </a:r>
          </a:p>
          <a:p>
            <a:pPr algn="just"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впечатление от речи.</a:t>
            </a:r>
          </a:p>
        </p:txBody>
      </p:sp>
    </p:spTree>
    <p:extLst>
      <p:ext uri="{BB962C8B-B14F-4D97-AF65-F5344CB8AC3E}">
        <p14:creationId xmlns:p14="http://schemas.microsoft.com/office/powerpoint/2010/main" val="334874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подготовки презентации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algn="just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 – </a:t>
            </a:r>
            <a:r>
              <a:rPr lang="ru-RU" altLang="ru-RU" sz="36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планирование</a:t>
            </a: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изучение аудитории и определение цели презентации. </a:t>
            </a:r>
          </a:p>
          <a:p>
            <a:pPr algn="just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– </a:t>
            </a:r>
            <a:r>
              <a:rPr lang="ru-RU" altLang="ru-RU" sz="36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подготовка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сбор информации, разработку содержания, подбор эффективных визуальных средств, уточнение продолжительности выступления, составление плана презентации. </a:t>
            </a:r>
          </a:p>
          <a:p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42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Содержимое 2"/>
          <p:cNvSpPr>
            <a:spLocks noGrp="1"/>
          </p:cNvSpPr>
          <p:nvPr>
            <p:ph idx="4294967295"/>
          </p:nvPr>
        </p:nvSpPr>
        <p:spPr>
          <a:xfrm>
            <a:off x="395536" y="980728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FontTx/>
              <a:buNone/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определенные требования, которые помогут оформить слайд:</a:t>
            </a:r>
          </a:p>
          <a:p>
            <a:pPr marL="0" indent="0" algn="just">
              <a:buFontTx/>
              <a:buNone/>
              <a:defRPr/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заголовок для каждого слайда (наличие заголовков показывает ваше умение структурировать информацию);</a:t>
            </a:r>
          </a:p>
          <a:p>
            <a:pPr marL="0" indent="0" algn="just">
              <a:buNone/>
              <a:defRPr/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контрастность в цветовом решении (светлые буквы на темном фоне или наоборот);</a:t>
            </a:r>
          </a:p>
          <a:p>
            <a:pPr marL="0" indent="0" algn="just">
              <a:buNone/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цветовой схемы всей презентации;</a:t>
            </a:r>
          </a:p>
          <a:p>
            <a:pPr algn="just">
              <a:defRPr/>
            </a:pP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81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2"/>
          <p:cNvSpPr>
            <a:spLocks noGrp="1"/>
          </p:cNvSpPr>
          <p:nvPr>
            <p:ph idx="4294967295"/>
          </p:nvPr>
        </p:nvSpPr>
        <p:spPr>
          <a:xfrm>
            <a:off x="395536" y="908720"/>
            <a:ext cx="8229600" cy="452596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шрифтов: заголовок – 30–36, текст – 24–28;</a:t>
            </a:r>
          </a:p>
          <a:p>
            <a:pPr marL="0" indent="0" algn="just">
              <a:buNone/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шрифты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Tahoma, Arial, Courier, Times New Roman;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нумерация слайдов (нумерация нужна, чтобы докладчик смог быстро найти слайд, если возникнет такая необходимость). </a:t>
            </a:r>
          </a:p>
          <a:p>
            <a:pPr algn="just"/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36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2"/>
          <p:cNvSpPr>
            <a:spLocks noGrp="1"/>
          </p:cNvSpPr>
          <p:nvPr>
            <p:ph idx="4294967295"/>
          </p:nvPr>
        </p:nvSpPr>
        <p:spPr>
          <a:xfrm>
            <a:off x="539552" y="548680"/>
            <a:ext cx="8229600" cy="4525962"/>
          </a:xfrm>
        </p:spPr>
        <p:txBody>
          <a:bodyPr>
            <a:noAutofit/>
          </a:bodyPr>
          <a:lstStyle/>
          <a:p>
            <a:pPr algn="just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слайд должен содержать одну идею (именно поэтому необходимы заголовки для каждого слайда);</a:t>
            </a:r>
          </a:p>
          <a:p>
            <a:pPr marL="0" indent="0" algn="just">
              <a:buNone/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мысль-высказывание должна составлять одну строку;</a:t>
            </a:r>
          </a:p>
          <a:p>
            <a:pPr marL="0" indent="0" algn="just">
              <a:buNone/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слайд должен содержать 5–6 строк (на слайде следует размещать не более 10 строк);</a:t>
            </a:r>
          </a:p>
          <a:p>
            <a:pPr marL="0" indent="0" algn="just">
              <a:buNone/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предложение должно состоять из 5–6 слов;</a:t>
            </a:r>
          </a:p>
          <a:p>
            <a:pPr marL="0" indent="0" algn="just">
              <a:buNone/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слайд демонстрируется в течение одной минуты.</a:t>
            </a:r>
          </a:p>
          <a:p>
            <a:pPr algn="just"/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76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Мультимедийные программные средства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363272" cy="518318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программы, позволяющие создавать, редактировать и воспроизводить мультимедийные данные, называют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мультимедийными программными средствами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программные продукты могут быть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т.е. пользователь может активно взаимодействовать с программой, управлять ею.</a:t>
            </a:r>
          </a:p>
        </p:txBody>
      </p:sp>
    </p:spTree>
    <p:extLst>
      <p:ext uri="{BB962C8B-B14F-4D97-AF65-F5344CB8AC3E}">
        <p14:creationId xmlns:p14="http://schemas.microsoft.com/office/powerpoint/2010/main" val="2879747919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Содержимое 2"/>
          <p:cNvSpPr>
            <a:spLocks noGrp="1"/>
          </p:cNvSpPr>
          <p:nvPr>
            <p:ph idx="4294967295"/>
          </p:nvPr>
        </p:nvSpPr>
        <p:spPr>
          <a:xfrm>
            <a:off x="468313" y="333375"/>
            <a:ext cx="8229600" cy="5576888"/>
          </a:xfrm>
        </p:spPr>
        <p:txBody>
          <a:bodyPr>
            <a:noAutofit/>
          </a:bodyPr>
          <a:lstStyle/>
          <a:p>
            <a:pPr marL="0" indent="542925" algn="just">
              <a:buFontTx/>
              <a:buNone/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Последнее, что необходимо выполнить на этапе подготовки – составить план презентации, т. е.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устное выступление.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542925" algn="just">
              <a:buFontTx/>
              <a:buNone/>
              <a:defRPr/>
            </a:pP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42925" algn="just">
              <a:buFontTx/>
              <a:buNone/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Презентацию, как и устное выступление, рекомендуется строить по следующей схеме: </a:t>
            </a:r>
          </a:p>
          <a:p>
            <a:pPr algn="just"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обозначить проблему, </a:t>
            </a:r>
          </a:p>
          <a:p>
            <a:pPr algn="just"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об исследовании и его результатах, </a:t>
            </a:r>
          </a:p>
          <a:p>
            <a:pPr algn="just"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выводы. </a:t>
            </a:r>
          </a:p>
          <a:p>
            <a:pPr marL="0" indent="442913" algn="just">
              <a:buFontTx/>
              <a:buNone/>
              <a:defRPr/>
            </a:pP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buFontTx/>
              <a:buNone/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главных задач в коммуникации – завладеть вниманием, поэтому следует подумать, как вы начнете и завершите презентацию.</a:t>
            </a:r>
          </a:p>
        </p:txBody>
      </p:sp>
    </p:spTree>
    <p:extLst>
      <p:ext uri="{BB962C8B-B14F-4D97-AF65-F5344CB8AC3E}">
        <p14:creationId xmlns:p14="http://schemas.microsoft.com/office/powerpoint/2010/main" val="277083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 – </a:t>
            </a:r>
            <a:r>
              <a:rPr lang="ru-RU" altLang="ru-RU" sz="36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практика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этапе рекомендуется просмотр презентации и репетиция выступления.</a:t>
            </a:r>
          </a:p>
          <a:p>
            <a:pPr marL="0" indent="0" algn="just">
              <a:buNone/>
            </a:pP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0225" algn="just"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что во время презентации не стоит перечитывать текст со слайдов, вы должны свободно рассказывать, комментировать.</a:t>
            </a:r>
          </a:p>
          <a:p>
            <a:pPr algn="just"/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96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2"/>
          <p:cNvSpPr>
            <a:spLocks noGrp="1"/>
          </p:cNvSpPr>
          <p:nvPr>
            <p:ph idx="4294967295"/>
          </p:nvPr>
        </p:nvSpPr>
        <p:spPr>
          <a:xfrm>
            <a:off x="395536" y="1412776"/>
            <a:ext cx="8229600" cy="4525962"/>
          </a:xfrm>
        </p:spPr>
        <p:txBody>
          <a:bodyPr>
            <a:normAutofit/>
          </a:bodyPr>
          <a:lstStyle/>
          <a:p>
            <a:pPr algn="just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этап –  </a:t>
            </a:r>
            <a:r>
              <a:rPr lang="ru-RU" altLang="ru-RU" sz="36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презентация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этапе необходимо привлечение и удержание внимания аудитории и абсолютное владение своей темой.</a:t>
            </a:r>
          </a:p>
          <a:p>
            <a:pPr algn="just"/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07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Содержимое 2"/>
          <p:cNvSpPr>
            <a:spLocks noGrp="1"/>
          </p:cNvSpPr>
          <p:nvPr>
            <p:ph idx="4294967295"/>
          </p:nvPr>
        </p:nvSpPr>
        <p:spPr>
          <a:xfrm>
            <a:off x="444500" y="1125538"/>
            <a:ext cx="8229600" cy="4525962"/>
          </a:xfrm>
        </p:spPr>
        <p:txBody>
          <a:bodyPr>
            <a:normAutofit/>
          </a:bodyPr>
          <a:lstStyle/>
          <a:p>
            <a:pPr marL="0" indent="0" algn="just">
              <a:buFontTx/>
              <a:buNone/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и удержание внимания аудитории – одна из самых основных задач выступающего с презентацией. </a:t>
            </a:r>
          </a:p>
          <a:p>
            <a:pPr marL="0" indent="0" algn="just">
              <a:buFontTx/>
              <a:buNone/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две группы методов привлечения внимания:</a:t>
            </a:r>
          </a:p>
          <a:p>
            <a:pPr algn="just"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 невербальные</a:t>
            </a:r>
          </a:p>
          <a:p>
            <a:pPr algn="just"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 вербальные.</a:t>
            </a:r>
          </a:p>
          <a:p>
            <a:pPr algn="just">
              <a:defRPr/>
            </a:pP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62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вопросы</a:t>
            </a:r>
          </a:p>
        </p:txBody>
      </p:sp>
      <p:sp>
        <p:nvSpPr>
          <p:cNvPr id="38915" name="Содержимое 2"/>
          <p:cNvSpPr>
            <a:spLocks noGrp="1"/>
          </p:cNvSpPr>
          <p:nvPr>
            <p:ph idx="4294967295"/>
          </p:nvPr>
        </p:nvSpPr>
        <p:spPr>
          <a:xfrm>
            <a:off x="463239" y="170080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чем отвечать на вопрос, сделайте паузу (не менее пяти секунд). </a:t>
            </a:r>
          </a:p>
          <a:p>
            <a:pPr marL="0" indent="0" algn="just">
              <a:buNone/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вопрос оказался сложным по составу (т. е. состоящим из нескольких простых), то сначала разделите его на составляющие части. </a:t>
            </a:r>
          </a:p>
          <a:p>
            <a:pPr marL="0" indent="0" algn="just">
              <a:buNone/>
            </a:pP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41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Содержимое 2"/>
          <p:cNvSpPr>
            <a:spLocks noGrp="1"/>
          </p:cNvSpPr>
          <p:nvPr>
            <p:ph idx="4294967295"/>
          </p:nvPr>
        </p:nvSpPr>
        <p:spPr>
          <a:xfrm>
            <a:off x="539552" y="908720"/>
            <a:ext cx="8229600" cy="5434012"/>
          </a:xfrm>
        </p:spPr>
        <p:txBody>
          <a:bodyPr>
            <a:normAutofit/>
          </a:bodyPr>
          <a:lstStyle/>
          <a:p>
            <a:pPr marL="0" indent="0" algn="just">
              <a:buFontTx/>
              <a:buNone/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вопрос труден по содержанию, то: </a:t>
            </a:r>
          </a:p>
          <a:p>
            <a:pPr marL="0" indent="0" algn="just">
              <a:buFontTx/>
              <a:buNone/>
              <a:defRPr/>
            </a:pP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попросите повторить вопрос; в нем могут измениться акценты, а то и весь смысл; </a:t>
            </a:r>
          </a:p>
          <a:p>
            <a:pPr algn="just"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повторите вопрос так, как вы его поняли; </a:t>
            </a:r>
          </a:p>
          <a:p>
            <a:pPr algn="just"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попросите несколько минут на размышление; </a:t>
            </a:r>
          </a:p>
          <a:p>
            <a:pPr algn="just"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 приведите аналогичный пример из собственного опыта. </a:t>
            </a:r>
          </a:p>
          <a:p>
            <a:pPr algn="just">
              <a:defRPr/>
            </a:pP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</a:t>
            </a:r>
          </a:p>
        </p:txBody>
      </p:sp>
      <p:sp>
        <p:nvSpPr>
          <p:cNvPr id="4096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141763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Характер доклада, который вы читаете (научное исследование, обзор, отчет и так далее). </a:t>
            </a:r>
          </a:p>
          <a:p>
            <a:pPr marL="0" indent="0" algn="just"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определяет общий стиль презентации. </a:t>
            </a:r>
          </a:p>
          <a:p>
            <a:pPr marL="0" indent="0" algn="just">
              <a:buNone/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Аудитория, на которую ориентировано ваше выступление. </a:t>
            </a:r>
          </a:p>
          <a:p>
            <a:pPr marL="0" indent="0" algn="just"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определяет конкретное оформление презентации. </a:t>
            </a:r>
          </a:p>
        </p:txBody>
      </p:sp>
    </p:spTree>
    <p:extLst>
      <p:ext uri="{BB962C8B-B14F-4D97-AF65-F5344CB8AC3E}">
        <p14:creationId xmlns:p14="http://schemas.microsoft.com/office/powerpoint/2010/main" val="37565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1987" name="Содержимое 2"/>
          <p:cNvSpPr>
            <a:spLocks noGrp="1"/>
          </p:cNvSpPr>
          <p:nvPr>
            <p:ph idx="4294967295"/>
          </p:nvPr>
        </p:nvSpPr>
        <p:spPr>
          <a:xfrm>
            <a:off x="437062" y="141763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Главное требование к презентации — наглядность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3810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618" y="2852936"/>
            <a:ext cx="38100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78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052513"/>
            <a:ext cx="8229600" cy="5649912"/>
          </a:xfrm>
        </p:spPr>
        <p:txBody>
          <a:bodyPr>
            <a:normAutofit/>
          </a:bodyPr>
          <a:lstStyle/>
          <a:p>
            <a:pPr algn="just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перегружайте слайд текстом — вы его и так читаете в своем докладе. Оставьте слова себе, а графику — презентации. 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89" y="2727970"/>
            <a:ext cx="3810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66" y="270892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4035" name="Содержимое 2"/>
          <p:cNvSpPr>
            <a:spLocks noGrp="1"/>
          </p:cNvSpPr>
          <p:nvPr>
            <p:ph idx="4294967295"/>
          </p:nvPr>
        </p:nvSpPr>
        <p:spPr>
          <a:xfrm>
            <a:off x="611188" y="1628800"/>
            <a:ext cx="8229600" cy="4525962"/>
          </a:xfrm>
        </p:spPr>
        <p:txBody>
          <a:bodyPr>
            <a:normAutofit/>
          </a:bodyPr>
          <a:lstStyle/>
          <a:p>
            <a:pPr algn="just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Краткость — сестра таланта. 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67793"/>
            <a:ext cx="3810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201" y="2489916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51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136904" cy="41148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Разнообразные публичные выступления часто требуют использования демонстрационного материала. </a:t>
            </a:r>
          </a:p>
          <a:p>
            <a:pPr algn="just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прежние времена для этих целей рисовались плакаты на листах ватмана; затем появилась проекционная техника: слайд-проекторы,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кодоскопы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последнее время на смену этим способам демонстраций пришли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компьютерные презентации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5059" name="Содержимое 2"/>
          <p:cNvSpPr>
            <a:spLocks noGrp="1"/>
          </p:cNvSpPr>
          <p:nvPr>
            <p:ph idx="4294967295"/>
          </p:nvPr>
        </p:nvSpPr>
        <p:spPr>
          <a:xfrm>
            <a:off x="360550" y="1505764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Не отвлекайте слушателей своей же презентацией.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57" y="2780928"/>
            <a:ext cx="3810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85" y="2780928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2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Содержимое 2"/>
          <p:cNvSpPr>
            <a:spLocks noGrp="1"/>
          </p:cNvSpPr>
          <p:nvPr>
            <p:ph idx="4294967295"/>
          </p:nvPr>
        </p:nvSpPr>
        <p:spPr>
          <a:xfrm>
            <a:off x="467544" y="908720"/>
            <a:ext cx="8229600" cy="5576887"/>
          </a:xfrm>
        </p:spPr>
        <p:txBody>
          <a:bodyPr>
            <a:normAutofit/>
          </a:bodyPr>
          <a:lstStyle/>
          <a:p>
            <a:pPr algn="just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Не стремитесь к громоздкому бутафорскому оформлению. </a:t>
            </a:r>
          </a:p>
          <a:p>
            <a:pPr marL="0" indent="0" algn="just">
              <a:buNone/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При разработке дизайна презентации ориентируйтесь на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триадную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гамму: три основных цвета и их оттенки. </a:t>
            </a:r>
          </a:p>
          <a:p>
            <a:pPr marL="0" indent="0" algn="just">
              <a:buNone/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должен быть контрастным. Обязательно темным на светлом фоне.</a:t>
            </a:r>
          </a:p>
          <a:p>
            <a:pPr marL="0" indent="0" algn="just">
              <a:buNone/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очень осторожны в применении анимации</a:t>
            </a:r>
          </a:p>
        </p:txBody>
      </p:sp>
    </p:spTree>
    <p:extLst>
      <p:ext uri="{BB962C8B-B14F-4D97-AF65-F5344CB8AC3E}">
        <p14:creationId xmlns:p14="http://schemas.microsoft.com/office/powerpoint/2010/main" val="77604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990600" y="1752600"/>
            <a:ext cx="7162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6000" dirty="0"/>
              <a:t>Всё будет выглядеть примерно так….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990600" y="1219200"/>
            <a:ext cx="7543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000"/>
              <a:t>Для текста и графического объекта можно настроить анимацию. Для этого необходимо дать команду </a:t>
            </a:r>
            <a:r>
              <a:rPr lang="ru-RU" sz="4000">
                <a:solidFill>
                  <a:srgbClr val="CC0000"/>
                </a:solidFill>
              </a:rPr>
              <a:t>Показ слайдов - Настройка анимации.</a:t>
            </a: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6248400" y="3657600"/>
          <a:ext cx="1947863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Clip" r:id="rId3" imgW="3467160" imgH="5018040" progId="">
                  <p:embed/>
                </p:oleObj>
              </mc:Choice>
              <mc:Fallback>
                <p:oleObj name="Clip" r:id="rId3" imgW="3467160" imgH="50180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657600"/>
                        <a:ext cx="1947863" cy="281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827088" y="1628775"/>
            <a:ext cx="7596187" cy="30543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Компьютерная презентация</a:t>
            </a:r>
            <a:r>
              <a:rPr lang="ru-RU" sz="3200"/>
              <a:t> представляет собой последовательность слайдов, содержащих мультимедийные объекты. Переход между слайдами осуществляется с помощью управляющих объектов  (кнопок) или гиперссылок.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539552" y="1005989"/>
            <a:ext cx="8275607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>
                <a:ea typeface="+mj-ea"/>
                <a:cs typeface="Times New Roman" panose="02020603050405020304" pitchFamily="18" charset="0"/>
              </a:rPr>
              <a:t>Какие бывают презентации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254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u="sng" dirty="0" smtClean="0">
                <a:cs typeface="Times New Roman" panose="02020603050405020304" pitchFamily="18" charset="0"/>
              </a:rPr>
              <a:t>Выделяют </a:t>
            </a:r>
            <a:r>
              <a:rPr kumimoji="0" lang="ru-RU" sz="3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три класса:</a:t>
            </a:r>
          </a:p>
          <a:p>
            <a:pPr marL="0" marR="0" lvl="0" indent="254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cs typeface="Times New Roman" panose="02020603050405020304" pitchFamily="18" charset="0"/>
            </a:endParaRPr>
          </a:p>
          <a:p>
            <a:pPr marL="0" marR="0" lvl="0" indent="254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600" dirty="0">
              <a:cs typeface="Times New Roman" panose="02020603050405020304" pitchFamily="18" charset="0"/>
            </a:endParaRPr>
          </a:p>
          <a:p>
            <a:pPr marL="0" marR="0" lvl="0" indent="254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 интерактивные презентации;</a:t>
            </a:r>
          </a:p>
          <a:p>
            <a:pPr marL="0" marR="0" lvl="0" indent="254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 презентации со сценарием;</a:t>
            </a:r>
          </a:p>
          <a:p>
            <a:pPr marL="0" marR="0" lvl="0" indent="254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 непрерывно выполняющиеся презентации.</a:t>
            </a:r>
          </a:p>
          <a:p>
            <a:pPr marL="0" marR="0" lvl="0" indent="254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08720"/>
            <a:ext cx="813690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>
                <a:ea typeface="+mj-ea"/>
                <a:cs typeface="Times New Roman" panose="02020603050405020304" pitchFamily="18" charset="0"/>
              </a:rPr>
              <a:t>Интерактивная презентация </a:t>
            </a:r>
            <a:endParaRPr lang="ru-RU" sz="3200" dirty="0"/>
          </a:p>
          <a:p>
            <a:pPr algn="just"/>
            <a:endParaRPr lang="ru-RU" sz="1400" dirty="0" smtClean="0"/>
          </a:p>
          <a:p>
            <a:pPr indent="530225" algn="just"/>
            <a:r>
              <a:rPr lang="ru-RU" sz="3200" dirty="0" smtClean="0"/>
              <a:t>Ведется диалог между пользователем и компьютером. </a:t>
            </a:r>
          </a:p>
          <a:p>
            <a:pPr indent="530225" algn="just"/>
            <a:r>
              <a:rPr lang="ru-RU" sz="3200" dirty="0" smtClean="0"/>
              <a:t>В этом случае презентацией управляет пользователь, т. е. он сам осуществляет поиск информации, определяет время ее восприятия, а также объем необходимого материала.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7768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>
                <a:ea typeface="+mj-ea"/>
                <a:cs typeface="Times New Roman" panose="02020603050405020304" pitchFamily="18" charset="0"/>
              </a:rPr>
              <a:t>Презентация со сценарием </a:t>
            </a:r>
            <a:endParaRPr lang="ru-RU" sz="3200" dirty="0"/>
          </a:p>
          <a:p>
            <a:pPr algn="just"/>
            <a:endParaRPr lang="ru-RU" sz="1400" dirty="0" smtClean="0"/>
          </a:p>
          <a:p>
            <a:pPr algn="just"/>
            <a:r>
              <a:rPr lang="ru-RU" sz="3200" dirty="0" smtClean="0"/>
              <a:t>Показ слайдов происходит под управлением ведущего (докладчика). </a:t>
            </a:r>
          </a:p>
          <a:p>
            <a:pPr algn="just"/>
            <a:r>
              <a:rPr lang="ru-RU" sz="3200" dirty="0" smtClean="0"/>
              <a:t>Такие презентации могут содержать "плывущие" по экрану титры, анимированный текст, диаграммы, графики. </a:t>
            </a:r>
          </a:p>
          <a:p>
            <a:pPr algn="just"/>
            <a:r>
              <a:rPr lang="ru-RU" sz="3200" dirty="0" smtClean="0"/>
              <a:t>Порядок смены слайдов и время демонстрации каждого слайда определяет докладчик.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24744"/>
            <a:ext cx="741682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ea typeface="+mj-ea"/>
                <a:cs typeface="Times New Roman" panose="02020603050405020304" pitchFamily="18" charset="0"/>
              </a:rPr>
              <a:t>Непрерывно выполняющаяся презентация</a:t>
            </a:r>
          </a:p>
          <a:p>
            <a:pPr algn="just"/>
            <a:endParaRPr lang="ru-RU" sz="1400" b="1" dirty="0" smtClean="0">
              <a:ea typeface="+mj-ea"/>
              <a:cs typeface="Times New Roman" panose="02020603050405020304" pitchFamily="18" charset="0"/>
            </a:endParaRPr>
          </a:p>
          <a:p>
            <a:pPr indent="442913" algn="just"/>
            <a:r>
              <a:rPr lang="ru-RU" sz="3200" dirty="0"/>
              <a:t>В них не </a:t>
            </a:r>
            <a:r>
              <a:rPr lang="ru-RU" sz="3200" dirty="0" smtClean="0"/>
              <a:t>предусмотрен диалог с пользователем и нет ведущего. </a:t>
            </a:r>
            <a:endParaRPr lang="ru-RU" sz="3200" dirty="0"/>
          </a:p>
          <a:p>
            <a:pPr indent="442913" algn="just"/>
            <a:r>
              <a:rPr lang="ru-RU" sz="3200" dirty="0" smtClean="0"/>
              <a:t>Такие самовыполняющиеся презентации обычно демонстрируют на различных выставках.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</TotalTime>
  <Words>1511</Words>
  <Application>Microsoft Office PowerPoint</Application>
  <PresentationFormat>Экран (4:3)</PresentationFormat>
  <Paragraphs>208</Paragraphs>
  <Slides>43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0" baseType="lpstr">
      <vt:lpstr>Arial</vt:lpstr>
      <vt:lpstr>Calibri</vt:lpstr>
      <vt:lpstr>Comic Sans MS</vt:lpstr>
      <vt:lpstr>Times New Roman</vt:lpstr>
      <vt:lpstr>Wingdings 3</vt:lpstr>
      <vt:lpstr>Тема Office</vt:lpstr>
      <vt:lpstr>Clip</vt:lpstr>
      <vt:lpstr> Создание презентаций в Microsoft PowerPoint</vt:lpstr>
      <vt:lpstr>Мультимедиа</vt:lpstr>
      <vt:lpstr>Мультимедийные программные средства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слайда</vt:lpstr>
      <vt:lpstr>Структура слайда</vt:lpstr>
      <vt:lpstr>Структура слайда</vt:lpstr>
      <vt:lpstr>Вкладка Файл</vt:lpstr>
      <vt:lpstr>Вкладка Главная</vt:lpstr>
      <vt:lpstr>Вкладка Вставка</vt:lpstr>
      <vt:lpstr>Вкладка Дизайн</vt:lpstr>
      <vt:lpstr>Вкладка Переходы</vt:lpstr>
      <vt:lpstr>Вкладка Анимация</vt:lpstr>
      <vt:lpstr>Вкладка Показ слайдов</vt:lpstr>
      <vt:lpstr>Вкладка Вид</vt:lpstr>
      <vt:lpstr>Правила создания презентаций 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подготовки презентации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Ответы на вопросы</vt:lpstr>
      <vt:lpstr>Презентация PowerPoint</vt:lpstr>
      <vt:lpstr>Советы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коля</dc:creator>
  <cp:lastModifiedBy>Людмила Позднякова</cp:lastModifiedBy>
  <cp:revision>87</cp:revision>
  <dcterms:created xsi:type="dcterms:W3CDTF">2003-01-12T07:31:11Z</dcterms:created>
  <dcterms:modified xsi:type="dcterms:W3CDTF">2020-04-22T14:14:41Z</dcterms:modified>
</cp:coreProperties>
</file>