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60" d="100"/>
          <a:sy n="160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DD6A2-A1DE-4152-B28A-0D386C3BBFC1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7C9D4-30BA-4CDB-A395-8658B18B9B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92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7C9D4-30BA-4CDB-A395-8658B18B9B3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5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09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53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59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3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25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30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9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9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90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94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0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943849-4D2A-45F7-9F75-1775FE7EE6E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E2A5DF-F550-482B-B91E-A0C127F07B3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7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9697" y="0"/>
            <a:ext cx="4804623" cy="46166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ПРОФИЛАКТИКА ГРИППА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2495"/>
            <a:ext cx="4936566" cy="1815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Грипп - острая вирусная болезнь с воздушно- капельным механизмом передачи.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акже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заражение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возможно через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предметы домашнего обихода, на которые вирус попадает от больного человека во время кашля или чихания. Инкубационный период продолжается от нескольких часов до 7 суток, чаще 2-3 дня. Болезнь начинается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остро (внезапно).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1830" y="585412"/>
            <a:ext cx="3540580" cy="2646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Симптомы проявления заболевания: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Озноб, головная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Боль и ломота в мышцах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суставах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температуры тела до 38,5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40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Сухой кашель, слезотечение, выделения из носа.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Общая слабость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недомогание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19473"/>
            <a:ext cx="50501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Профилактика гриппа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акцинопрофилактика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омните,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для выработки иммунного ответа после прививки необходимо 3-4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недели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контакте с больным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пользуйтесь маской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период эпидемиологического неблагополучия по гриппу и ОРВИ не посещайте места массового скопления людей или хотя бы, по возможности, сократите время пребывания в таких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местах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Соблюдайте правила личной гигиены, тщательно и часто мойте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Чаще проводите влажные уборки и проветривание помещений, больше времени проводите на свежем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воздухе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Придерживайтесь здорового образа жизни, включая полноценный сон, употребление «здоровой» пищи, физическую активность, закаливание.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31904" y="6592514"/>
            <a:ext cx="13308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</a:t>
            </a:r>
          </a:p>
        </p:txBody>
      </p:sp>
      <p:pic>
        <p:nvPicPr>
          <p:cNvPr id="1028" name="Picture 4" descr="Как отличить ОРВИ от гриппа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94" y="579718"/>
            <a:ext cx="3884706" cy="574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77463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189</Words>
  <Application>Microsoft Office PowerPoint</Application>
  <PresentationFormat>Широкоэкранный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Wingdings</vt:lpstr>
      <vt:lpstr>Ретро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Vlaost</dc:creator>
  <cp:lastModifiedBy>Vlaost</cp:lastModifiedBy>
  <cp:revision>4</cp:revision>
  <dcterms:created xsi:type="dcterms:W3CDTF">2023-05-19T05:52:58Z</dcterms:created>
  <dcterms:modified xsi:type="dcterms:W3CDTF">2023-05-19T06:08:27Z</dcterms:modified>
</cp:coreProperties>
</file>