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93" r:id="rId3"/>
    <p:sldId id="276" r:id="rId4"/>
    <p:sldId id="257" r:id="rId5"/>
    <p:sldId id="259" r:id="rId6"/>
    <p:sldId id="262" r:id="rId7"/>
    <p:sldId id="263" r:id="rId8"/>
    <p:sldId id="264" r:id="rId9"/>
    <p:sldId id="277" r:id="rId10"/>
    <p:sldId id="292" r:id="rId11"/>
    <p:sldId id="278" r:id="rId12"/>
    <p:sldId id="279" r:id="rId13"/>
    <p:sldId id="280" r:id="rId14"/>
    <p:sldId id="281" r:id="rId15"/>
    <p:sldId id="282" r:id="rId16"/>
    <p:sldId id="283" r:id="rId17"/>
    <p:sldId id="285" r:id="rId18"/>
    <p:sldId id="284" r:id="rId19"/>
    <p:sldId id="286" r:id="rId20"/>
    <p:sldId id="291" r:id="rId21"/>
    <p:sldId id="287" r:id="rId22"/>
    <p:sldId id="288" r:id="rId23"/>
    <p:sldId id="289" r:id="rId24"/>
    <p:sldId id="290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8373C-2042-4637-B8A9-C094BB7D389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A1EF4-A4DF-48E2-9C7B-5FA9233BB9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96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3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50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595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185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6095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076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914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1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0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44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45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56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52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75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4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D8A6-7DBF-40E2-8A02-873AEB7BE2A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08D2314-A4F1-4BF6-8135-B4DDBD601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41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ono-esse.ru/blizzard/img/Lab/MedlabDS/p15_2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ono-esse.ru/blizzard/img/Lab/MedlabDS/p15_2.jp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101756"/>
            <a:ext cx="8915399" cy="267562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Молекулярные механизмы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канцерогенеза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01051" y="5827594"/>
            <a:ext cx="4926391" cy="66292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Разработал: Перфильева Г.В.</a:t>
            </a:r>
          </a:p>
          <a:p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2888" y="236812"/>
            <a:ext cx="97035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</a:p>
          <a:p>
            <a:pPr lvl="0"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высшего образования "Красноярский государственный медицинский университет имени профессора В.Ф.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Войно-Ясенецкого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endParaRPr lang="ru-RU" sz="10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Министерства здравоохранения Российской Федерации</a:t>
            </a:r>
            <a:endParaRPr lang="ru-RU" sz="10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Фармацевтический колледж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НК">
            <a:hlinkClick r:id="rId2"/>
          </p:cNvPr>
          <p:cNvPicPr/>
          <p:nvPr/>
        </p:nvPicPr>
        <p:blipFill>
          <a:blip r:embed="rId3"/>
          <a:srcRect b="9210"/>
          <a:stretch>
            <a:fillRect/>
          </a:stretch>
        </p:blipFill>
        <p:spPr bwMode="auto">
          <a:xfrm>
            <a:off x="1682497" y="792480"/>
            <a:ext cx="9217152" cy="547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682496" y="1060704"/>
            <a:ext cx="968044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Нормальные клетки человека имеют ограниченное количество клеточных удвоений, получившее название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лимита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Хейфлика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нормоциты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совершают 55 клеточных удвоений, после чего перестают делиться.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Совершив последний цикл деления, нормальные клетки останавливаются в фазе G, клеточного цикла и утрачивают способность к дальнейшему движению по клеточному циклу.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Гибель нормальных клеток в этих условиях происходит по механизму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апоптоза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Цикл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апоптотических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изменений проходит в течение часа. В последующем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апоптозные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тельца захватываются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катаболизируются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тканевыми макрофагами.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060448" y="841248"/>
            <a:ext cx="860755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Сформировавшаяся при действии канцерогена трансформированная клетка в отличие от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нормоцита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обладает наследуемым свойством 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иммортальностью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способностью к неограниченному числу удвоений.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Иммортализация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клетки приводит к аномальному накоплению ее потомков, что проявляется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гиперплазией ткани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образуется доброкачественная опухоль, которая, может достигать массы в десять и более килограммов, не нарушая общего метаболизма и не приводя организм к гибели. 	Следовательно, помимо обретения свойства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иммортализации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трансформированной клетке необходимо формирование дополнительных характеристик, определяющих ее злокачественность.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938528" y="597408"/>
            <a:ext cx="94366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Стадия промоции.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Озлокачествление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трансформированной клетки требует постоянного, длительного действия определенных веществ, которые получили название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промоторов.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Промоторами являются некоторые представители физиологических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биорегуляторов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различных классов: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ростовые факторы,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цитокины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гормоны эстрогенной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андрогенной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природы: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компоненты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кротонового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масла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форболовые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эфиры.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Соединения, обладающие только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промоторной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активностью, не вызывают трансформации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нормоцитов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но индуцируют формирование злокачественных свойств у трансформированных клеток.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816608" y="487025"/>
            <a:ext cx="8229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Вещества, обладающие как трансформирующим действием на клетки, так и активностью промотора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бензпирен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называются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полными канцерогенами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результате действия промотора возникает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разобщение межклеточных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матрикс-клеточных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контактов;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стимуляция митотической активности клеток;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ингибирование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апоптоза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Процесс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озлокачествления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сопровождается формированием у трансформированной клетки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следующих свойств: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утраты контактного ингибирования митотической активности;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неконтролируемой организмом пролиферации;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автономности существования;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локомоторной активности: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способности стимулировать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ангиогенез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3600" y="1116598"/>
            <a:ext cx="8290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Сформировавшаяся на стадии промоции неопластическая клетка не нуждается в действии промотора и не является частью единого организма, она вступает с ним в конкурентные взаимоотношения.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Из нее образуется опухоль, которая ведет себя как отдельный паразитический организм, способный эволюционировать в соответствии с законами дарвиновского отбора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b="10880"/>
          <a:stretch>
            <a:fillRect/>
          </a:stretch>
        </p:blipFill>
        <p:spPr bwMode="auto">
          <a:xfrm>
            <a:off x="2426208" y="0"/>
            <a:ext cx="7485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926336" y="914400"/>
            <a:ext cx="90342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Прогрессия опухоли – инвазия и метастазирование.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Клетки опухолевого клона оказывают выраженное иммунодепрессивное действие, обладая при этом иммунной толерантностью, - способностью "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ускальзывать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от воздействия эффекторов иммунной системы хозяина.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Проявлением паразитических проявлений неопластических клеток является их диффузное прорастание в структуре собственной ткани 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инвазивный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рост;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за ее пределами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метастазирование.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Инвазивный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рост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метастазнрование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являются процессами, определяющими базовое содержание стадии прогрессии при опухолевом росте.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145792" y="1255776"/>
            <a:ext cx="84124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По морфологическим признакам раковая клетка напоминает эмбриональную, утрачивая признаки дифференцировки и сходства с клетками ткани, из которых она произошла.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Метаболизм клеток опухолевого клона при их суммарной массе в несколько граммов негативно сказывается на общем обмене веществ, расстройства которого в итоге приводят организм к гибели.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755648" y="682752"/>
            <a:ext cx="98633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Молекулярно-генетические аспекты злокачественного перерождения клетки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Нормальный ген, изменения нуклеотидной последовательности 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которого или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цитогенетическая аномалия приводят к формированию фенотипа злокачественной клетки, стали называть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протоонкогеном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Протоонкоген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называют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онкогеном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если его цитогенетическая аномалия, мутация или устойчивое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деметилирование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промоторной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области приводят к появлению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нормоцита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измененных характеристик, являющихся свойствами раковых клеток.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0471" y="1260142"/>
            <a:ext cx="9652829" cy="500417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Определение и сущность канцерогенеза.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Стадии канцерогенеза</a:t>
            </a:r>
          </a:p>
          <a:p>
            <a:pPr lvl="1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	Стадия инициации </a:t>
            </a:r>
          </a:p>
          <a:p>
            <a:pPr lvl="1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	Стадия промоции.</a:t>
            </a:r>
          </a:p>
          <a:p>
            <a:pPr lvl="1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	Прогрессия опухоли – инвазия и метастазирование.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Молекулярно-генетические аспекты злокачественного перерождения клетки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352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НК">
            <a:hlinkClick r:id="rId2"/>
          </p:cNvPr>
          <p:cNvPicPr/>
          <p:nvPr/>
        </p:nvPicPr>
        <p:blipFill>
          <a:blip r:embed="rId3"/>
          <a:srcRect b="9210"/>
          <a:stretch>
            <a:fillRect/>
          </a:stretch>
        </p:blipFill>
        <p:spPr bwMode="auto">
          <a:xfrm>
            <a:off x="1731265" y="804672"/>
            <a:ext cx="9314688" cy="51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840992" y="1060704"/>
            <a:ext cx="81198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Образование онкогенов становится возможным при снижении или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инактивации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продуктов группы генов, определяемых как опухолевые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супрессоры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антионкогены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Опухолевые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супрессоры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антионкогены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гены, дефекты которых значительно увеличивает вероятность возникновения раковых клеток вследствие цитогенетической и хромосомной нестабильности, а восстановление активности приводит к депрессии митотической активности клеток опухолевого клона.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65376" y="914400"/>
            <a:ext cx="90342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Цитогенетические аномалии, вызывающие активацию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антионкогена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могут быть в форме:</a:t>
            </a:r>
          </a:p>
          <a:p>
            <a:pPr lvl="1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транслокации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перестройки хромосом, при которой часть одной хромосомы отрывается, а затем присоединяется к другой хромосоме.</a:t>
            </a:r>
          </a:p>
          <a:p>
            <a:pPr lvl="1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амплификации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образование дополнительных копий хромосомных последовательностей, обнаруживаемых в хромосомной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внехромосомной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ДНК.</a:t>
            </a:r>
          </a:p>
          <a:p>
            <a:pPr lvl="1"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делеции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хромосом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удаление части ДНК хромосомы, при этом области, фланкирующие удаленные участки, соединяются.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97024" y="975360"/>
            <a:ext cx="85100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Изменения структуры ДНК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антионкогена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могут быть в форме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внутригенных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промоторных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мутаций,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делеций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части гена, вставок.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Особым вариантом онкогенной модификации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антионкогенов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аберрантное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метилирование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нарушение физиологического профиля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энзиматического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метилирования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регуляторных последовательностей ДНК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антионкогенов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Следствием является стабильная избыточная или недостаточная активность гена, сопоставимая с наличием в нем "физической" мутации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подобный тип онкогенной модификации получил название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эпамутации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5792" y="975360"/>
            <a:ext cx="886358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Мутации - являются неотъемлемыми составляющими процесса хромосомной и генетической нестабильности, который в физиологических рамках отражает активность генетического уровня адаптивных реакций к действию неблагоприятных факторов среды. Негативным проявлением генетической и хромосомной нестабильности, в числе прочего, является онкогенная модификация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протоонкогенов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Ключевая роль онкогенов и их продуктов в формировании фенотипа злокачественной клетки обусловлена функциями, которые выполняют продукты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протоонкогенов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обеспечивая структурно-метаболическое и функциональное единство всех клеток организма, адекватное их месту, времени и условиям среды.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3184" y="1036320"/>
            <a:ext cx="931468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Как причина смерти населения рак занимает второе место после сердечнососудистых болезней.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Существует более 100 видов рака, хотя пять из них: рак легкого, молочной железы, толстой кишки, предстательной железы и матки – составляют более 50% от всех впервые диагностируемых случаев.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Рак представляет собой совокупность генных болезней, характеризующихся неконтролируемой клеточной пролиферацией.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Доказано, что нарушения, ответственные за развитие опухолей, происходят на уровне ДНК.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9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1503" y="1011156"/>
            <a:ext cx="10003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94688" y="1158240"/>
            <a:ext cx="95097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Канцерогенез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комплексный многоступенчатый процесс, включающий изменения не менее чем в 10 генетических факторах, каждый из которых является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скоростьлимитирующим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 организме носителя каждая стадия процесса представляет собой физиологический барьер, который должен быть преодолен клеткой, прогрессирующей в сторону злокачественная трансформация.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54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2640" y="914400"/>
            <a:ext cx="93756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Малигниза́ция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приобретение клетками нормальной или патологически изменённой ткани организма свойств злокачественной опухоли.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 основе малигнизации лежат нарушения процессов дифференцировки и пролиферации клеток. Существование множественности барьеров указывает на то, что малигнизация – явление редкое.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65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2224" y="1121664"/>
            <a:ext cx="919276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организме человека 1015 клеток.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 течение жизни происходит их обновление в объеме, равном 10 объемам человеческого тела.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Тонкая сбалансированность процессов пролиферации, дифференцировки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апоптоза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позволяет поддерживать нормальное развитие и функционирование всех органов и тканей.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Пролиферация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обеспечивает воспроизведение клеток,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дифференцировка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приобретение ими индивидуальных черт и способности к специализированным видам деятельности, 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апоптоз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разрушение старых и поврежденных клеток.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3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5792" y="829056"/>
            <a:ext cx="852220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Злокачественное перерождение нормальных клеток является относительно длительным процессом, измеряющимся годами.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Приобретение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нормоцитом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измененных характеристик, которые являются свойствами раковых клеток, определяют как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трансформация.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Трансформация клеток в раковые является результатом структурных изменений в специфических генах, кодирующих белки, принимающие участие в регуляции роста, деления и гибели клеток.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Клетку, обладающую отдельными измененными характеристиками, называют трансформированной клеткой.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218944" y="1609344"/>
            <a:ext cx="89855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Стадии канцерогенеза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инициация – образование трансформированной клетки;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промоция опухоли;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прогрессия опухоли;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853184" y="536448"/>
            <a:ext cx="9180576" cy="543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На стадии инициации происходит образование трансформированной клетки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Факторы, которые оказывают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инициируюшиее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воздействие, называются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канцерогены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ним относятся: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факторы физической природы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ультрафиолетовое и радиационное излучения;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факторы химической природы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ряд ароматических и линейных углеводородов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бензопирен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хлороформ),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нитрозосоединений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N-нитрозодиметиламин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N-нитрозометилмочевина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некоторые металлы и металлоиды (мышьяк, никель, свинец и др.);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факторы биологической природы-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вирусы (ДНК-содержащие вирусы папилломы, гепатитов В и С,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Эпштейна-Барр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	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РНК-содержащпе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вирусы клеточного лейкоза человека I и II типов).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262</TotalTime>
  <Words>118</Words>
  <Application>Microsoft Office PowerPoint</Application>
  <PresentationFormat>Широкоэкранный</PresentationFormat>
  <Paragraphs>84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Легкий дым</vt:lpstr>
      <vt:lpstr>Молекулярные механизмы канцерогенеза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генной инженерии. ПЦР</dc:title>
  <dc:creator>admin</dc:creator>
  <cp:lastModifiedBy>admin</cp:lastModifiedBy>
  <cp:revision>25</cp:revision>
  <dcterms:created xsi:type="dcterms:W3CDTF">2016-01-13T17:49:17Z</dcterms:created>
  <dcterms:modified xsi:type="dcterms:W3CDTF">2018-04-17T15:16:16Z</dcterms:modified>
</cp:coreProperties>
</file>