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3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8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4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5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8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3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7699-806B-4F65-970F-681F651B9263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873D-4E01-4678-8BD7-0602ADAD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2106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Методы обследования больного </a:t>
            </a:r>
            <a:br>
              <a:rPr lang="ru-RU" sz="48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с </a:t>
            </a:r>
            <a:r>
              <a:rPr lang="ru-RU" sz="4800" dirty="0" err="1" smtClean="0">
                <a:solidFill>
                  <a:srgbClr val="002060"/>
                </a:solidFill>
                <a:latin typeface="Lucida Console" panose="020B0609040504020204" pitchFamily="49" charset="0"/>
              </a:rPr>
              <a:t>офтальмопатологией</a:t>
            </a:r>
            <a:endParaRPr lang="ru-RU" sz="48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306" y="5653885"/>
            <a:ext cx="6858000" cy="3527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(практические навыки)</a:t>
            </a:r>
            <a:endParaRPr lang="ru-RU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90" y="954761"/>
            <a:ext cx="827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Кафедра офтальмологии с курсом последипломного 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имени профессора М.А. Дмитриева</a:t>
            </a:r>
            <a:endParaRPr lang="ru-RU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Это результат прижизненного гистологического исследования сетчатки. 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Укажите его название.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2" descr="СОКТ - Офтальмологический центр профессора Басинского С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059086"/>
            <a:ext cx="8518525" cy="448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36" y="921308"/>
            <a:ext cx="7886700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Зная основы клинической анатомии глаза, опишите какие структуры Вы </a:t>
            </a:r>
            <a:r>
              <a:rPr lang="ru-RU" sz="3400" dirty="0">
                <a:solidFill>
                  <a:srgbClr val="002060"/>
                </a:solidFill>
                <a:latin typeface="Lucida Console" panose="020B0609040504020204" pitchFamily="49" charset="0"/>
              </a:rPr>
              <a:t>видите </a:t>
            </a: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на данном фото, их состояние.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2" descr="http://meduniver.com/Medical/ophtalmologia/Img/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4" b="20700"/>
          <a:stretch>
            <a:fillRect/>
          </a:stretch>
        </p:blipFill>
        <p:spPr bwMode="auto">
          <a:xfrm>
            <a:off x="2194785" y="3048940"/>
            <a:ext cx="4735577" cy="31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22" y="827040"/>
            <a:ext cx="8364521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Какой метод исследования представлен на данном фото?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Что можно оценить с его помощью?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13172" r="4411" b="10132"/>
          <a:stretch/>
        </p:blipFill>
        <p:spPr bwMode="auto">
          <a:xfrm>
            <a:off x="2083324" y="2875175"/>
            <a:ext cx="4901938" cy="34743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52" y="647931"/>
            <a:ext cx="8524778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С помощью каких методов обследования Вы можете увидеть и оценить клинические проявления данного заболевания 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4" descr="http://www.eyepress.ru/0001068/10917p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792" r="3790" b="28778"/>
          <a:stretch>
            <a:fillRect/>
          </a:stretch>
        </p:blipFill>
        <p:spPr bwMode="auto">
          <a:xfrm>
            <a:off x="2277326" y="2860395"/>
            <a:ext cx="4589348" cy="3616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3" y="742198"/>
            <a:ext cx="8223119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Какой метод </a:t>
            </a:r>
            <a:r>
              <a:rPr lang="ru-RU" dirty="0">
                <a:solidFill>
                  <a:srgbClr val="002060"/>
                </a:solidFill>
                <a:latin typeface="Lucida Console" panose="020B0609040504020204" pitchFamily="49" charset="0"/>
              </a:rPr>
              <a:t>обследования </a:t>
            </a:r>
            <a:r>
              <a:rPr lang="ru-RU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следует применить чтобы увидеть эти патологические изменения </a:t>
            </a:r>
            <a:r>
              <a:rPr lang="ru-RU" dirty="0">
                <a:solidFill>
                  <a:srgbClr val="002060"/>
                </a:solidFill>
                <a:latin typeface="Lucida Console" panose="020B0609040504020204" pitchFamily="49" charset="0"/>
              </a:rPr>
              <a:t>?</a:t>
            </a:r>
            <a:endParaRPr lang="ru-RU" dirty="0"/>
          </a:p>
        </p:txBody>
      </p:sp>
      <p:pic>
        <p:nvPicPr>
          <p:cNvPr id="4" name="Picture 2" descr="http://ilive.com.ua/sites/default/files/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94" y="2872535"/>
            <a:ext cx="5360812" cy="356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97" y="751625"/>
            <a:ext cx="7886700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Как называется данный метод обследования?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Для чего он будет полезен врачам-интернистам?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Существуют ли его аналоги?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4" descr="http://www.sisibol.ru/glazbol/image/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77" y="2965607"/>
            <a:ext cx="4182539" cy="31888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544235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Как называется эта проба?</a:t>
            </a:r>
            <a:br>
              <a:rPr lang="ru-RU" sz="36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Для чего ее можно использовать в терапевтической практике?</a:t>
            </a:r>
            <a:endParaRPr lang="ru-RU" sz="36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7170" name="Picture 2" descr="Комплекс Синдром сухого гл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2635402"/>
            <a:ext cx="4190181" cy="36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99" y="779906"/>
            <a:ext cx="8364523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Укажите название данного метода обследования. 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Состояние каких  структур органа зрения можно оценить с его помощью?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2" descr="PB19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19504"/>
          <a:stretch>
            <a:fillRect/>
          </a:stretch>
        </p:blipFill>
        <p:spPr bwMode="auto">
          <a:xfrm>
            <a:off x="2978869" y="2885765"/>
            <a:ext cx="3586139" cy="36478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21" y="685637"/>
            <a:ext cx="8345668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Результат какого метода обследования Вы видите на фото?</a:t>
            </a:r>
            <a:b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В чем он (результат) заключается?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3" descr="Новый рисуно111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3686" r="5371" b="17006"/>
          <a:stretch>
            <a:fillRect/>
          </a:stretch>
        </p:blipFill>
        <p:spPr bwMode="auto">
          <a:xfrm>
            <a:off x="519535" y="2804000"/>
            <a:ext cx="3788514" cy="32928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ртикальная катарак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r="9440"/>
          <a:stretch/>
        </p:blipFill>
        <p:spPr bwMode="auto">
          <a:xfrm>
            <a:off x="4883083" y="2804000"/>
            <a:ext cx="368588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75" y="742198"/>
            <a:ext cx="9238267" cy="1325563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Для того чтобы увидеть эти изменения какой метод обследования следует использовать?</a:t>
            </a:r>
            <a:endParaRPr lang="ru-RU" sz="34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6146" name="Picture 2" descr="Фото глазного дна (телефон+20 D линза) | Пикаб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r="20036"/>
          <a:stretch/>
        </p:blipFill>
        <p:spPr bwMode="auto">
          <a:xfrm>
            <a:off x="2601796" y="2388224"/>
            <a:ext cx="4298623" cy="41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04f8851c0fe4b2fe92be85fe5181cf0af2f395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115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Console</vt:lpstr>
      <vt:lpstr>Тема Office</vt:lpstr>
      <vt:lpstr>Методы обследования больного  с офтальмопатологией</vt:lpstr>
      <vt:lpstr>Какой метод исследования представлен на данном фото? Что можно оценить с его помощью?</vt:lpstr>
      <vt:lpstr>С помощью каких методов обследования Вы можете увидеть и оценить клинические проявления данного заболевания ?</vt:lpstr>
      <vt:lpstr>Какой метод обследования следует применить чтобы увидеть эти патологические изменения ?</vt:lpstr>
      <vt:lpstr>Как называется данный метод обследования? Для чего он будет полезен врачам-интернистам? Существуют ли его аналоги?</vt:lpstr>
      <vt:lpstr>Как называется эта проба? Для чего ее можно использовать в терапевтической практике?</vt:lpstr>
      <vt:lpstr>Укажите название данного метода обследования.  Состояние каких  структур органа зрения можно оценить с его помощью?</vt:lpstr>
      <vt:lpstr>Результат какого метода обследования Вы видите на фото? В чем он (результат) заключается?</vt:lpstr>
      <vt:lpstr>Для того чтобы увидеть эти изменения какой метод обследования следует использовать?</vt:lpstr>
      <vt:lpstr>Это результат прижизненного гистологического исследования сетчатки.  Укажите его название.</vt:lpstr>
      <vt:lpstr>Зная основы клинической анатомии глаза, опишите какие структуры Вы видите на данном фото, их состояние.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обследования больного  с офтальмопатологией</dc:title>
  <dc:creator>user</dc:creator>
  <cp:lastModifiedBy>user</cp:lastModifiedBy>
  <cp:revision>7</cp:revision>
  <dcterms:created xsi:type="dcterms:W3CDTF">2020-04-07T04:17:58Z</dcterms:created>
  <dcterms:modified xsi:type="dcterms:W3CDTF">2020-04-07T05:09:54Z</dcterms:modified>
</cp:coreProperties>
</file>