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607" y="63563"/>
            <a:ext cx="480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ПРОФИЛАКТИКА ГРИППА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2073" y="585104"/>
            <a:ext cx="406845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Грипп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острая вирусная болезнь с воздушно- капельным механизмом передачи. Возможно также заражение через предметы домашнего обихода, на которые вирус попадает от больного человека во время кашля или чихания. Инкубационный период продолжается от нескольких часов до 7 суток, чаще 2-3 дня. Болезнь начинается внезапно.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08" y="3068960"/>
            <a:ext cx="35405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симптомы проявления заболевания: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Озноб, головная боль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температуры тела до 38,5 - 40 С;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Боль и ломота в мышцах и суставах;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Общая слабость и «разбитость»;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Сухой кашель, слезотечение, выделения из носа.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08" y="5412969"/>
            <a:ext cx="3697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проявлении симптомов гриппа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оставаться дома и вызвать врача на дом.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занимайтесь САМОЛЕЧЕНИЕМ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6379" y="444108"/>
            <a:ext cx="51176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не заболеть гриппом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Наиболее эффективный метод профилактики гриппа - вакцинопрофилактика;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Следует помнить, что для выработки иммунного ответа после прививки необходимо 3-4 недели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При контакте с больным членом семьи пользуйтесь маской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В период эпидемиологического неблагополучия по гриппу и ОРВИ не посещайте места массового скопления людей или хотя бы, по возможности, сократите время пребывания в таких местах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Соблюдайте правила личной гигиены, тщательно и часто мойте руки;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Чаще проводите влажные уборки и проветривание помещений, больше времени проводите на свежем воздухе;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 Придерживайтесь здорового образа жизни, включая полноценный сон, употребление «здоровой» пищи, физическую активность, закаливание.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40081"/>
            <a:ext cx="4752527" cy="128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575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2023-05-18T10:17:06Z</dcterms:created>
  <dcterms:modified xsi:type="dcterms:W3CDTF">2023-05-18T10:37:34Z</dcterms:modified>
</cp:coreProperties>
</file>