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4.2926151480244888E-2"/>
                  <c:y val="-8.27803237196728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71</a:t>
                    </a:r>
                    <a:r>
                      <a:rPr lang="ru-RU" dirty="0" smtClean="0"/>
                      <a:t> (28,0%)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670145795009997E-3"/>
                  <c:y val="-9.7015903228920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 (1,6%)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746405370163549E-2"/>
                  <c:y val="1.4780184066426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</a:t>
                    </a:r>
                    <a:r>
                      <a:rPr lang="ru-RU" dirty="0" smtClean="0"/>
                      <a:t> (22,0%)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243081178114711E-2"/>
                  <c:y val="-0.1666808906084054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123</a:t>
                    </a:r>
                    <a:r>
                      <a:rPr lang="ru-RU" dirty="0" smtClean="0"/>
                      <a:t> (48,4%)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Договор</c:v>
                </c:pt>
                <c:pt idx="1">
                  <c:v>Гарантийное письмо</c:v>
                </c:pt>
                <c:pt idx="2">
                  <c:v>Устная договоренность</c:v>
                </c:pt>
                <c:pt idx="3">
                  <c:v>Ничего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</c:v>
                </c:pt>
                <c:pt idx="1">
                  <c:v>4</c:v>
                </c:pt>
                <c:pt idx="2">
                  <c:v>56</c:v>
                </c:pt>
                <c:pt idx="3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4.2926151480244888E-2"/>
                  <c:y val="-8.27803237196728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</a:t>
                    </a:r>
                    <a:r>
                      <a:rPr lang="ru-RU" dirty="0" smtClean="0"/>
                      <a:t>(20,9%)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33328548548687E-2"/>
                  <c:y val="0.157527999613798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r>
                      <a:rPr lang="ru-RU" dirty="0" smtClean="0"/>
                      <a:t>(27,6%)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6852562104702226E-3"/>
                  <c:y val="4.762455862677756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ru-RU" dirty="0" smtClean="0"/>
                      <a:t> (23,6%)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784020064633918E-2"/>
                  <c:y val="-0.139310578474779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44</a:t>
                    </a:r>
                    <a:r>
                      <a:rPr lang="ru-RU" dirty="0" smtClean="0"/>
                      <a:t> (17,3%)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875830905710575E-2"/>
                  <c:y val="-2.38774723796913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ru-RU" dirty="0" smtClean="0"/>
                      <a:t> (10,6%)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Поликлиника г. Красноярск</c:v>
                </c:pt>
                <c:pt idx="1">
                  <c:v>Район КК</c:v>
                </c:pt>
                <c:pt idx="2">
                  <c:v>Ординатура</c:v>
                </c:pt>
                <c:pt idx="3">
                  <c:v>Другой регион</c:v>
                </c:pt>
                <c:pt idx="4">
                  <c:v>Неизвестность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</c:v>
                </c:pt>
                <c:pt idx="1">
                  <c:v>70</c:v>
                </c:pt>
                <c:pt idx="2">
                  <c:v>60</c:v>
                </c:pt>
                <c:pt idx="3">
                  <c:v>44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Lbls>
            <c:dLbl>
              <c:idx val="0"/>
              <c:layout>
                <c:manualLayout>
                  <c:x val="-0.11687717568418324"/>
                  <c:y val="-0.15725235686404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819885753434801E-2"/>
                  <c:y val="1.291598564157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61142049031589E-2"/>
                  <c:y val="1.0012361898456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4769007147354E-3"/>
                  <c:y val="1.5563578433400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53086231159501E-3"/>
                  <c:y val="2.6203733396780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3.0986140428841241E-4"/>
                  <c:y val="-1.1824836898801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2807743584046215E-4"/>
                  <c:y val="2.140703231679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Лист1!$A$2:$A$17</c:f>
              <c:strCache>
                <c:ptCount val="16"/>
                <c:pt idx="0">
                  <c:v>уч. Терапевт</c:v>
                </c:pt>
                <c:pt idx="1">
                  <c:v>хирургия</c:v>
                </c:pt>
                <c:pt idx="2">
                  <c:v>терапия</c:v>
                </c:pt>
                <c:pt idx="3">
                  <c:v>акушерство</c:v>
                </c:pt>
                <c:pt idx="4">
                  <c:v>анестезиология</c:v>
                </c:pt>
                <c:pt idx="5">
                  <c:v>ОЗИЗ</c:v>
                </c:pt>
                <c:pt idx="6">
                  <c:v>психиатрия</c:v>
                </c:pt>
                <c:pt idx="7">
                  <c:v>ЛОР</c:v>
                </c:pt>
                <c:pt idx="8">
                  <c:v>судмедэкспертиза</c:v>
                </c:pt>
                <c:pt idx="9">
                  <c:v>кардиология</c:v>
                </c:pt>
                <c:pt idx="10">
                  <c:v>неврология</c:v>
                </c:pt>
                <c:pt idx="11">
                  <c:v>дерматовенерология</c:v>
                </c:pt>
                <c:pt idx="12">
                  <c:v>инфекционные болезни</c:v>
                </c:pt>
                <c:pt idx="13">
                  <c:v>офтальмология</c:v>
                </c:pt>
                <c:pt idx="14">
                  <c:v>эндоскопия</c:v>
                </c:pt>
                <c:pt idx="15">
                  <c:v>травматология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64</c:v>
                </c:pt>
                <c:pt idx="1">
                  <c:v>9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2</c:v>
                </c:pt>
                <c:pt idx="9">
                  <c:v>5</c:v>
                </c:pt>
                <c:pt idx="10">
                  <c:v>8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1</c:v>
                </c:pt>
                <c:pt idx="1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6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1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03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0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42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4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3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0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47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E8071-B672-4A5F-9BCD-A190DFF9CC4F}" type="datetimeFigureOut">
              <a:rPr lang="ru-RU" smtClean="0"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D5AE-3617-433B-9CCA-91F309FA83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923" y="2286000"/>
            <a:ext cx="8382000" cy="16002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ЯРМОРКА ВАКАНСИЙ</a:t>
            </a: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2016 – 2017Гг</a:t>
            </a:r>
            <a:r>
              <a:rPr lang="ru-RU" alt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16523" y="1524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dirty="0" smtClean="0">
                <a:solidFill>
                  <a:srgbClr val="002060"/>
                </a:solidFill>
              </a:rPr>
              <a:t>ФЕДЕРАЛЬНОЕ </a:t>
            </a:r>
            <a:r>
              <a:rPr lang="ru-RU" sz="1200" dirty="0">
                <a:solidFill>
                  <a:srgbClr val="002060"/>
                </a:solidFill>
              </a:rPr>
              <a:t>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</a:t>
            </a:r>
          </a:p>
          <a:p>
            <a:r>
              <a:rPr lang="ru-RU" sz="12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200" dirty="0">
                <a:solidFill>
                  <a:srgbClr val="002060"/>
                </a:solidFill>
              </a:rPr>
              <a:t>ЛЕЧЕБНЫЙ </a:t>
            </a:r>
            <a:r>
              <a:rPr lang="ru-RU" sz="1200" dirty="0" smtClean="0">
                <a:solidFill>
                  <a:srgbClr val="002060"/>
                </a:solidFill>
              </a:rPr>
              <a:t>ФАКУЛЬТЕТ</a:t>
            </a:r>
            <a:endParaRPr lang="ru-RU" altLang="ru-RU" sz="12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07523" y="5231423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Декан Газенкампф А.А.</a:t>
            </a:r>
            <a:endParaRPr lang="ru-RU" altLang="ru-RU" sz="18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35823" y="6172200"/>
            <a:ext cx="434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200" dirty="0" smtClean="0">
                <a:solidFill>
                  <a:srgbClr val="002060"/>
                </a:solidFill>
              </a:rPr>
              <a:t>16 февраля 2017г.</a:t>
            </a:r>
            <a:endParaRPr lang="ru-RU" altLang="ru-RU" sz="1200" i="1" kern="0" dirty="0" smtClean="0">
              <a:solidFill>
                <a:srgbClr val="002060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53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648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Определенность будущего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03645419"/>
              </p:ext>
            </p:extLst>
          </p:nvPr>
        </p:nvGraphicFramePr>
        <p:xfrm>
          <a:off x="539552" y="1412776"/>
          <a:ext cx="8136904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2050120"/>
            <a:ext cx="2196244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3800" dirty="0" smtClean="0">
                <a:solidFill>
                  <a:srgbClr val="C00000"/>
                </a:solidFill>
              </a:rPr>
              <a:t>?</a:t>
            </a:r>
            <a:endParaRPr lang="ru-RU" sz="13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648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Направление будущего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42754891"/>
              </p:ext>
            </p:extLst>
          </p:nvPr>
        </p:nvGraphicFramePr>
        <p:xfrm>
          <a:off x="323528" y="1412776"/>
          <a:ext cx="8640960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50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648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Направление будущего (2)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83608382"/>
              </p:ext>
            </p:extLst>
          </p:nvPr>
        </p:nvGraphicFramePr>
        <p:xfrm>
          <a:off x="323528" y="1412776"/>
          <a:ext cx="8640960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27584" y="5949280"/>
            <a:ext cx="7772400" cy="64807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bg1"/>
                </a:solidFill>
              </a:rPr>
              <a:t>107 человек – не определились?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0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ЯРМОРКА ВАКАНСИЙ 2016 – 2017Гг.</vt:lpstr>
      <vt:lpstr>Определенность будущего</vt:lpstr>
      <vt:lpstr>Направление будущего</vt:lpstr>
      <vt:lpstr>Направление будущего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ЯРМОРКА ВАКАНСИЙ 2016 – 2017Гг.</dc:title>
  <dc:creator>Газенкампф Андрей Александрович</dc:creator>
  <cp:lastModifiedBy>Газенкампф Андрей Александрович</cp:lastModifiedBy>
  <cp:revision>3</cp:revision>
  <dcterms:created xsi:type="dcterms:W3CDTF">2017-02-16T03:22:07Z</dcterms:created>
  <dcterms:modified xsi:type="dcterms:W3CDTF">2017-02-16T03:49:48Z</dcterms:modified>
</cp:coreProperties>
</file>