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0B0E2-6664-46DD-BEEE-11F1C99DDE49}" v="452" dt="2023-04-28T03:52:56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13BD8-DB1B-4603-A522-76BF3CCF1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868AF8-19AF-4876-BDA6-CC14A64BB9A4}">
      <dgm:prSet/>
      <dgm:spPr/>
      <dgm:t>
        <a:bodyPr/>
        <a:lstStyle/>
        <a:p>
          <a:r>
            <a:rPr lang="ru-RU" b="1"/>
            <a:t>Метаболический</a:t>
          </a:r>
          <a:endParaRPr lang="en-US"/>
        </a:p>
      </dgm:t>
    </dgm:pt>
    <dgm:pt modelId="{75733378-774F-48B6-A7FB-891F4AF0BEB3}" type="parTrans" cxnId="{08E2C918-0A0D-42A6-9F77-8DD58CFB6CE8}">
      <dgm:prSet/>
      <dgm:spPr/>
      <dgm:t>
        <a:bodyPr/>
        <a:lstStyle/>
        <a:p>
          <a:endParaRPr lang="en-US"/>
        </a:p>
      </dgm:t>
    </dgm:pt>
    <dgm:pt modelId="{DA99D39A-0018-4F9B-9F8B-EA582BD9AC9D}" type="sibTrans" cxnId="{08E2C918-0A0D-42A6-9F77-8DD58CFB6CE8}">
      <dgm:prSet/>
      <dgm:spPr/>
      <dgm:t>
        <a:bodyPr/>
        <a:lstStyle/>
        <a:p>
          <a:endParaRPr lang="en-US"/>
        </a:p>
      </dgm:t>
    </dgm:pt>
    <dgm:pt modelId="{CB16AEE7-F4F4-473E-BE94-85EE6469768E}">
      <dgm:prSet/>
      <dgm:spPr/>
      <dgm:t>
        <a:bodyPr/>
        <a:lstStyle/>
        <a:p>
          <a:r>
            <a:rPr lang="ru-RU"/>
            <a:t>Стимуляция глюконеогенеза, в частности, в печени: этот путь приводит к синтезу глюкозы из негексозных субстратов, таких как аминокислоты и глицерин, в результате распада триглицеридов, и особенно важен для плотоядных и некоторых травоядных животных. </a:t>
          </a:r>
          <a:endParaRPr lang="en-US"/>
        </a:p>
      </dgm:t>
    </dgm:pt>
    <dgm:pt modelId="{0F7DF1C7-20B9-4514-986C-B3052F8387C7}" type="parTrans" cxnId="{E785EF3F-F23F-4643-BC09-D66372035DDE}">
      <dgm:prSet/>
      <dgm:spPr/>
      <dgm:t>
        <a:bodyPr/>
        <a:lstStyle/>
        <a:p>
          <a:endParaRPr lang="en-US"/>
        </a:p>
      </dgm:t>
    </dgm:pt>
    <dgm:pt modelId="{42D9DC57-B962-4213-AE1F-0403B1639E45}" type="sibTrans" cxnId="{E785EF3F-F23F-4643-BC09-D66372035DDE}">
      <dgm:prSet/>
      <dgm:spPr/>
      <dgm:t>
        <a:bodyPr/>
        <a:lstStyle/>
        <a:p>
          <a:endParaRPr lang="en-US"/>
        </a:p>
      </dgm:t>
    </dgm:pt>
    <dgm:pt modelId="{DC22E999-6C29-4C84-9F6A-A59BF320D80D}">
      <dgm:prSet/>
      <dgm:spPr/>
      <dgm:t>
        <a:bodyPr/>
        <a:lstStyle/>
        <a:p>
          <a:r>
            <a:rPr lang="ru-RU"/>
            <a:t>Мобилизация аминокислот из внепеченочных тканей: они служат субстратами для глюконеогенеза.</a:t>
          </a:r>
          <a:endParaRPr lang="en-US"/>
        </a:p>
      </dgm:t>
    </dgm:pt>
    <dgm:pt modelId="{53FB3E20-C536-400D-AC63-7522B4958D02}" type="parTrans" cxnId="{66A5132E-D4F9-42FC-AD3D-2C6E247B69F8}">
      <dgm:prSet/>
      <dgm:spPr/>
      <dgm:t>
        <a:bodyPr/>
        <a:lstStyle/>
        <a:p>
          <a:endParaRPr lang="en-US"/>
        </a:p>
      </dgm:t>
    </dgm:pt>
    <dgm:pt modelId="{F7391498-4AFB-42E8-8708-DD47F927BE92}" type="sibTrans" cxnId="{66A5132E-D4F9-42FC-AD3D-2C6E247B69F8}">
      <dgm:prSet/>
      <dgm:spPr/>
      <dgm:t>
        <a:bodyPr/>
        <a:lstStyle/>
        <a:p>
          <a:endParaRPr lang="en-US"/>
        </a:p>
      </dgm:t>
    </dgm:pt>
    <dgm:pt modelId="{3747F4B3-A202-4486-9E2A-EF95F03423B4}">
      <dgm:prSet/>
      <dgm:spPr/>
      <dgm:t>
        <a:bodyPr/>
        <a:lstStyle/>
        <a:p>
          <a:r>
            <a:rPr lang="ru-RU"/>
            <a:t>Ингибирование поглощения глюкозы мышечной и жировой тканью: механизм сохранения глюкозы</a:t>
          </a:r>
          <a:endParaRPr lang="en-US"/>
        </a:p>
      </dgm:t>
    </dgm:pt>
    <dgm:pt modelId="{49D41BD6-DA6F-4F2F-B44C-A8780E31FB09}" type="parTrans" cxnId="{3F39F634-EAA3-484A-AC7D-2FC3B590DD65}">
      <dgm:prSet/>
      <dgm:spPr/>
      <dgm:t>
        <a:bodyPr/>
        <a:lstStyle/>
        <a:p>
          <a:endParaRPr lang="en-US"/>
        </a:p>
      </dgm:t>
    </dgm:pt>
    <dgm:pt modelId="{2DAF2132-6D0E-43F8-91A4-2F82700449A4}" type="sibTrans" cxnId="{3F39F634-EAA3-484A-AC7D-2FC3B590DD65}">
      <dgm:prSet/>
      <dgm:spPr/>
      <dgm:t>
        <a:bodyPr/>
        <a:lstStyle/>
        <a:p>
          <a:endParaRPr lang="en-US"/>
        </a:p>
      </dgm:t>
    </dgm:pt>
    <dgm:pt modelId="{03CC35EA-64B8-4D92-BB8F-91639221DBED}">
      <dgm:prSet/>
      <dgm:spPr/>
      <dgm:t>
        <a:bodyPr/>
        <a:lstStyle/>
        <a:p>
          <a:r>
            <a:rPr lang="ru-RU"/>
            <a:t>Стимуляция расщепления жира в жировой ткани</a:t>
          </a:r>
          <a:endParaRPr lang="en-US"/>
        </a:p>
      </dgm:t>
    </dgm:pt>
    <dgm:pt modelId="{D97C7233-1EF6-45C2-A5C9-655F1FF411B6}" type="parTrans" cxnId="{395CA844-FB00-415F-B427-0024246905C4}">
      <dgm:prSet/>
      <dgm:spPr/>
      <dgm:t>
        <a:bodyPr/>
        <a:lstStyle/>
        <a:p>
          <a:endParaRPr lang="en-US"/>
        </a:p>
      </dgm:t>
    </dgm:pt>
    <dgm:pt modelId="{B9E0CF84-51ED-4416-A51A-B814BB49737A}" type="sibTrans" cxnId="{395CA844-FB00-415F-B427-0024246905C4}">
      <dgm:prSet/>
      <dgm:spPr/>
      <dgm:t>
        <a:bodyPr/>
        <a:lstStyle/>
        <a:p>
          <a:endParaRPr lang="en-US"/>
        </a:p>
      </dgm:t>
    </dgm:pt>
    <dgm:pt modelId="{803DF098-0720-48C2-AAB3-8C7C74C31D86}">
      <dgm:prSet/>
      <dgm:spPr/>
      <dgm:t>
        <a:bodyPr/>
        <a:lstStyle/>
        <a:p>
          <a:r>
            <a:rPr lang="ru-RU"/>
            <a:t>Увеличение задержки натрия и выведения калия приводит к гипернатриемии и гипокалиемии</a:t>
          </a:r>
          <a:endParaRPr lang="en-US"/>
        </a:p>
      </dgm:t>
    </dgm:pt>
    <dgm:pt modelId="{104E132D-DE87-4CBB-9271-CEE090D7A762}" type="parTrans" cxnId="{EDF130BB-AC83-4D84-9C26-2226788DCE41}">
      <dgm:prSet/>
      <dgm:spPr/>
      <dgm:t>
        <a:bodyPr/>
        <a:lstStyle/>
        <a:p>
          <a:endParaRPr lang="en-US"/>
        </a:p>
      </dgm:t>
    </dgm:pt>
    <dgm:pt modelId="{A9E49AF3-B603-48E2-B2DA-99D77AD05373}" type="sibTrans" cxnId="{EDF130BB-AC83-4D84-9C26-2226788DCE41}">
      <dgm:prSet/>
      <dgm:spPr/>
      <dgm:t>
        <a:bodyPr/>
        <a:lstStyle/>
        <a:p>
          <a:endParaRPr lang="en-US"/>
        </a:p>
      </dgm:t>
    </dgm:pt>
    <dgm:pt modelId="{BC240BAE-C572-4F59-BD08-DDC9B0C3711C}">
      <dgm:prSet/>
      <dgm:spPr/>
      <dgm:t>
        <a:bodyPr/>
        <a:lstStyle/>
        <a:p>
          <a:r>
            <a:rPr lang="ru-RU"/>
            <a:t>Увеличение концентрации гемоглобина, вероятно, из-за препятствия поглощению эритроцитов макрофагами или другими фагоцитами. Повышенное содержание мочевой кислоты в моче, Повышенный уровень кальция в моче и гипокальциемия, Алкалоз, Лейкоцитоз</a:t>
          </a:r>
          <a:endParaRPr lang="en-US"/>
        </a:p>
      </dgm:t>
    </dgm:pt>
    <dgm:pt modelId="{BC6D33EF-B132-4B68-A11F-C4D48683065C}" type="parTrans" cxnId="{0AEF9392-C547-4489-B2D6-2A9322913FCA}">
      <dgm:prSet/>
      <dgm:spPr/>
      <dgm:t>
        <a:bodyPr/>
        <a:lstStyle/>
        <a:p>
          <a:endParaRPr lang="en-US"/>
        </a:p>
      </dgm:t>
    </dgm:pt>
    <dgm:pt modelId="{9A494A15-F043-468C-B5E8-36B8397DE34E}" type="sibTrans" cxnId="{0AEF9392-C547-4489-B2D6-2A9322913FCA}">
      <dgm:prSet/>
      <dgm:spPr/>
      <dgm:t>
        <a:bodyPr/>
        <a:lstStyle/>
        <a:p>
          <a:endParaRPr lang="en-US"/>
        </a:p>
      </dgm:t>
    </dgm:pt>
    <dgm:pt modelId="{A3DDBCBF-CF64-4033-93FC-8952DFD20D0A}" type="pres">
      <dgm:prSet presAssocID="{9D313BD8-DB1B-4603-A522-76BF3CCF19C4}" presName="linear" presStyleCnt="0">
        <dgm:presLayoutVars>
          <dgm:animLvl val="lvl"/>
          <dgm:resizeHandles val="exact"/>
        </dgm:presLayoutVars>
      </dgm:prSet>
      <dgm:spPr/>
    </dgm:pt>
    <dgm:pt modelId="{A46B57CE-DA17-480A-928A-7FE430BC173F}" type="pres">
      <dgm:prSet presAssocID="{0A868AF8-19AF-4876-BDA6-CC14A64BB9A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5A02A6-84F4-4457-85D8-379D2B9AA5EE}" type="pres">
      <dgm:prSet presAssocID="{DA99D39A-0018-4F9B-9F8B-EA582BD9AC9D}" presName="spacer" presStyleCnt="0"/>
      <dgm:spPr/>
    </dgm:pt>
    <dgm:pt modelId="{2C71FC5B-E3D1-41B7-993F-494DB372D136}" type="pres">
      <dgm:prSet presAssocID="{CB16AEE7-F4F4-473E-BE94-85EE6469768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04E9743-4112-449C-B26E-149888058E79}" type="pres">
      <dgm:prSet presAssocID="{42D9DC57-B962-4213-AE1F-0403B1639E45}" presName="spacer" presStyleCnt="0"/>
      <dgm:spPr/>
    </dgm:pt>
    <dgm:pt modelId="{2046537A-31D1-407C-92A1-ABF901FC9635}" type="pres">
      <dgm:prSet presAssocID="{DC22E999-6C29-4C84-9F6A-A59BF320D8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4D7356-CAA4-443B-9274-A6BC18A70392}" type="pres">
      <dgm:prSet presAssocID="{F7391498-4AFB-42E8-8708-DD47F927BE92}" presName="spacer" presStyleCnt="0"/>
      <dgm:spPr/>
    </dgm:pt>
    <dgm:pt modelId="{DCE4799F-E44C-4E21-A82F-DD0E1C6CDB69}" type="pres">
      <dgm:prSet presAssocID="{3747F4B3-A202-4486-9E2A-EF95F03423B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1458CB3-D7A1-4583-949E-CF8065AF4090}" type="pres">
      <dgm:prSet presAssocID="{2DAF2132-6D0E-43F8-91A4-2F82700449A4}" presName="spacer" presStyleCnt="0"/>
      <dgm:spPr/>
    </dgm:pt>
    <dgm:pt modelId="{73EFB1AC-03F0-4DE6-BB0D-04CDD5AADAAF}" type="pres">
      <dgm:prSet presAssocID="{03CC35EA-64B8-4D92-BB8F-91639221DBE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100C88D-E42B-4B30-8F69-ABA2F54EEE39}" type="pres">
      <dgm:prSet presAssocID="{B9E0CF84-51ED-4416-A51A-B814BB49737A}" presName="spacer" presStyleCnt="0"/>
      <dgm:spPr/>
    </dgm:pt>
    <dgm:pt modelId="{3CCDA2B5-51A5-43C6-8C8E-AC017DD8C611}" type="pres">
      <dgm:prSet presAssocID="{803DF098-0720-48C2-AAB3-8C7C74C31D8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89F37A4-3209-4BF0-A2C4-31C96D6FC1A3}" type="pres">
      <dgm:prSet presAssocID="{A9E49AF3-B603-48E2-B2DA-99D77AD05373}" presName="spacer" presStyleCnt="0"/>
      <dgm:spPr/>
    </dgm:pt>
    <dgm:pt modelId="{D7397313-F2EF-4D68-9923-8DF4AA902BD2}" type="pres">
      <dgm:prSet presAssocID="{BC240BAE-C572-4F59-BD08-DDC9B0C371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8E2C918-0A0D-42A6-9F77-8DD58CFB6CE8}" srcId="{9D313BD8-DB1B-4603-A522-76BF3CCF19C4}" destId="{0A868AF8-19AF-4876-BDA6-CC14A64BB9A4}" srcOrd="0" destOrd="0" parTransId="{75733378-774F-48B6-A7FB-891F4AF0BEB3}" sibTransId="{DA99D39A-0018-4F9B-9F8B-EA582BD9AC9D}"/>
    <dgm:cxn modelId="{66A5132E-D4F9-42FC-AD3D-2C6E247B69F8}" srcId="{9D313BD8-DB1B-4603-A522-76BF3CCF19C4}" destId="{DC22E999-6C29-4C84-9F6A-A59BF320D80D}" srcOrd="2" destOrd="0" parTransId="{53FB3E20-C536-400D-AC63-7522B4958D02}" sibTransId="{F7391498-4AFB-42E8-8708-DD47F927BE92}"/>
    <dgm:cxn modelId="{3F39F634-EAA3-484A-AC7D-2FC3B590DD65}" srcId="{9D313BD8-DB1B-4603-A522-76BF3CCF19C4}" destId="{3747F4B3-A202-4486-9E2A-EF95F03423B4}" srcOrd="3" destOrd="0" parTransId="{49D41BD6-DA6F-4F2F-B44C-A8780E31FB09}" sibTransId="{2DAF2132-6D0E-43F8-91A4-2F82700449A4}"/>
    <dgm:cxn modelId="{B477BE39-B74E-49E5-AF73-D60AE5D81A65}" type="presOf" srcId="{CB16AEE7-F4F4-473E-BE94-85EE6469768E}" destId="{2C71FC5B-E3D1-41B7-993F-494DB372D136}" srcOrd="0" destOrd="0" presId="urn:microsoft.com/office/officeart/2005/8/layout/vList2"/>
    <dgm:cxn modelId="{E785EF3F-F23F-4643-BC09-D66372035DDE}" srcId="{9D313BD8-DB1B-4603-A522-76BF3CCF19C4}" destId="{CB16AEE7-F4F4-473E-BE94-85EE6469768E}" srcOrd="1" destOrd="0" parTransId="{0F7DF1C7-20B9-4514-986C-B3052F8387C7}" sibTransId="{42D9DC57-B962-4213-AE1F-0403B1639E45}"/>
    <dgm:cxn modelId="{71B5C241-87CF-4750-95DB-E38BFDA5AE24}" type="presOf" srcId="{BC240BAE-C572-4F59-BD08-DDC9B0C3711C}" destId="{D7397313-F2EF-4D68-9923-8DF4AA902BD2}" srcOrd="0" destOrd="0" presId="urn:microsoft.com/office/officeart/2005/8/layout/vList2"/>
    <dgm:cxn modelId="{395CA844-FB00-415F-B427-0024246905C4}" srcId="{9D313BD8-DB1B-4603-A522-76BF3CCF19C4}" destId="{03CC35EA-64B8-4D92-BB8F-91639221DBED}" srcOrd="4" destOrd="0" parTransId="{D97C7233-1EF6-45C2-A5C9-655F1FF411B6}" sibTransId="{B9E0CF84-51ED-4416-A51A-B814BB49737A}"/>
    <dgm:cxn modelId="{D3912A50-5BF4-4DA3-86C7-13B2C07C35EA}" type="presOf" srcId="{803DF098-0720-48C2-AAB3-8C7C74C31D86}" destId="{3CCDA2B5-51A5-43C6-8C8E-AC017DD8C611}" srcOrd="0" destOrd="0" presId="urn:microsoft.com/office/officeart/2005/8/layout/vList2"/>
    <dgm:cxn modelId="{81385D89-9771-47B9-A3EF-0EE25E65D375}" type="presOf" srcId="{9D313BD8-DB1B-4603-A522-76BF3CCF19C4}" destId="{A3DDBCBF-CF64-4033-93FC-8952DFD20D0A}" srcOrd="0" destOrd="0" presId="urn:microsoft.com/office/officeart/2005/8/layout/vList2"/>
    <dgm:cxn modelId="{0AEF9392-C547-4489-B2D6-2A9322913FCA}" srcId="{9D313BD8-DB1B-4603-A522-76BF3CCF19C4}" destId="{BC240BAE-C572-4F59-BD08-DDC9B0C3711C}" srcOrd="6" destOrd="0" parTransId="{BC6D33EF-B132-4B68-A11F-C4D48683065C}" sibTransId="{9A494A15-F043-468C-B5E8-36B8397DE34E}"/>
    <dgm:cxn modelId="{40BC92B6-927D-42A7-A36D-C918D1659D52}" type="presOf" srcId="{03CC35EA-64B8-4D92-BB8F-91639221DBED}" destId="{73EFB1AC-03F0-4DE6-BB0D-04CDD5AADAAF}" srcOrd="0" destOrd="0" presId="urn:microsoft.com/office/officeart/2005/8/layout/vList2"/>
    <dgm:cxn modelId="{EDF130BB-AC83-4D84-9C26-2226788DCE41}" srcId="{9D313BD8-DB1B-4603-A522-76BF3CCF19C4}" destId="{803DF098-0720-48C2-AAB3-8C7C74C31D86}" srcOrd="5" destOrd="0" parTransId="{104E132D-DE87-4CBB-9271-CEE090D7A762}" sibTransId="{A9E49AF3-B603-48E2-B2DA-99D77AD05373}"/>
    <dgm:cxn modelId="{0C4D8AE5-3B34-4383-9CA0-CE1E995F2FE3}" type="presOf" srcId="{3747F4B3-A202-4486-9E2A-EF95F03423B4}" destId="{DCE4799F-E44C-4E21-A82F-DD0E1C6CDB69}" srcOrd="0" destOrd="0" presId="urn:microsoft.com/office/officeart/2005/8/layout/vList2"/>
    <dgm:cxn modelId="{5BA011F7-AA4E-4CF4-9D9D-0DE276785651}" type="presOf" srcId="{0A868AF8-19AF-4876-BDA6-CC14A64BB9A4}" destId="{A46B57CE-DA17-480A-928A-7FE430BC173F}" srcOrd="0" destOrd="0" presId="urn:microsoft.com/office/officeart/2005/8/layout/vList2"/>
    <dgm:cxn modelId="{C73CCDFB-E06D-4147-AE2A-F074C77468F7}" type="presOf" srcId="{DC22E999-6C29-4C84-9F6A-A59BF320D80D}" destId="{2046537A-31D1-407C-92A1-ABF901FC9635}" srcOrd="0" destOrd="0" presId="urn:microsoft.com/office/officeart/2005/8/layout/vList2"/>
    <dgm:cxn modelId="{303266F5-2DAA-4F9D-9B1F-82E94A4357F9}" type="presParOf" srcId="{A3DDBCBF-CF64-4033-93FC-8952DFD20D0A}" destId="{A46B57CE-DA17-480A-928A-7FE430BC173F}" srcOrd="0" destOrd="0" presId="urn:microsoft.com/office/officeart/2005/8/layout/vList2"/>
    <dgm:cxn modelId="{CE8672AF-50A4-4A73-823C-6C27E5A77C86}" type="presParOf" srcId="{A3DDBCBF-CF64-4033-93FC-8952DFD20D0A}" destId="{1A5A02A6-84F4-4457-85D8-379D2B9AA5EE}" srcOrd="1" destOrd="0" presId="urn:microsoft.com/office/officeart/2005/8/layout/vList2"/>
    <dgm:cxn modelId="{606B845A-E486-4FB8-8528-DC3B6A5EE0BC}" type="presParOf" srcId="{A3DDBCBF-CF64-4033-93FC-8952DFD20D0A}" destId="{2C71FC5B-E3D1-41B7-993F-494DB372D136}" srcOrd="2" destOrd="0" presId="urn:microsoft.com/office/officeart/2005/8/layout/vList2"/>
    <dgm:cxn modelId="{DBC57578-6679-4615-9382-856E6FCD9D79}" type="presParOf" srcId="{A3DDBCBF-CF64-4033-93FC-8952DFD20D0A}" destId="{604E9743-4112-449C-B26E-149888058E79}" srcOrd="3" destOrd="0" presId="urn:microsoft.com/office/officeart/2005/8/layout/vList2"/>
    <dgm:cxn modelId="{E3445F31-DF07-4D06-8689-A28315C2C0E0}" type="presParOf" srcId="{A3DDBCBF-CF64-4033-93FC-8952DFD20D0A}" destId="{2046537A-31D1-407C-92A1-ABF901FC9635}" srcOrd="4" destOrd="0" presId="urn:microsoft.com/office/officeart/2005/8/layout/vList2"/>
    <dgm:cxn modelId="{71B78EA4-5025-48C1-A329-600D1EB02734}" type="presParOf" srcId="{A3DDBCBF-CF64-4033-93FC-8952DFD20D0A}" destId="{A84D7356-CAA4-443B-9274-A6BC18A70392}" srcOrd="5" destOrd="0" presId="urn:microsoft.com/office/officeart/2005/8/layout/vList2"/>
    <dgm:cxn modelId="{C95F9411-1617-40D7-9300-A66BDD988223}" type="presParOf" srcId="{A3DDBCBF-CF64-4033-93FC-8952DFD20D0A}" destId="{DCE4799F-E44C-4E21-A82F-DD0E1C6CDB69}" srcOrd="6" destOrd="0" presId="urn:microsoft.com/office/officeart/2005/8/layout/vList2"/>
    <dgm:cxn modelId="{1BF19E28-B66F-4B25-8A4D-AA54442335FE}" type="presParOf" srcId="{A3DDBCBF-CF64-4033-93FC-8952DFD20D0A}" destId="{E1458CB3-D7A1-4583-949E-CF8065AF4090}" srcOrd="7" destOrd="0" presId="urn:microsoft.com/office/officeart/2005/8/layout/vList2"/>
    <dgm:cxn modelId="{1949C45B-DAC4-400B-BE85-466D3AAF9A95}" type="presParOf" srcId="{A3DDBCBF-CF64-4033-93FC-8952DFD20D0A}" destId="{73EFB1AC-03F0-4DE6-BB0D-04CDD5AADAAF}" srcOrd="8" destOrd="0" presId="urn:microsoft.com/office/officeart/2005/8/layout/vList2"/>
    <dgm:cxn modelId="{996805AC-9B61-44FE-BD34-85294E8FA3B3}" type="presParOf" srcId="{A3DDBCBF-CF64-4033-93FC-8952DFD20D0A}" destId="{F100C88D-E42B-4B30-8F69-ABA2F54EEE39}" srcOrd="9" destOrd="0" presId="urn:microsoft.com/office/officeart/2005/8/layout/vList2"/>
    <dgm:cxn modelId="{774ABF01-79F1-443B-9880-9181C3AF3D8B}" type="presParOf" srcId="{A3DDBCBF-CF64-4033-93FC-8952DFD20D0A}" destId="{3CCDA2B5-51A5-43C6-8C8E-AC017DD8C611}" srcOrd="10" destOrd="0" presId="urn:microsoft.com/office/officeart/2005/8/layout/vList2"/>
    <dgm:cxn modelId="{56621210-1284-41DE-A3B8-4985C74D3B09}" type="presParOf" srcId="{A3DDBCBF-CF64-4033-93FC-8952DFD20D0A}" destId="{889F37A4-3209-4BF0-A2C4-31C96D6FC1A3}" srcOrd="11" destOrd="0" presId="urn:microsoft.com/office/officeart/2005/8/layout/vList2"/>
    <dgm:cxn modelId="{8F4B4CD1-368B-41CC-8821-EEC489574A3E}" type="presParOf" srcId="{A3DDBCBF-CF64-4033-93FC-8952DFD20D0A}" destId="{D7397313-F2EF-4D68-9923-8DF4AA902BD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B985A-560F-4D5C-964E-E38D58C3FAA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89E10-9981-442F-9F03-5065029A9224}">
      <dgm:prSet/>
      <dgm:spPr/>
      <dgm:t>
        <a:bodyPr/>
        <a:lstStyle/>
        <a:p>
          <a:r>
            <a:rPr lang="ru-RU"/>
            <a:t>Глюкокортикоиды оказывают множественное воздействие на развитие плода. Важным примером является их роль в содействии созреванию легких и выработке сурфактанта, необходимого для внематочной функции легких. </a:t>
          </a:r>
          <a:endParaRPr lang="en-US"/>
        </a:p>
      </dgm:t>
    </dgm:pt>
    <dgm:pt modelId="{3B55FD09-9D96-406D-A8B9-2F5116CA32BE}" type="parTrans" cxnId="{B38FC9B9-6A9E-495A-9E6B-619E2222F192}">
      <dgm:prSet/>
      <dgm:spPr/>
      <dgm:t>
        <a:bodyPr/>
        <a:lstStyle/>
        <a:p>
          <a:endParaRPr lang="en-US"/>
        </a:p>
      </dgm:t>
    </dgm:pt>
    <dgm:pt modelId="{E4858D25-DB1F-47A4-ACC1-770D4A2F31DA}" type="sibTrans" cxnId="{B38FC9B9-6A9E-495A-9E6B-619E2222F192}">
      <dgm:prSet/>
      <dgm:spPr/>
      <dgm:t>
        <a:bodyPr/>
        <a:lstStyle/>
        <a:p>
          <a:endParaRPr lang="en-US"/>
        </a:p>
      </dgm:t>
    </dgm:pt>
    <dgm:pt modelId="{FFC9B424-E430-4AB7-80BB-DE2F9068D296}">
      <dgm:prSet/>
      <dgm:spPr/>
      <dgm:t>
        <a:bodyPr/>
        <a:lstStyle/>
        <a:p>
          <a:r>
            <a:rPr lang="ru-RU"/>
            <a:t>Мыши с гомозиготными нарушениями в гене кортикотропин-рилизинг-гормона  умирают при рождении из-за незрелости легких.</a:t>
          </a:r>
          <a:endParaRPr lang="en-US"/>
        </a:p>
      </dgm:t>
    </dgm:pt>
    <dgm:pt modelId="{008F4428-8B7D-4CC0-B455-A0D4B2FF280E}" type="parTrans" cxnId="{4E726E52-C5FE-4820-938C-204D6A17EE4C}">
      <dgm:prSet/>
      <dgm:spPr/>
      <dgm:t>
        <a:bodyPr/>
        <a:lstStyle/>
        <a:p>
          <a:endParaRPr lang="en-US"/>
        </a:p>
      </dgm:t>
    </dgm:pt>
    <dgm:pt modelId="{B7689A48-7EA3-40D4-B56A-1AB284EF1AC6}" type="sibTrans" cxnId="{4E726E52-C5FE-4820-938C-204D6A17EE4C}">
      <dgm:prSet/>
      <dgm:spPr/>
      <dgm:t>
        <a:bodyPr/>
        <a:lstStyle/>
        <a:p>
          <a:endParaRPr lang="en-US"/>
        </a:p>
      </dgm:t>
    </dgm:pt>
    <dgm:pt modelId="{C919AF24-BA85-4C33-84E6-D7E4B55C8C66}">
      <dgm:prSet/>
      <dgm:spPr/>
      <dgm:t>
        <a:bodyPr/>
        <a:lstStyle/>
        <a:p>
          <a:r>
            <a:rPr lang="ru-RU"/>
            <a:t>Глюкокортикоиды необходимы для нормального развития мозга, инициируя терминальное созревание, ремоделирование аксонов и дендритов и влияя на выживание клеток, а также могут играть роль в развитии гиппокампа. </a:t>
          </a:r>
          <a:endParaRPr lang="en-US"/>
        </a:p>
      </dgm:t>
    </dgm:pt>
    <dgm:pt modelId="{7BE4CABC-C104-490E-A1E2-9448F3E8B383}" type="parTrans" cxnId="{A9CECF6A-38F4-417F-A4C2-1F8B3DE215B7}">
      <dgm:prSet/>
      <dgm:spPr/>
      <dgm:t>
        <a:bodyPr/>
        <a:lstStyle/>
        <a:p>
          <a:endParaRPr lang="en-US"/>
        </a:p>
      </dgm:t>
    </dgm:pt>
    <dgm:pt modelId="{DB2960C5-3E81-44BC-9646-9EAD53D151B4}" type="sibTrans" cxnId="{A9CECF6A-38F4-417F-A4C2-1F8B3DE215B7}">
      <dgm:prSet/>
      <dgm:spPr/>
      <dgm:t>
        <a:bodyPr/>
        <a:lstStyle/>
        <a:p>
          <a:endParaRPr lang="en-US"/>
        </a:p>
      </dgm:t>
    </dgm:pt>
    <dgm:pt modelId="{44D35C47-7B59-4247-AB81-8935EC2E3E28}">
      <dgm:prSet/>
      <dgm:spPr/>
      <dgm:t>
        <a:bodyPr/>
        <a:lstStyle/>
        <a:p>
          <a:r>
            <a:rPr lang="ru-RU"/>
            <a:t>Глюкокортикоиды стимулируют созревание Na+/K+/АТФазы, переносчиков питательных веществ и пищеварительных ферментов, способствуя развитию функционирующей желудочно-кишечной системы. </a:t>
          </a:r>
          <a:endParaRPr lang="en-US"/>
        </a:p>
      </dgm:t>
    </dgm:pt>
    <dgm:pt modelId="{75D175EB-5C05-4677-9E50-ADC5B651964B}" type="parTrans" cxnId="{6BF2901E-4A87-43B8-89DA-84E5D732509C}">
      <dgm:prSet/>
      <dgm:spPr/>
      <dgm:t>
        <a:bodyPr/>
        <a:lstStyle/>
        <a:p>
          <a:endParaRPr lang="en-US"/>
        </a:p>
      </dgm:t>
    </dgm:pt>
    <dgm:pt modelId="{55B23CFD-7154-46F6-BD2B-42B003FBB38B}" type="sibTrans" cxnId="{6BF2901E-4A87-43B8-89DA-84E5D732509C}">
      <dgm:prSet/>
      <dgm:spPr/>
      <dgm:t>
        <a:bodyPr/>
        <a:lstStyle/>
        <a:p>
          <a:endParaRPr lang="en-US"/>
        </a:p>
      </dgm:t>
    </dgm:pt>
    <dgm:pt modelId="{5CA4AEF9-F8ED-46EE-A420-80D8523578B0}">
      <dgm:prSet/>
      <dgm:spPr/>
      <dgm:t>
        <a:bodyPr/>
        <a:lstStyle/>
        <a:p>
          <a:r>
            <a:rPr lang="ru-RU"/>
            <a:t>Глюкокортикоиды также поддерживают развитие почечной системы новорожденного, увеличивая клубочковую фильтрацию.</a:t>
          </a:r>
          <a:endParaRPr lang="en-US"/>
        </a:p>
      </dgm:t>
    </dgm:pt>
    <dgm:pt modelId="{8F881520-594D-49ED-86E8-741129A5D334}" type="parTrans" cxnId="{D2F7D71B-DB0E-41BF-9D96-CA712394AD3C}">
      <dgm:prSet/>
      <dgm:spPr/>
      <dgm:t>
        <a:bodyPr/>
        <a:lstStyle/>
        <a:p>
          <a:endParaRPr lang="en-US"/>
        </a:p>
      </dgm:t>
    </dgm:pt>
    <dgm:pt modelId="{B07BEA0C-C368-494B-A184-A575B52AD573}" type="sibTrans" cxnId="{D2F7D71B-DB0E-41BF-9D96-CA712394AD3C}">
      <dgm:prSet/>
      <dgm:spPr/>
      <dgm:t>
        <a:bodyPr/>
        <a:lstStyle/>
        <a:p>
          <a:endParaRPr lang="en-US"/>
        </a:p>
      </dgm:t>
    </dgm:pt>
    <dgm:pt modelId="{1F88C699-6D34-4DF1-B188-27F118A2687E}" type="pres">
      <dgm:prSet presAssocID="{402B985A-560F-4D5C-964E-E38D58C3FAAA}" presName="linear" presStyleCnt="0">
        <dgm:presLayoutVars>
          <dgm:animLvl val="lvl"/>
          <dgm:resizeHandles val="exact"/>
        </dgm:presLayoutVars>
      </dgm:prSet>
      <dgm:spPr/>
    </dgm:pt>
    <dgm:pt modelId="{901332CF-2E82-4F48-AC84-8A15906C8506}" type="pres">
      <dgm:prSet presAssocID="{46C89E10-9981-442F-9F03-5065029A922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CA75E8-8AA4-4BB7-8053-781CC3FF3CC2}" type="pres">
      <dgm:prSet presAssocID="{E4858D25-DB1F-47A4-ACC1-770D4A2F31DA}" presName="spacer" presStyleCnt="0"/>
      <dgm:spPr/>
    </dgm:pt>
    <dgm:pt modelId="{07437B36-517D-4ADD-A500-732B8E3CD80C}" type="pres">
      <dgm:prSet presAssocID="{FFC9B424-E430-4AB7-80BB-DE2F9068D29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6D6F06-6551-4515-8AED-E2A46447887D}" type="pres">
      <dgm:prSet presAssocID="{B7689A48-7EA3-40D4-B56A-1AB284EF1AC6}" presName="spacer" presStyleCnt="0"/>
      <dgm:spPr/>
    </dgm:pt>
    <dgm:pt modelId="{3862B08A-D533-4225-931B-36A8F409EFAC}" type="pres">
      <dgm:prSet presAssocID="{C919AF24-BA85-4C33-84E6-D7E4B55C8C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8CE60CD-5466-4B32-B97B-7F361819F1A2}" type="pres">
      <dgm:prSet presAssocID="{DB2960C5-3E81-44BC-9646-9EAD53D151B4}" presName="spacer" presStyleCnt="0"/>
      <dgm:spPr/>
    </dgm:pt>
    <dgm:pt modelId="{2816C95D-63F4-466F-9929-F915CB4EA6EA}" type="pres">
      <dgm:prSet presAssocID="{44D35C47-7B59-4247-AB81-8935EC2E3E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CE865EB-5BC1-401B-97D3-47110D3B3F1D}" type="pres">
      <dgm:prSet presAssocID="{55B23CFD-7154-46F6-BD2B-42B003FBB38B}" presName="spacer" presStyleCnt="0"/>
      <dgm:spPr/>
    </dgm:pt>
    <dgm:pt modelId="{05A2FE46-A1DE-4F04-BAE9-C74C3BE692B3}" type="pres">
      <dgm:prSet presAssocID="{5CA4AEF9-F8ED-46EE-A420-80D8523578B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2F7D71B-DB0E-41BF-9D96-CA712394AD3C}" srcId="{402B985A-560F-4D5C-964E-E38D58C3FAAA}" destId="{5CA4AEF9-F8ED-46EE-A420-80D8523578B0}" srcOrd="4" destOrd="0" parTransId="{8F881520-594D-49ED-86E8-741129A5D334}" sibTransId="{B07BEA0C-C368-494B-A184-A575B52AD573}"/>
    <dgm:cxn modelId="{6BF2901E-4A87-43B8-89DA-84E5D732509C}" srcId="{402B985A-560F-4D5C-964E-E38D58C3FAAA}" destId="{44D35C47-7B59-4247-AB81-8935EC2E3E28}" srcOrd="3" destOrd="0" parTransId="{75D175EB-5C05-4677-9E50-ADC5B651964B}" sibTransId="{55B23CFD-7154-46F6-BD2B-42B003FBB38B}"/>
    <dgm:cxn modelId="{225AC136-F333-4B9A-BF45-C74C35D706E3}" type="presOf" srcId="{C919AF24-BA85-4C33-84E6-D7E4B55C8C66}" destId="{3862B08A-D533-4225-931B-36A8F409EFAC}" srcOrd="0" destOrd="0" presId="urn:microsoft.com/office/officeart/2005/8/layout/vList2"/>
    <dgm:cxn modelId="{FB878A5C-D8FE-4DC2-AF9B-74045F3123A1}" type="presOf" srcId="{5CA4AEF9-F8ED-46EE-A420-80D8523578B0}" destId="{05A2FE46-A1DE-4F04-BAE9-C74C3BE692B3}" srcOrd="0" destOrd="0" presId="urn:microsoft.com/office/officeart/2005/8/layout/vList2"/>
    <dgm:cxn modelId="{F6F85962-D687-4FC3-8EF1-6768D10377DA}" type="presOf" srcId="{46C89E10-9981-442F-9F03-5065029A9224}" destId="{901332CF-2E82-4F48-AC84-8A15906C8506}" srcOrd="0" destOrd="0" presId="urn:microsoft.com/office/officeart/2005/8/layout/vList2"/>
    <dgm:cxn modelId="{A9CECF6A-38F4-417F-A4C2-1F8B3DE215B7}" srcId="{402B985A-560F-4D5C-964E-E38D58C3FAAA}" destId="{C919AF24-BA85-4C33-84E6-D7E4B55C8C66}" srcOrd="2" destOrd="0" parTransId="{7BE4CABC-C104-490E-A1E2-9448F3E8B383}" sibTransId="{DB2960C5-3E81-44BC-9646-9EAD53D151B4}"/>
    <dgm:cxn modelId="{BC164652-8F45-4982-9ACA-3C6F28073FBF}" type="presOf" srcId="{402B985A-560F-4D5C-964E-E38D58C3FAAA}" destId="{1F88C699-6D34-4DF1-B188-27F118A2687E}" srcOrd="0" destOrd="0" presId="urn:microsoft.com/office/officeart/2005/8/layout/vList2"/>
    <dgm:cxn modelId="{4E726E52-C5FE-4820-938C-204D6A17EE4C}" srcId="{402B985A-560F-4D5C-964E-E38D58C3FAAA}" destId="{FFC9B424-E430-4AB7-80BB-DE2F9068D296}" srcOrd="1" destOrd="0" parTransId="{008F4428-8B7D-4CC0-B455-A0D4B2FF280E}" sibTransId="{B7689A48-7EA3-40D4-B56A-1AB284EF1AC6}"/>
    <dgm:cxn modelId="{DF06F5A1-B2A2-4F9C-9ED4-414AE5BADC5F}" type="presOf" srcId="{FFC9B424-E430-4AB7-80BB-DE2F9068D296}" destId="{07437B36-517D-4ADD-A500-732B8E3CD80C}" srcOrd="0" destOrd="0" presId="urn:microsoft.com/office/officeart/2005/8/layout/vList2"/>
    <dgm:cxn modelId="{B38FC9B9-6A9E-495A-9E6B-619E2222F192}" srcId="{402B985A-560F-4D5C-964E-E38D58C3FAAA}" destId="{46C89E10-9981-442F-9F03-5065029A9224}" srcOrd="0" destOrd="0" parTransId="{3B55FD09-9D96-406D-A8B9-2F5116CA32BE}" sibTransId="{E4858D25-DB1F-47A4-ACC1-770D4A2F31DA}"/>
    <dgm:cxn modelId="{1D1800BC-ED89-4133-9D1C-E53332ED20FA}" type="presOf" srcId="{44D35C47-7B59-4247-AB81-8935EC2E3E28}" destId="{2816C95D-63F4-466F-9929-F915CB4EA6EA}" srcOrd="0" destOrd="0" presId="urn:microsoft.com/office/officeart/2005/8/layout/vList2"/>
    <dgm:cxn modelId="{A8E0391C-127C-42C1-9B4E-4F94F43C897A}" type="presParOf" srcId="{1F88C699-6D34-4DF1-B188-27F118A2687E}" destId="{901332CF-2E82-4F48-AC84-8A15906C8506}" srcOrd="0" destOrd="0" presId="urn:microsoft.com/office/officeart/2005/8/layout/vList2"/>
    <dgm:cxn modelId="{873CA7D0-56F1-4998-8790-596F8F8A35F1}" type="presParOf" srcId="{1F88C699-6D34-4DF1-B188-27F118A2687E}" destId="{12CA75E8-8AA4-4BB7-8053-781CC3FF3CC2}" srcOrd="1" destOrd="0" presId="urn:microsoft.com/office/officeart/2005/8/layout/vList2"/>
    <dgm:cxn modelId="{D2D2C615-3A52-4A8D-8005-AE9FF5FD5D69}" type="presParOf" srcId="{1F88C699-6D34-4DF1-B188-27F118A2687E}" destId="{07437B36-517D-4ADD-A500-732B8E3CD80C}" srcOrd="2" destOrd="0" presId="urn:microsoft.com/office/officeart/2005/8/layout/vList2"/>
    <dgm:cxn modelId="{771948F7-C699-4178-BFFE-4F0997545EB6}" type="presParOf" srcId="{1F88C699-6D34-4DF1-B188-27F118A2687E}" destId="{A36D6F06-6551-4515-8AED-E2A46447887D}" srcOrd="3" destOrd="0" presId="urn:microsoft.com/office/officeart/2005/8/layout/vList2"/>
    <dgm:cxn modelId="{D3B5ACFC-F7A8-4585-8A3C-9920A68D7522}" type="presParOf" srcId="{1F88C699-6D34-4DF1-B188-27F118A2687E}" destId="{3862B08A-D533-4225-931B-36A8F409EFAC}" srcOrd="4" destOrd="0" presId="urn:microsoft.com/office/officeart/2005/8/layout/vList2"/>
    <dgm:cxn modelId="{EC34C6C2-300C-4E80-B4C6-E5C946A69B81}" type="presParOf" srcId="{1F88C699-6D34-4DF1-B188-27F118A2687E}" destId="{B8CE60CD-5466-4B32-B97B-7F361819F1A2}" srcOrd="5" destOrd="0" presId="urn:microsoft.com/office/officeart/2005/8/layout/vList2"/>
    <dgm:cxn modelId="{97BEA22F-37E9-41AA-9AC7-FB067894D3A3}" type="presParOf" srcId="{1F88C699-6D34-4DF1-B188-27F118A2687E}" destId="{2816C95D-63F4-466F-9929-F915CB4EA6EA}" srcOrd="6" destOrd="0" presId="urn:microsoft.com/office/officeart/2005/8/layout/vList2"/>
    <dgm:cxn modelId="{5C514640-9BBF-4AE8-9411-AE8544E62101}" type="presParOf" srcId="{1F88C699-6D34-4DF1-B188-27F118A2687E}" destId="{5CE865EB-5BC1-401B-97D3-47110D3B3F1D}" srcOrd="7" destOrd="0" presId="urn:microsoft.com/office/officeart/2005/8/layout/vList2"/>
    <dgm:cxn modelId="{6AE4CA1B-D7E4-407C-AAF9-F513BFEEA5C2}" type="presParOf" srcId="{1F88C699-6D34-4DF1-B188-27F118A2687E}" destId="{05A2FE46-A1DE-4F04-BAE9-C74C3BE692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AAC64-3D67-4CF1-86D6-5C024B93283D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7D977494-E9D2-4787-80A3-10C21B3D53AB}">
      <dgm:prSet/>
      <dgm:spPr/>
      <dgm:t>
        <a:bodyPr/>
        <a:lstStyle/>
        <a:p>
          <a:r>
            <a:rPr lang="ru-RU"/>
            <a:t>Глюкокортикоиды связываются с цитозольным глюкокортикоидным рецептором, типом ядерного рецептора, который активируется путем связывания лиганда. После того, как гормон связывается с соответствующим рецептором, новообразованный комплекс перемещается в клеточное ядро, где он связывается с элементами глюкокортикоидной реакции в промоторной области генов-мишеней, что приводит к регуляции экспрессии генов. Этот процесс обычно называют активацией транскрипции, или трансактивацией.</a:t>
          </a:r>
          <a:endParaRPr lang="en-US"/>
        </a:p>
      </dgm:t>
    </dgm:pt>
    <dgm:pt modelId="{3E7F88E6-F0F0-4C35-9655-96E7E6502CF4}" type="parTrans" cxnId="{0789CBA0-7FB4-415C-85A2-D98A033F60D6}">
      <dgm:prSet/>
      <dgm:spPr/>
      <dgm:t>
        <a:bodyPr/>
        <a:lstStyle/>
        <a:p>
          <a:endParaRPr lang="en-US"/>
        </a:p>
      </dgm:t>
    </dgm:pt>
    <dgm:pt modelId="{73FAF87B-4AD6-479D-91C9-2C53FD0D1789}" type="sibTrans" cxnId="{0789CBA0-7FB4-415C-85A2-D98A033F60D6}">
      <dgm:prSet/>
      <dgm:spPr/>
      <dgm:t>
        <a:bodyPr/>
        <a:lstStyle/>
        <a:p>
          <a:endParaRPr lang="en-US"/>
        </a:p>
      </dgm:t>
    </dgm:pt>
    <dgm:pt modelId="{77CA392C-6325-44B8-A1FC-84B56E451730}">
      <dgm:prSet/>
      <dgm:spPr/>
      <dgm:t>
        <a:bodyPr/>
        <a:lstStyle/>
        <a:p>
          <a:r>
            <a:rPr lang="ru-RU"/>
            <a:t>Белки, кодируемые этими генами с повышенной регуляцией, обладают широким спектром эффектов, включая, например:</a:t>
          </a:r>
          <a:endParaRPr lang="en-US"/>
        </a:p>
      </dgm:t>
    </dgm:pt>
    <dgm:pt modelId="{668E3BA9-E06B-4393-A990-220EDF27A405}" type="parTrans" cxnId="{10403B7A-DB30-4BCC-A599-763A9B39455B}">
      <dgm:prSet/>
      <dgm:spPr/>
      <dgm:t>
        <a:bodyPr/>
        <a:lstStyle/>
        <a:p>
          <a:endParaRPr lang="en-US"/>
        </a:p>
      </dgm:t>
    </dgm:pt>
    <dgm:pt modelId="{2F7E445C-351A-4301-99AD-102EF3A42A22}" type="sibTrans" cxnId="{10403B7A-DB30-4BCC-A599-763A9B39455B}">
      <dgm:prSet/>
      <dgm:spPr/>
      <dgm:t>
        <a:bodyPr/>
        <a:lstStyle/>
        <a:p>
          <a:endParaRPr lang="en-US"/>
        </a:p>
      </dgm:t>
    </dgm:pt>
    <dgm:pt modelId="{947B0DF0-B3A9-4B24-994C-06B8466DB6F2}">
      <dgm:prSet/>
      <dgm:spPr/>
      <dgm:t>
        <a:bodyPr/>
        <a:lstStyle/>
        <a:p>
          <a:r>
            <a:rPr lang="ru-RU"/>
            <a:t>Противовоспалительное средство - липокортин I, белок, связывающий p11/ кальпактин, ингибитор секреторной протеазы лейкоцитов 1 (SLPI) и митоген–активируемая протеинкиназа фосфатаза (фосфатаза MAPK)</a:t>
          </a:r>
          <a:endParaRPr lang="en-US"/>
        </a:p>
      </dgm:t>
    </dgm:pt>
    <dgm:pt modelId="{45A10A6C-8343-4039-A39E-D1694DD5A49C}" type="parTrans" cxnId="{EA88ED0D-A051-43C5-8722-FA410E2D13BD}">
      <dgm:prSet/>
      <dgm:spPr/>
      <dgm:t>
        <a:bodyPr/>
        <a:lstStyle/>
        <a:p>
          <a:endParaRPr lang="en-US"/>
        </a:p>
      </dgm:t>
    </dgm:pt>
    <dgm:pt modelId="{8CD90D11-F770-4547-A08E-888E15DF235E}" type="sibTrans" cxnId="{EA88ED0D-A051-43C5-8722-FA410E2D13BD}">
      <dgm:prSet/>
      <dgm:spPr/>
      <dgm:t>
        <a:bodyPr/>
        <a:lstStyle/>
        <a:p>
          <a:endParaRPr lang="en-US"/>
        </a:p>
      </dgm:t>
    </dgm:pt>
    <dgm:pt modelId="{E892CFAF-73F1-4B33-8424-18FA45B43477}">
      <dgm:prSet/>
      <dgm:spPr/>
      <dgm:t>
        <a:bodyPr/>
        <a:lstStyle/>
        <a:p>
          <a:r>
            <a:rPr lang="ru-RU"/>
            <a:t>Повышенный глюконеогенез – глюкозо-6-фосфатаза и тирозинаминотрансфераза</a:t>
          </a:r>
          <a:endParaRPr lang="en-US"/>
        </a:p>
      </dgm:t>
    </dgm:pt>
    <dgm:pt modelId="{8E02EAE4-247A-4509-A131-4807F6F3D958}" type="parTrans" cxnId="{4D5A332A-F2A2-410C-BA6D-F6E3E52FC92D}">
      <dgm:prSet/>
      <dgm:spPr/>
      <dgm:t>
        <a:bodyPr/>
        <a:lstStyle/>
        <a:p>
          <a:endParaRPr lang="en-US"/>
        </a:p>
      </dgm:t>
    </dgm:pt>
    <dgm:pt modelId="{AF0B1082-ECEF-431B-973C-2B3C2648921D}" type="sibTrans" cxnId="{4D5A332A-F2A2-410C-BA6D-F6E3E52FC92D}">
      <dgm:prSet/>
      <dgm:spPr/>
      <dgm:t>
        <a:bodyPr/>
        <a:lstStyle/>
        <a:p>
          <a:endParaRPr lang="en-US"/>
        </a:p>
      </dgm:t>
    </dgm:pt>
    <dgm:pt modelId="{BE40EBC6-A17D-4A75-9779-8BD48D9314F9}" type="pres">
      <dgm:prSet presAssocID="{398AAC64-3D67-4CF1-86D6-5C024B93283D}" presName="linear" presStyleCnt="0">
        <dgm:presLayoutVars>
          <dgm:animLvl val="lvl"/>
          <dgm:resizeHandles val="exact"/>
        </dgm:presLayoutVars>
      </dgm:prSet>
      <dgm:spPr/>
    </dgm:pt>
    <dgm:pt modelId="{B8B19BE8-CC57-4513-831C-425596CA183D}" type="pres">
      <dgm:prSet presAssocID="{7D977494-E9D2-4787-80A3-10C21B3D5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A2EA42-52FB-487D-9C4B-62D4BE181B6C}" type="pres">
      <dgm:prSet presAssocID="{73FAF87B-4AD6-479D-91C9-2C53FD0D1789}" presName="spacer" presStyleCnt="0"/>
      <dgm:spPr/>
    </dgm:pt>
    <dgm:pt modelId="{F2ACF4F2-1BE0-4ECD-9029-FD842878C5D3}" type="pres">
      <dgm:prSet presAssocID="{77CA392C-6325-44B8-A1FC-84B56E4517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59183E-DD76-49EC-BA56-C606A696EA14}" type="pres">
      <dgm:prSet presAssocID="{2F7E445C-351A-4301-99AD-102EF3A42A22}" presName="spacer" presStyleCnt="0"/>
      <dgm:spPr/>
    </dgm:pt>
    <dgm:pt modelId="{02EB50CA-7B6B-4F8A-B200-798245947FB1}" type="pres">
      <dgm:prSet presAssocID="{947B0DF0-B3A9-4B24-994C-06B8466DB6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B0CF85-A2F6-4D39-9931-7670D3A4E27F}" type="pres">
      <dgm:prSet presAssocID="{8CD90D11-F770-4547-A08E-888E15DF235E}" presName="spacer" presStyleCnt="0"/>
      <dgm:spPr/>
    </dgm:pt>
    <dgm:pt modelId="{D7880919-6BDE-4FCF-B7C7-7D4E4AE8D551}" type="pres">
      <dgm:prSet presAssocID="{E892CFAF-73F1-4B33-8424-18FA45B434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88ED0D-A051-43C5-8722-FA410E2D13BD}" srcId="{398AAC64-3D67-4CF1-86D6-5C024B93283D}" destId="{947B0DF0-B3A9-4B24-994C-06B8466DB6F2}" srcOrd="2" destOrd="0" parTransId="{45A10A6C-8343-4039-A39E-D1694DD5A49C}" sibTransId="{8CD90D11-F770-4547-A08E-888E15DF235E}"/>
    <dgm:cxn modelId="{8AADEE17-768C-4CE7-8BE8-8ECCFC43F88A}" type="presOf" srcId="{7D977494-E9D2-4787-80A3-10C21B3D53AB}" destId="{B8B19BE8-CC57-4513-831C-425596CA183D}" srcOrd="0" destOrd="0" presId="urn:microsoft.com/office/officeart/2005/8/layout/vList2"/>
    <dgm:cxn modelId="{4D5A332A-F2A2-410C-BA6D-F6E3E52FC92D}" srcId="{398AAC64-3D67-4CF1-86D6-5C024B93283D}" destId="{E892CFAF-73F1-4B33-8424-18FA45B43477}" srcOrd="3" destOrd="0" parTransId="{8E02EAE4-247A-4509-A131-4807F6F3D958}" sibTransId="{AF0B1082-ECEF-431B-973C-2B3C2648921D}"/>
    <dgm:cxn modelId="{6F18C06B-F895-4719-B241-D48BDDF65E0E}" type="presOf" srcId="{398AAC64-3D67-4CF1-86D6-5C024B93283D}" destId="{BE40EBC6-A17D-4A75-9779-8BD48D9314F9}" srcOrd="0" destOrd="0" presId="urn:microsoft.com/office/officeart/2005/8/layout/vList2"/>
    <dgm:cxn modelId="{98A80F55-B8A2-4358-876F-8D336415AE8C}" type="presOf" srcId="{947B0DF0-B3A9-4B24-994C-06B8466DB6F2}" destId="{02EB50CA-7B6B-4F8A-B200-798245947FB1}" srcOrd="0" destOrd="0" presId="urn:microsoft.com/office/officeart/2005/8/layout/vList2"/>
    <dgm:cxn modelId="{10403B7A-DB30-4BCC-A599-763A9B39455B}" srcId="{398AAC64-3D67-4CF1-86D6-5C024B93283D}" destId="{77CA392C-6325-44B8-A1FC-84B56E451730}" srcOrd="1" destOrd="0" parTransId="{668E3BA9-E06B-4393-A990-220EDF27A405}" sibTransId="{2F7E445C-351A-4301-99AD-102EF3A42A22}"/>
    <dgm:cxn modelId="{0789CBA0-7FB4-415C-85A2-D98A033F60D6}" srcId="{398AAC64-3D67-4CF1-86D6-5C024B93283D}" destId="{7D977494-E9D2-4787-80A3-10C21B3D53AB}" srcOrd="0" destOrd="0" parTransId="{3E7F88E6-F0F0-4C35-9655-96E7E6502CF4}" sibTransId="{73FAF87B-4AD6-479D-91C9-2C53FD0D1789}"/>
    <dgm:cxn modelId="{991E27DC-3CB9-45C4-BD5F-1B93CC54BD02}" type="presOf" srcId="{E892CFAF-73F1-4B33-8424-18FA45B43477}" destId="{D7880919-6BDE-4FCF-B7C7-7D4E4AE8D551}" srcOrd="0" destOrd="0" presId="urn:microsoft.com/office/officeart/2005/8/layout/vList2"/>
    <dgm:cxn modelId="{4E6DE2F9-DC29-4231-81C3-98CA99E1B244}" type="presOf" srcId="{77CA392C-6325-44B8-A1FC-84B56E451730}" destId="{F2ACF4F2-1BE0-4ECD-9029-FD842878C5D3}" srcOrd="0" destOrd="0" presId="urn:microsoft.com/office/officeart/2005/8/layout/vList2"/>
    <dgm:cxn modelId="{3E02CA2D-40AF-4318-86B1-693960252CDF}" type="presParOf" srcId="{BE40EBC6-A17D-4A75-9779-8BD48D9314F9}" destId="{B8B19BE8-CC57-4513-831C-425596CA183D}" srcOrd="0" destOrd="0" presId="urn:microsoft.com/office/officeart/2005/8/layout/vList2"/>
    <dgm:cxn modelId="{8AA850F4-7154-4565-AC0C-A6CDE3717BA6}" type="presParOf" srcId="{BE40EBC6-A17D-4A75-9779-8BD48D9314F9}" destId="{27A2EA42-52FB-487D-9C4B-62D4BE181B6C}" srcOrd="1" destOrd="0" presId="urn:microsoft.com/office/officeart/2005/8/layout/vList2"/>
    <dgm:cxn modelId="{F634DCF2-B9D9-472A-A028-A42488161F24}" type="presParOf" srcId="{BE40EBC6-A17D-4A75-9779-8BD48D9314F9}" destId="{F2ACF4F2-1BE0-4ECD-9029-FD842878C5D3}" srcOrd="2" destOrd="0" presId="urn:microsoft.com/office/officeart/2005/8/layout/vList2"/>
    <dgm:cxn modelId="{BA93CB8F-8C57-4549-90FB-E77ECD75AB51}" type="presParOf" srcId="{BE40EBC6-A17D-4A75-9779-8BD48D9314F9}" destId="{F259183E-DD76-49EC-BA56-C606A696EA14}" srcOrd="3" destOrd="0" presId="urn:microsoft.com/office/officeart/2005/8/layout/vList2"/>
    <dgm:cxn modelId="{909E9236-EA09-44F7-BA7E-09EA26A22A86}" type="presParOf" srcId="{BE40EBC6-A17D-4A75-9779-8BD48D9314F9}" destId="{02EB50CA-7B6B-4F8A-B200-798245947FB1}" srcOrd="4" destOrd="0" presId="urn:microsoft.com/office/officeart/2005/8/layout/vList2"/>
    <dgm:cxn modelId="{F21C2093-74FE-4C4F-A202-C7623B841230}" type="presParOf" srcId="{BE40EBC6-A17D-4A75-9779-8BD48D9314F9}" destId="{91B0CF85-A2F6-4D39-9931-7670D3A4E27F}" srcOrd="5" destOrd="0" presId="urn:microsoft.com/office/officeart/2005/8/layout/vList2"/>
    <dgm:cxn modelId="{52EFC20B-332B-409F-ADEB-15794008DDAF}" type="presParOf" srcId="{BE40EBC6-A17D-4A75-9779-8BD48D9314F9}" destId="{D7880919-6BDE-4FCF-B7C7-7D4E4AE8D5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E843C-48B7-452A-B3C3-C65F81A205C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303B140-BEA9-4F08-948A-1C7F7FD03170}">
      <dgm:prSet/>
      <dgm:spPr/>
      <dgm:t>
        <a:bodyPr/>
        <a:lstStyle/>
        <a:p>
          <a:r>
            <a:rPr lang="ru-RU"/>
            <a:t>Противоположный механизм называется транскрипционной репрессией, или трансрепрессией. Активированный глюкокортикоидный рецептор связывается с ДНК в том же месте, где связывался бы другой фактор транскрипции, что предотвращает транскрипцию генов, которые транскрибируются через активность этого фактора. </a:t>
          </a:r>
          <a:endParaRPr lang="en-US"/>
        </a:p>
      </dgm:t>
    </dgm:pt>
    <dgm:pt modelId="{A1811695-1785-4A31-AA50-0FEFADEF2EB0}" type="parTrans" cxnId="{71944E09-BA98-461C-9784-998E16F49D88}">
      <dgm:prSet/>
      <dgm:spPr/>
      <dgm:t>
        <a:bodyPr/>
        <a:lstStyle/>
        <a:p>
          <a:endParaRPr lang="en-US"/>
        </a:p>
      </dgm:t>
    </dgm:pt>
    <dgm:pt modelId="{87DC9E1B-B5F1-4417-9B97-22E91DDBDC06}" type="sibTrans" cxnId="{71944E09-BA98-461C-9784-998E16F49D88}">
      <dgm:prSet/>
      <dgm:spPr/>
      <dgm:t>
        <a:bodyPr/>
        <a:lstStyle/>
        <a:p>
          <a:endParaRPr lang="en-US"/>
        </a:p>
      </dgm:t>
    </dgm:pt>
    <dgm:pt modelId="{C274F93D-172F-4A38-B0FC-A1552D0DFC8D}">
      <dgm:prSet/>
      <dgm:spPr/>
      <dgm:t>
        <a:bodyPr/>
        <a:lstStyle/>
        <a:p>
          <a:r>
            <a:rPr lang="ru-RU"/>
            <a:t>Обнаруживаются новые механизмы, при которых транскрипция подавляется, но активированный глюкокортикоидный рецептор взаимодействует не с ДНК, а с другим фактором транскрипции напрямую, тем самым влияя на него или на другие белки, которые влияют на функцию других факторов транскрипции. Этот последний механизм, по-видимому, является наиболее вероятным способом, с помощью которого активированный глюкокортикоидный рецептор взаимодействует с NF-κB, а именно путем рекрутирования гистондеацетилазы, которая деацетилирует ДНК в промоторной области, что приводит к закрытию структуры хроматина, где NF-κB должен связываться.</a:t>
          </a:r>
          <a:endParaRPr lang="en-US"/>
        </a:p>
      </dgm:t>
    </dgm:pt>
    <dgm:pt modelId="{03DED702-7AC5-48FC-B376-455EBAB40862}" type="parTrans" cxnId="{05271BA5-D57E-449D-A659-6C44781B1467}">
      <dgm:prSet/>
      <dgm:spPr/>
      <dgm:t>
        <a:bodyPr/>
        <a:lstStyle/>
        <a:p>
          <a:endParaRPr lang="en-US"/>
        </a:p>
      </dgm:t>
    </dgm:pt>
    <dgm:pt modelId="{0830FEFF-FCAE-4C52-B8A7-36101FC227C4}" type="sibTrans" cxnId="{05271BA5-D57E-449D-A659-6C44781B1467}">
      <dgm:prSet/>
      <dgm:spPr/>
      <dgm:t>
        <a:bodyPr/>
        <a:lstStyle/>
        <a:p>
          <a:endParaRPr lang="en-US"/>
        </a:p>
      </dgm:t>
    </dgm:pt>
    <dgm:pt modelId="{1D07A0B0-A941-4EF4-A22E-4F456334C2EB}" type="pres">
      <dgm:prSet presAssocID="{46AE843C-48B7-452A-B3C3-C65F81A205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500BF4-AAB7-493A-BFCF-BDBE7F230D65}" type="pres">
      <dgm:prSet presAssocID="{4303B140-BEA9-4F08-948A-1C7F7FD03170}" presName="hierRoot1" presStyleCnt="0"/>
      <dgm:spPr/>
    </dgm:pt>
    <dgm:pt modelId="{2CC313C9-FF3B-40C3-BFB1-B1E77742C0F7}" type="pres">
      <dgm:prSet presAssocID="{4303B140-BEA9-4F08-948A-1C7F7FD03170}" presName="composite" presStyleCnt="0"/>
      <dgm:spPr/>
    </dgm:pt>
    <dgm:pt modelId="{0D8F8304-201C-4959-8BF9-D5130AB7A27E}" type="pres">
      <dgm:prSet presAssocID="{4303B140-BEA9-4F08-948A-1C7F7FD03170}" presName="background" presStyleLbl="node0" presStyleIdx="0" presStyleCnt="2"/>
      <dgm:spPr/>
    </dgm:pt>
    <dgm:pt modelId="{643D3198-89E3-440C-B100-A6ADC196B7FC}" type="pres">
      <dgm:prSet presAssocID="{4303B140-BEA9-4F08-948A-1C7F7FD03170}" presName="text" presStyleLbl="fgAcc0" presStyleIdx="0" presStyleCnt="2">
        <dgm:presLayoutVars>
          <dgm:chPref val="3"/>
        </dgm:presLayoutVars>
      </dgm:prSet>
      <dgm:spPr/>
    </dgm:pt>
    <dgm:pt modelId="{8FA08465-D08F-46E9-9452-DFF84D87B6FC}" type="pres">
      <dgm:prSet presAssocID="{4303B140-BEA9-4F08-948A-1C7F7FD03170}" presName="hierChild2" presStyleCnt="0"/>
      <dgm:spPr/>
    </dgm:pt>
    <dgm:pt modelId="{2F27002F-93B6-4DE8-8824-7EE609E12075}" type="pres">
      <dgm:prSet presAssocID="{C274F93D-172F-4A38-B0FC-A1552D0DFC8D}" presName="hierRoot1" presStyleCnt="0"/>
      <dgm:spPr/>
    </dgm:pt>
    <dgm:pt modelId="{D9BC0E0B-A759-4BB6-9E9D-2811C9EEA7C9}" type="pres">
      <dgm:prSet presAssocID="{C274F93D-172F-4A38-B0FC-A1552D0DFC8D}" presName="composite" presStyleCnt="0"/>
      <dgm:spPr/>
    </dgm:pt>
    <dgm:pt modelId="{191277ED-B5D7-42DC-B545-DD1FA51C765E}" type="pres">
      <dgm:prSet presAssocID="{C274F93D-172F-4A38-B0FC-A1552D0DFC8D}" presName="background" presStyleLbl="node0" presStyleIdx="1" presStyleCnt="2"/>
      <dgm:spPr/>
    </dgm:pt>
    <dgm:pt modelId="{71C4AC9C-8527-477F-A363-5FBE74BFB5F5}" type="pres">
      <dgm:prSet presAssocID="{C274F93D-172F-4A38-B0FC-A1552D0DFC8D}" presName="text" presStyleLbl="fgAcc0" presStyleIdx="1" presStyleCnt="2">
        <dgm:presLayoutVars>
          <dgm:chPref val="3"/>
        </dgm:presLayoutVars>
      </dgm:prSet>
      <dgm:spPr/>
    </dgm:pt>
    <dgm:pt modelId="{871EB0C2-FB18-48A4-853B-2C4E15D92D74}" type="pres">
      <dgm:prSet presAssocID="{C274F93D-172F-4A38-B0FC-A1552D0DFC8D}" presName="hierChild2" presStyleCnt="0"/>
      <dgm:spPr/>
    </dgm:pt>
  </dgm:ptLst>
  <dgm:cxnLst>
    <dgm:cxn modelId="{71944E09-BA98-461C-9784-998E16F49D88}" srcId="{46AE843C-48B7-452A-B3C3-C65F81A205CA}" destId="{4303B140-BEA9-4F08-948A-1C7F7FD03170}" srcOrd="0" destOrd="0" parTransId="{A1811695-1785-4A31-AA50-0FEFADEF2EB0}" sibTransId="{87DC9E1B-B5F1-4417-9B97-22E91DDBDC06}"/>
    <dgm:cxn modelId="{40D57D3B-A9D6-4336-91D9-9EE10CF45A68}" type="presOf" srcId="{4303B140-BEA9-4F08-948A-1C7F7FD03170}" destId="{643D3198-89E3-440C-B100-A6ADC196B7FC}" srcOrd="0" destOrd="0" presId="urn:microsoft.com/office/officeart/2005/8/layout/hierarchy1"/>
    <dgm:cxn modelId="{05271BA5-D57E-449D-A659-6C44781B1467}" srcId="{46AE843C-48B7-452A-B3C3-C65F81A205CA}" destId="{C274F93D-172F-4A38-B0FC-A1552D0DFC8D}" srcOrd="1" destOrd="0" parTransId="{03DED702-7AC5-48FC-B376-455EBAB40862}" sibTransId="{0830FEFF-FCAE-4C52-B8A7-36101FC227C4}"/>
    <dgm:cxn modelId="{61FB83C2-0739-4EE9-9210-87A5672987B2}" type="presOf" srcId="{C274F93D-172F-4A38-B0FC-A1552D0DFC8D}" destId="{71C4AC9C-8527-477F-A363-5FBE74BFB5F5}" srcOrd="0" destOrd="0" presId="urn:microsoft.com/office/officeart/2005/8/layout/hierarchy1"/>
    <dgm:cxn modelId="{BBF84BE5-00D0-4A36-A35F-2AA52DB669E1}" type="presOf" srcId="{46AE843C-48B7-452A-B3C3-C65F81A205CA}" destId="{1D07A0B0-A941-4EF4-A22E-4F456334C2EB}" srcOrd="0" destOrd="0" presId="urn:microsoft.com/office/officeart/2005/8/layout/hierarchy1"/>
    <dgm:cxn modelId="{69A450F9-CEA6-4C70-939E-E34013531A7E}" type="presParOf" srcId="{1D07A0B0-A941-4EF4-A22E-4F456334C2EB}" destId="{FB500BF4-AAB7-493A-BFCF-BDBE7F230D65}" srcOrd="0" destOrd="0" presId="urn:microsoft.com/office/officeart/2005/8/layout/hierarchy1"/>
    <dgm:cxn modelId="{FB01F248-5D59-4153-A1A4-FDA2B1146C88}" type="presParOf" srcId="{FB500BF4-AAB7-493A-BFCF-BDBE7F230D65}" destId="{2CC313C9-FF3B-40C3-BFB1-B1E77742C0F7}" srcOrd="0" destOrd="0" presId="urn:microsoft.com/office/officeart/2005/8/layout/hierarchy1"/>
    <dgm:cxn modelId="{3A866EA2-DBE3-4D57-A3B7-2B6A0A609A8C}" type="presParOf" srcId="{2CC313C9-FF3B-40C3-BFB1-B1E77742C0F7}" destId="{0D8F8304-201C-4959-8BF9-D5130AB7A27E}" srcOrd="0" destOrd="0" presId="urn:microsoft.com/office/officeart/2005/8/layout/hierarchy1"/>
    <dgm:cxn modelId="{5505FC25-FB7E-47FE-9B7C-FE5A6E7D5A21}" type="presParOf" srcId="{2CC313C9-FF3B-40C3-BFB1-B1E77742C0F7}" destId="{643D3198-89E3-440C-B100-A6ADC196B7FC}" srcOrd="1" destOrd="0" presId="urn:microsoft.com/office/officeart/2005/8/layout/hierarchy1"/>
    <dgm:cxn modelId="{4B2C83BD-4F0B-4655-A076-9F9FE1718476}" type="presParOf" srcId="{FB500BF4-AAB7-493A-BFCF-BDBE7F230D65}" destId="{8FA08465-D08F-46E9-9452-DFF84D87B6FC}" srcOrd="1" destOrd="0" presId="urn:microsoft.com/office/officeart/2005/8/layout/hierarchy1"/>
    <dgm:cxn modelId="{8E226287-696F-4BF3-A6FA-96228B944F21}" type="presParOf" srcId="{1D07A0B0-A941-4EF4-A22E-4F456334C2EB}" destId="{2F27002F-93B6-4DE8-8824-7EE609E12075}" srcOrd="1" destOrd="0" presId="urn:microsoft.com/office/officeart/2005/8/layout/hierarchy1"/>
    <dgm:cxn modelId="{02A1AAE2-A4DD-4B71-B6C9-8BF6F0874BE0}" type="presParOf" srcId="{2F27002F-93B6-4DE8-8824-7EE609E12075}" destId="{D9BC0E0B-A759-4BB6-9E9D-2811C9EEA7C9}" srcOrd="0" destOrd="0" presId="urn:microsoft.com/office/officeart/2005/8/layout/hierarchy1"/>
    <dgm:cxn modelId="{F8304474-7F65-400B-BB2E-EFFED2A545B2}" type="presParOf" srcId="{D9BC0E0B-A759-4BB6-9E9D-2811C9EEA7C9}" destId="{191277ED-B5D7-42DC-B545-DD1FA51C765E}" srcOrd="0" destOrd="0" presId="urn:microsoft.com/office/officeart/2005/8/layout/hierarchy1"/>
    <dgm:cxn modelId="{9FA6C4EF-AB0D-4EDC-A4CC-A1FB351F22B8}" type="presParOf" srcId="{D9BC0E0B-A759-4BB6-9E9D-2811C9EEA7C9}" destId="{71C4AC9C-8527-477F-A363-5FBE74BFB5F5}" srcOrd="1" destOrd="0" presId="urn:microsoft.com/office/officeart/2005/8/layout/hierarchy1"/>
    <dgm:cxn modelId="{7D999ADF-39E3-4026-B990-B04F306C574B}" type="presParOf" srcId="{2F27002F-93B6-4DE8-8824-7EE609E12075}" destId="{871EB0C2-FB18-48A4-853B-2C4E15D92D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F894E-3AA6-4C2B-B7A9-7C3CB8177F58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D9572B-3DD0-47BB-833F-7E2A4B317FDA}">
      <dgm:prSet/>
      <dgm:spPr/>
      <dgm:t>
        <a:bodyPr/>
        <a:lstStyle/>
        <a:p>
          <a:r>
            <a:rPr lang="ru-RU"/>
            <a:t>при бронхиальной астме (баллончики с ИГКС – ингаляционными глюкокортикостероидами – всегда в сумочке у астматика);</a:t>
          </a:r>
          <a:endParaRPr lang="en-US"/>
        </a:p>
      </dgm:t>
    </dgm:pt>
    <dgm:pt modelId="{73082EFF-3063-4DA7-9D81-5418DA9D3799}" type="parTrans" cxnId="{8C8BA0CF-8651-4C5D-9D1D-F14823E7D142}">
      <dgm:prSet/>
      <dgm:spPr/>
      <dgm:t>
        <a:bodyPr/>
        <a:lstStyle/>
        <a:p>
          <a:endParaRPr lang="en-US"/>
        </a:p>
      </dgm:t>
    </dgm:pt>
    <dgm:pt modelId="{78A13743-1E57-4755-A9DB-F239FAB0F7EC}" type="sibTrans" cxnId="{8C8BA0CF-8651-4C5D-9D1D-F14823E7D142}">
      <dgm:prSet/>
      <dgm:spPr/>
      <dgm:t>
        <a:bodyPr/>
        <a:lstStyle/>
        <a:p>
          <a:endParaRPr lang="en-US"/>
        </a:p>
      </dgm:t>
    </dgm:pt>
    <dgm:pt modelId="{108A0276-49E4-4BD6-9387-46B0DB74A109}">
      <dgm:prSet/>
      <dgm:spPr/>
      <dgm:t>
        <a:bodyPr/>
        <a:lstStyle/>
        <a:p>
          <a:r>
            <a:rPr lang="ru-RU"/>
            <a:t>при аллергии;</a:t>
          </a:r>
          <a:endParaRPr lang="en-US"/>
        </a:p>
      </dgm:t>
    </dgm:pt>
    <dgm:pt modelId="{F2914205-160D-4EC5-A0A5-44B9B0062F23}" type="parTrans" cxnId="{C01D9837-51D9-4C4E-82ED-8130D32E04D7}">
      <dgm:prSet/>
      <dgm:spPr/>
      <dgm:t>
        <a:bodyPr/>
        <a:lstStyle/>
        <a:p>
          <a:endParaRPr lang="en-US"/>
        </a:p>
      </dgm:t>
    </dgm:pt>
    <dgm:pt modelId="{6CE8AA38-E4D1-458D-B69A-CA84ADE9571D}" type="sibTrans" cxnId="{C01D9837-51D9-4C4E-82ED-8130D32E04D7}">
      <dgm:prSet/>
      <dgm:spPr/>
      <dgm:t>
        <a:bodyPr/>
        <a:lstStyle/>
        <a:p>
          <a:endParaRPr lang="en-US"/>
        </a:p>
      </dgm:t>
    </dgm:pt>
    <dgm:pt modelId="{C14C04EF-67F8-45D4-B368-2EA0F2AF0921}">
      <dgm:prSet/>
      <dgm:spPr/>
      <dgm:t>
        <a:bodyPr/>
        <a:lstStyle/>
        <a:p>
          <a:r>
            <a:rPr lang="ru-RU"/>
            <a:t>при анемии (цель лечения – рост числа кровяных телец);</a:t>
          </a:r>
          <a:endParaRPr lang="en-US"/>
        </a:p>
      </dgm:t>
    </dgm:pt>
    <dgm:pt modelId="{2429F575-4E12-4907-9CAF-A10ED976F148}" type="parTrans" cxnId="{8F466B4E-D095-43EA-8ABD-18E7E9DD4572}">
      <dgm:prSet/>
      <dgm:spPr/>
      <dgm:t>
        <a:bodyPr/>
        <a:lstStyle/>
        <a:p>
          <a:endParaRPr lang="en-US"/>
        </a:p>
      </dgm:t>
    </dgm:pt>
    <dgm:pt modelId="{2D634E75-6727-4243-8B6C-7E02B8972B32}" type="sibTrans" cxnId="{8F466B4E-D095-43EA-8ABD-18E7E9DD4572}">
      <dgm:prSet/>
      <dgm:spPr/>
      <dgm:t>
        <a:bodyPr/>
        <a:lstStyle/>
        <a:p>
          <a:endParaRPr lang="en-US"/>
        </a:p>
      </dgm:t>
    </dgm:pt>
    <dgm:pt modelId="{09065E7B-426A-4913-9F63-4957D795EB3F}">
      <dgm:prSet/>
      <dgm:spPr/>
      <dgm:t>
        <a:bodyPr/>
        <a:lstStyle/>
        <a:p>
          <a:r>
            <a:rPr lang="ru-RU"/>
            <a:t>при коллагенозах — заболеваниях соединительных тканей, таких как артрит, ревматизм;</a:t>
          </a:r>
          <a:endParaRPr lang="en-US"/>
        </a:p>
      </dgm:t>
    </dgm:pt>
    <dgm:pt modelId="{9AB63047-1265-4CE6-8EBE-124FD2C89AE1}" type="parTrans" cxnId="{073BF9E3-1B6D-44E3-8D1A-9B1B042E6CF0}">
      <dgm:prSet/>
      <dgm:spPr/>
      <dgm:t>
        <a:bodyPr/>
        <a:lstStyle/>
        <a:p>
          <a:endParaRPr lang="en-US"/>
        </a:p>
      </dgm:t>
    </dgm:pt>
    <dgm:pt modelId="{E5A73F3D-9BB4-45C7-804E-CA623311F81C}" type="sibTrans" cxnId="{073BF9E3-1B6D-44E3-8D1A-9B1B042E6CF0}">
      <dgm:prSet/>
      <dgm:spPr/>
      <dgm:t>
        <a:bodyPr/>
        <a:lstStyle/>
        <a:p>
          <a:endParaRPr lang="en-US"/>
        </a:p>
      </dgm:t>
    </dgm:pt>
    <dgm:pt modelId="{0C2CFA05-B798-4144-A5B5-CEE609861781}">
      <dgm:prSet/>
      <dgm:spPr/>
      <dgm:t>
        <a:bodyPr/>
        <a:lstStyle/>
        <a:p>
          <a:r>
            <a:rPr lang="ru-RU"/>
            <a:t>при заражении ленточными червями;</a:t>
          </a:r>
          <a:endParaRPr lang="en-US"/>
        </a:p>
      </dgm:t>
    </dgm:pt>
    <dgm:pt modelId="{2B120322-B2A9-4823-A752-72CCEB44AE5B}" type="parTrans" cxnId="{F4DB5895-EFD7-4D33-818E-767518D7F0D1}">
      <dgm:prSet/>
      <dgm:spPr/>
      <dgm:t>
        <a:bodyPr/>
        <a:lstStyle/>
        <a:p>
          <a:endParaRPr lang="en-US"/>
        </a:p>
      </dgm:t>
    </dgm:pt>
    <dgm:pt modelId="{A7BBAA94-B299-42F8-BED5-DA663EB678DD}" type="sibTrans" cxnId="{F4DB5895-EFD7-4D33-818E-767518D7F0D1}">
      <dgm:prSet/>
      <dgm:spPr/>
      <dgm:t>
        <a:bodyPr/>
        <a:lstStyle/>
        <a:p>
          <a:endParaRPr lang="en-US"/>
        </a:p>
      </dgm:t>
    </dgm:pt>
    <dgm:pt modelId="{B70E25D5-E5E5-4536-94B6-393F771085F7}">
      <dgm:prSet/>
      <dgm:spPr/>
      <dgm:t>
        <a:bodyPr/>
        <a:lstStyle/>
        <a:p>
          <a:r>
            <a:rPr lang="ru-RU"/>
            <a:t>при остеохондрозе;</a:t>
          </a:r>
          <a:endParaRPr lang="en-US"/>
        </a:p>
      </dgm:t>
    </dgm:pt>
    <dgm:pt modelId="{BDE12BA5-C6F8-4A67-9FCF-EE890511CEA3}" type="parTrans" cxnId="{33B592E5-6C75-44DD-953B-0DEC9B8B3BBC}">
      <dgm:prSet/>
      <dgm:spPr/>
      <dgm:t>
        <a:bodyPr/>
        <a:lstStyle/>
        <a:p>
          <a:endParaRPr lang="en-US"/>
        </a:p>
      </dgm:t>
    </dgm:pt>
    <dgm:pt modelId="{86A0938F-53A4-4633-8DAF-B0F2955E6797}" type="sibTrans" cxnId="{33B592E5-6C75-44DD-953B-0DEC9B8B3BBC}">
      <dgm:prSet/>
      <dgm:spPr/>
      <dgm:t>
        <a:bodyPr/>
        <a:lstStyle/>
        <a:p>
          <a:endParaRPr lang="en-US"/>
        </a:p>
      </dgm:t>
    </dgm:pt>
    <dgm:pt modelId="{E55D3AE9-8920-4B4C-85DE-31AA8B5FABB1}">
      <dgm:prSet/>
      <dgm:spPr/>
      <dgm:t>
        <a:bodyPr/>
        <a:lstStyle/>
        <a:p>
          <a:r>
            <a:rPr lang="ru-RU"/>
            <a:t>при заболеваниях ЖКТ;</a:t>
          </a:r>
          <a:endParaRPr lang="en-US"/>
        </a:p>
      </dgm:t>
    </dgm:pt>
    <dgm:pt modelId="{1699F408-8E73-4385-A384-E67559D254AF}" type="parTrans" cxnId="{5F8836A1-6892-48EA-8440-B44198081E27}">
      <dgm:prSet/>
      <dgm:spPr/>
      <dgm:t>
        <a:bodyPr/>
        <a:lstStyle/>
        <a:p>
          <a:endParaRPr lang="en-US"/>
        </a:p>
      </dgm:t>
    </dgm:pt>
    <dgm:pt modelId="{8E3040DA-B297-4419-8781-519F7DA41399}" type="sibTrans" cxnId="{5F8836A1-6892-48EA-8440-B44198081E27}">
      <dgm:prSet/>
      <dgm:spPr/>
      <dgm:t>
        <a:bodyPr/>
        <a:lstStyle/>
        <a:p>
          <a:endParaRPr lang="en-US"/>
        </a:p>
      </dgm:t>
    </dgm:pt>
    <dgm:pt modelId="{D0BC1310-FBCB-4E6B-8C03-5C0EE3DCACAC}">
      <dgm:prSet/>
      <dgm:spPr/>
      <dgm:t>
        <a:bodyPr/>
        <a:lstStyle/>
        <a:p>
          <a:r>
            <a:rPr lang="ru-RU"/>
            <a:t>при вазомоторном рините;</a:t>
          </a:r>
          <a:endParaRPr lang="en-US"/>
        </a:p>
      </dgm:t>
    </dgm:pt>
    <dgm:pt modelId="{51497DBA-25EE-4202-8D1C-85EE5D6A0643}" type="parTrans" cxnId="{BC85632E-96BE-42D5-ACFD-14216BF0C537}">
      <dgm:prSet/>
      <dgm:spPr/>
      <dgm:t>
        <a:bodyPr/>
        <a:lstStyle/>
        <a:p>
          <a:endParaRPr lang="en-US"/>
        </a:p>
      </dgm:t>
    </dgm:pt>
    <dgm:pt modelId="{CC2E2D25-FFB8-4695-A668-7A0F458E9BC3}" type="sibTrans" cxnId="{BC85632E-96BE-42D5-ACFD-14216BF0C537}">
      <dgm:prSet/>
      <dgm:spPr/>
      <dgm:t>
        <a:bodyPr/>
        <a:lstStyle/>
        <a:p>
          <a:endParaRPr lang="en-US"/>
        </a:p>
      </dgm:t>
    </dgm:pt>
    <dgm:pt modelId="{155D323A-A1F9-4602-A355-9AA38BCB80C3}">
      <dgm:prSet/>
      <dgm:spPr/>
      <dgm:t>
        <a:bodyPr/>
        <a:lstStyle/>
        <a:p>
          <a:r>
            <a:rPr lang="ru-RU"/>
            <a:t>при различных кожных инфекциях.</a:t>
          </a:r>
          <a:endParaRPr lang="en-US"/>
        </a:p>
      </dgm:t>
    </dgm:pt>
    <dgm:pt modelId="{34381F31-5A05-4E50-8C62-132FAE0F26C5}" type="parTrans" cxnId="{8B4A46F6-7D74-485E-AB5D-50EE184CC82F}">
      <dgm:prSet/>
      <dgm:spPr/>
      <dgm:t>
        <a:bodyPr/>
        <a:lstStyle/>
        <a:p>
          <a:endParaRPr lang="en-US"/>
        </a:p>
      </dgm:t>
    </dgm:pt>
    <dgm:pt modelId="{6D89510A-E1BD-456B-96C3-E5FA09108203}" type="sibTrans" cxnId="{8B4A46F6-7D74-485E-AB5D-50EE184CC82F}">
      <dgm:prSet/>
      <dgm:spPr/>
      <dgm:t>
        <a:bodyPr/>
        <a:lstStyle/>
        <a:p>
          <a:endParaRPr lang="en-US"/>
        </a:p>
      </dgm:t>
    </dgm:pt>
    <dgm:pt modelId="{56299DC3-9442-4624-9A16-6D55E196DB76}" type="pres">
      <dgm:prSet presAssocID="{B80F894E-3AA6-4C2B-B7A9-7C3CB8177F58}" presName="diagram" presStyleCnt="0">
        <dgm:presLayoutVars>
          <dgm:dir/>
          <dgm:resizeHandles val="exact"/>
        </dgm:presLayoutVars>
      </dgm:prSet>
      <dgm:spPr/>
    </dgm:pt>
    <dgm:pt modelId="{17329532-81C4-431B-9D9D-BC47FCBD5BA8}" type="pres">
      <dgm:prSet presAssocID="{36D9572B-3DD0-47BB-833F-7E2A4B317FDA}" presName="node" presStyleLbl="node1" presStyleIdx="0" presStyleCnt="9">
        <dgm:presLayoutVars>
          <dgm:bulletEnabled val="1"/>
        </dgm:presLayoutVars>
      </dgm:prSet>
      <dgm:spPr/>
    </dgm:pt>
    <dgm:pt modelId="{A2830B50-168F-4A5E-AC20-AE68C2E242C7}" type="pres">
      <dgm:prSet presAssocID="{78A13743-1E57-4755-A9DB-F239FAB0F7EC}" presName="sibTrans" presStyleCnt="0"/>
      <dgm:spPr/>
    </dgm:pt>
    <dgm:pt modelId="{D269A649-F6CC-42A5-B9C8-685E24BFD8A7}" type="pres">
      <dgm:prSet presAssocID="{108A0276-49E4-4BD6-9387-46B0DB74A109}" presName="node" presStyleLbl="node1" presStyleIdx="1" presStyleCnt="9">
        <dgm:presLayoutVars>
          <dgm:bulletEnabled val="1"/>
        </dgm:presLayoutVars>
      </dgm:prSet>
      <dgm:spPr/>
    </dgm:pt>
    <dgm:pt modelId="{5A8D2B1B-1009-41F9-BF8B-1A80F5760B42}" type="pres">
      <dgm:prSet presAssocID="{6CE8AA38-E4D1-458D-B69A-CA84ADE9571D}" presName="sibTrans" presStyleCnt="0"/>
      <dgm:spPr/>
    </dgm:pt>
    <dgm:pt modelId="{5257F015-0911-44CC-A3A2-E8A9F2C2E217}" type="pres">
      <dgm:prSet presAssocID="{C14C04EF-67F8-45D4-B368-2EA0F2AF0921}" presName="node" presStyleLbl="node1" presStyleIdx="2" presStyleCnt="9">
        <dgm:presLayoutVars>
          <dgm:bulletEnabled val="1"/>
        </dgm:presLayoutVars>
      </dgm:prSet>
      <dgm:spPr/>
    </dgm:pt>
    <dgm:pt modelId="{B9E9FA8B-5990-449B-9DE5-018AA8548CF4}" type="pres">
      <dgm:prSet presAssocID="{2D634E75-6727-4243-8B6C-7E02B8972B32}" presName="sibTrans" presStyleCnt="0"/>
      <dgm:spPr/>
    </dgm:pt>
    <dgm:pt modelId="{78360340-AD8B-419B-BD88-71077AA6224F}" type="pres">
      <dgm:prSet presAssocID="{09065E7B-426A-4913-9F63-4957D795EB3F}" presName="node" presStyleLbl="node1" presStyleIdx="3" presStyleCnt="9">
        <dgm:presLayoutVars>
          <dgm:bulletEnabled val="1"/>
        </dgm:presLayoutVars>
      </dgm:prSet>
      <dgm:spPr/>
    </dgm:pt>
    <dgm:pt modelId="{ABC5BF8F-82D5-4EAA-A882-38633DA842B4}" type="pres">
      <dgm:prSet presAssocID="{E5A73F3D-9BB4-45C7-804E-CA623311F81C}" presName="sibTrans" presStyleCnt="0"/>
      <dgm:spPr/>
    </dgm:pt>
    <dgm:pt modelId="{FDCEC57D-683B-4D92-AB9E-DE55C656857D}" type="pres">
      <dgm:prSet presAssocID="{0C2CFA05-B798-4144-A5B5-CEE609861781}" presName="node" presStyleLbl="node1" presStyleIdx="4" presStyleCnt="9">
        <dgm:presLayoutVars>
          <dgm:bulletEnabled val="1"/>
        </dgm:presLayoutVars>
      </dgm:prSet>
      <dgm:spPr/>
    </dgm:pt>
    <dgm:pt modelId="{23E2D176-46BB-432D-9F48-9D15BFE242FE}" type="pres">
      <dgm:prSet presAssocID="{A7BBAA94-B299-42F8-BED5-DA663EB678DD}" presName="sibTrans" presStyleCnt="0"/>
      <dgm:spPr/>
    </dgm:pt>
    <dgm:pt modelId="{54AE63BB-88C9-4402-82B7-462C5AD22A11}" type="pres">
      <dgm:prSet presAssocID="{B70E25D5-E5E5-4536-94B6-393F771085F7}" presName="node" presStyleLbl="node1" presStyleIdx="5" presStyleCnt="9">
        <dgm:presLayoutVars>
          <dgm:bulletEnabled val="1"/>
        </dgm:presLayoutVars>
      </dgm:prSet>
      <dgm:spPr/>
    </dgm:pt>
    <dgm:pt modelId="{07F01927-B06F-4309-B1F6-AB550EB5B7FA}" type="pres">
      <dgm:prSet presAssocID="{86A0938F-53A4-4633-8DAF-B0F2955E6797}" presName="sibTrans" presStyleCnt="0"/>
      <dgm:spPr/>
    </dgm:pt>
    <dgm:pt modelId="{9614B684-E070-4F38-A050-2BDD4D5E9869}" type="pres">
      <dgm:prSet presAssocID="{E55D3AE9-8920-4B4C-85DE-31AA8B5FABB1}" presName="node" presStyleLbl="node1" presStyleIdx="6" presStyleCnt="9">
        <dgm:presLayoutVars>
          <dgm:bulletEnabled val="1"/>
        </dgm:presLayoutVars>
      </dgm:prSet>
      <dgm:spPr/>
    </dgm:pt>
    <dgm:pt modelId="{8C9F308E-4909-4D1D-89A6-4DC4A9674D6D}" type="pres">
      <dgm:prSet presAssocID="{8E3040DA-B297-4419-8781-519F7DA41399}" presName="sibTrans" presStyleCnt="0"/>
      <dgm:spPr/>
    </dgm:pt>
    <dgm:pt modelId="{5EE64CA2-E0F7-47E6-B5C1-BCC1BCFDC837}" type="pres">
      <dgm:prSet presAssocID="{D0BC1310-FBCB-4E6B-8C03-5C0EE3DCACAC}" presName="node" presStyleLbl="node1" presStyleIdx="7" presStyleCnt="9">
        <dgm:presLayoutVars>
          <dgm:bulletEnabled val="1"/>
        </dgm:presLayoutVars>
      </dgm:prSet>
      <dgm:spPr/>
    </dgm:pt>
    <dgm:pt modelId="{81100F92-B76F-4671-863C-A24DC5936285}" type="pres">
      <dgm:prSet presAssocID="{CC2E2D25-FFB8-4695-A668-7A0F458E9BC3}" presName="sibTrans" presStyleCnt="0"/>
      <dgm:spPr/>
    </dgm:pt>
    <dgm:pt modelId="{3A241050-04B3-4A20-A3D1-F960D3EECFE2}" type="pres">
      <dgm:prSet presAssocID="{155D323A-A1F9-4602-A355-9AA38BCB80C3}" presName="node" presStyleLbl="node1" presStyleIdx="8" presStyleCnt="9">
        <dgm:presLayoutVars>
          <dgm:bulletEnabled val="1"/>
        </dgm:presLayoutVars>
      </dgm:prSet>
      <dgm:spPr/>
    </dgm:pt>
  </dgm:ptLst>
  <dgm:cxnLst>
    <dgm:cxn modelId="{2FA8A50C-3143-4249-A79E-6AE6C6405B1A}" type="presOf" srcId="{B80F894E-3AA6-4C2B-B7A9-7C3CB8177F58}" destId="{56299DC3-9442-4624-9A16-6D55E196DB76}" srcOrd="0" destOrd="0" presId="urn:microsoft.com/office/officeart/2005/8/layout/default"/>
    <dgm:cxn modelId="{78C93317-0B5B-42DF-BF6A-8C486F10A393}" type="presOf" srcId="{108A0276-49E4-4BD6-9387-46B0DB74A109}" destId="{D269A649-F6CC-42A5-B9C8-685E24BFD8A7}" srcOrd="0" destOrd="0" presId="urn:microsoft.com/office/officeart/2005/8/layout/default"/>
    <dgm:cxn modelId="{6D049F1A-215D-41DC-A6A2-06B6A92BE82C}" type="presOf" srcId="{E55D3AE9-8920-4B4C-85DE-31AA8B5FABB1}" destId="{9614B684-E070-4F38-A050-2BDD4D5E9869}" srcOrd="0" destOrd="0" presId="urn:microsoft.com/office/officeart/2005/8/layout/default"/>
    <dgm:cxn modelId="{5852CC27-C6E3-41B4-AB26-C93F348ED9A7}" type="presOf" srcId="{0C2CFA05-B798-4144-A5B5-CEE609861781}" destId="{FDCEC57D-683B-4D92-AB9E-DE55C656857D}" srcOrd="0" destOrd="0" presId="urn:microsoft.com/office/officeart/2005/8/layout/default"/>
    <dgm:cxn modelId="{BC85632E-96BE-42D5-ACFD-14216BF0C537}" srcId="{B80F894E-3AA6-4C2B-B7A9-7C3CB8177F58}" destId="{D0BC1310-FBCB-4E6B-8C03-5C0EE3DCACAC}" srcOrd="7" destOrd="0" parTransId="{51497DBA-25EE-4202-8D1C-85EE5D6A0643}" sibTransId="{CC2E2D25-FFB8-4695-A668-7A0F458E9BC3}"/>
    <dgm:cxn modelId="{C01D9837-51D9-4C4E-82ED-8130D32E04D7}" srcId="{B80F894E-3AA6-4C2B-B7A9-7C3CB8177F58}" destId="{108A0276-49E4-4BD6-9387-46B0DB74A109}" srcOrd="1" destOrd="0" parTransId="{F2914205-160D-4EC5-A0A5-44B9B0062F23}" sibTransId="{6CE8AA38-E4D1-458D-B69A-CA84ADE9571D}"/>
    <dgm:cxn modelId="{E81F026B-1ACA-48F3-9936-E3CEE31267F4}" type="presOf" srcId="{C14C04EF-67F8-45D4-B368-2EA0F2AF0921}" destId="{5257F015-0911-44CC-A3A2-E8A9F2C2E217}" srcOrd="0" destOrd="0" presId="urn:microsoft.com/office/officeart/2005/8/layout/default"/>
    <dgm:cxn modelId="{8F466B4E-D095-43EA-8ABD-18E7E9DD4572}" srcId="{B80F894E-3AA6-4C2B-B7A9-7C3CB8177F58}" destId="{C14C04EF-67F8-45D4-B368-2EA0F2AF0921}" srcOrd="2" destOrd="0" parTransId="{2429F575-4E12-4907-9CAF-A10ED976F148}" sibTransId="{2D634E75-6727-4243-8B6C-7E02B8972B32}"/>
    <dgm:cxn modelId="{F3EEAE70-83EF-4B77-9074-D0B4ED97A1C1}" type="presOf" srcId="{36D9572B-3DD0-47BB-833F-7E2A4B317FDA}" destId="{17329532-81C4-431B-9D9D-BC47FCBD5BA8}" srcOrd="0" destOrd="0" presId="urn:microsoft.com/office/officeart/2005/8/layout/default"/>
    <dgm:cxn modelId="{AF23B756-71FA-4EF1-A567-E5326ECB9A42}" type="presOf" srcId="{D0BC1310-FBCB-4E6B-8C03-5C0EE3DCACAC}" destId="{5EE64CA2-E0F7-47E6-B5C1-BCC1BCFDC837}" srcOrd="0" destOrd="0" presId="urn:microsoft.com/office/officeart/2005/8/layout/default"/>
    <dgm:cxn modelId="{F4DB5895-EFD7-4D33-818E-767518D7F0D1}" srcId="{B80F894E-3AA6-4C2B-B7A9-7C3CB8177F58}" destId="{0C2CFA05-B798-4144-A5B5-CEE609861781}" srcOrd="4" destOrd="0" parTransId="{2B120322-B2A9-4823-A752-72CCEB44AE5B}" sibTransId="{A7BBAA94-B299-42F8-BED5-DA663EB678DD}"/>
    <dgm:cxn modelId="{92BE88A0-C262-4D2E-95CC-6D2918F4E4A5}" type="presOf" srcId="{155D323A-A1F9-4602-A355-9AA38BCB80C3}" destId="{3A241050-04B3-4A20-A3D1-F960D3EECFE2}" srcOrd="0" destOrd="0" presId="urn:microsoft.com/office/officeart/2005/8/layout/default"/>
    <dgm:cxn modelId="{5F8836A1-6892-48EA-8440-B44198081E27}" srcId="{B80F894E-3AA6-4C2B-B7A9-7C3CB8177F58}" destId="{E55D3AE9-8920-4B4C-85DE-31AA8B5FABB1}" srcOrd="6" destOrd="0" parTransId="{1699F408-8E73-4385-A384-E67559D254AF}" sibTransId="{8E3040DA-B297-4419-8781-519F7DA41399}"/>
    <dgm:cxn modelId="{6434BFA8-0933-47F6-8E9B-02680DB2D9C3}" type="presOf" srcId="{B70E25D5-E5E5-4536-94B6-393F771085F7}" destId="{54AE63BB-88C9-4402-82B7-462C5AD22A11}" srcOrd="0" destOrd="0" presId="urn:microsoft.com/office/officeart/2005/8/layout/default"/>
    <dgm:cxn modelId="{3827A4C7-0C11-4632-820F-F8E967B2512E}" type="presOf" srcId="{09065E7B-426A-4913-9F63-4957D795EB3F}" destId="{78360340-AD8B-419B-BD88-71077AA6224F}" srcOrd="0" destOrd="0" presId="urn:microsoft.com/office/officeart/2005/8/layout/default"/>
    <dgm:cxn modelId="{8C8BA0CF-8651-4C5D-9D1D-F14823E7D142}" srcId="{B80F894E-3AA6-4C2B-B7A9-7C3CB8177F58}" destId="{36D9572B-3DD0-47BB-833F-7E2A4B317FDA}" srcOrd="0" destOrd="0" parTransId="{73082EFF-3063-4DA7-9D81-5418DA9D3799}" sibTransId="{78A13743-1E57-4755-A9DB-F239FAB0F7EC}"/>
    <dgm:cxn modelId="{073BF9E3-1B6D-44E3-8D1A-9B1B042E6CF0}" srcId="{B80F894E-3AA6-4C2B-B7A9-7C3CB8177F58}" destId="{09065E7B-426A-4913-9F63-4957D795EB3F}" srcOrd="3" destOrd="0" parTransId="{9AB63047-1265-4CE6-8EBE-124FD2C89AE1}" sibTransId="{E5A73F3D-9BB4-45C7-804E-CA623311F81C}"/>
    <dgm:cxn modelId="{33B592E5-6C75-44DD-953B-0DEC9B8B3BBC}" srcId="{B80F894E-3AA6-4C2B-B7A9-7C3CB8177F58}" destId="{B70E25D5-E5E5-4536-94B6-393F771085F7}" srcOrd="5" destOrd="0" parTransId="{BDE12BA5-C6F8-4A67-9FCF-EE890511CEA3}" sibTransId="{86A0938F-53A4-4633-8DAF-B0F2955E6797}"/>
    <dgm:cxn modelId="{8B4A46F6-7D74-485E-AB5D-50EE184CC82F}" srcId="{B80F894E-3AA6-4C2B-B7A9-7C3CB8177F58}" destId="{155D323A-A1F9-4602-A355-9AA38BCB80C3}" srcOrd="8" destOrd="0" parTransId="{34381F31-5A05-4E50-8C62-132FAE0F26C5}" sibTransId="{6D89510A-E1BD-456B-96C3-E5FA09108203}"/>
    <dgm:cxn modelId="{0F3A40C3-E2A0-4510-B431-AB5A74DAFD64}" type="presParOf" srcId="{56299DC3-9442-4624-9A16-6D55E196DB76}" destId="{17329532-81C4-431B-9D9D-BC47FCBD5BA8}" srcOrd="0" destOrd="0" presId="urn:microsoft.com/office/officeart/2005/8/layout/default"/>
    <dgm:cxn modelId="{24427A15-A72D-442F-98C5-7516B4486B12}" type="presParOf" srcId="{56299DC3-9442-4624-9A16-6D55E196DB76}" destId="{A2830B50-168F-4A5E-AC20-AE68C2E242C7}" srcOrd="1" destOrd="0" presId="urn:microsoft.com/office/officeart/2005/8/layout/default"/>
    <dgm:cxn modelId="{61CB5568-6E6F-4E4D-A82F-4278793195D3}" type="presParOf" srcId="{56299DC3-9442-4624-9A16-6D55E196DB76}" destId="{D269A649-F6CC-42A5-B9C8-685E24BFD8A7}" srcOrd="2" destOrd="0" presId="urn:microsoft.com/office/officeart/2005/8/layout/default"/>
    <dgm:cxn modelId="{06FBEF9B-EE59-447D-A33F-831F69523F8D}" type="presParOf" srcId="{56299DC3-9442-4624-9A16-6D55E196DB76}" destId="{5A8D2B1B-1009-41F9-BF8B-1A80F5760B42}" srcOrd="3" destOrd="0" presId="urn:microsoft.com/office/officeart/2005/8/layout/default"/>
    <dgm:cxn modelId="{32756774-61DA-4210-B5E4-2309411AFB94}" type="presParOf" srcId="{56299DC3-9442-4624-9A16-6D55E196DB76}" destId="{5257F015-0911-44CC-A3A2-E8A9F2C2E217}" srcOrd="4" destOrd="0" presId="urn:microsoft.com/office/officeart/2005/8/layout/default"/>
    <dgm:cxn modelId="{072A063D-A6A1-46EE-B67D-CEE231ABD3D3}" type="presParOf" srcId="{56299DC3-9442-4624-9A16-6D55E196DB76}" destId="{B9E9FA8B-5990-449B-9DE5-018AA8548CF4}" srcOrd="5" destOrd="0" presId="urn:microsoft.com/office/officeart/2005/8/layout/default"/>
    <dgm:cxn modelId="{DB9B50E6-C47C-42E9-AC27-42663C5A2377}" type="presParOf" srcId="{56299DC3-9442-4624-9A16-6D55E196DB76}" destId="{78360340-AD8B-419B-BD88-71077AA6224F}" srcOrd="6" destOrd="0" presId="urn:microsoft.com/office/officeart/2005/8/layout/default"/>
    <dgm:cxn modelId="{6B7413F8-D0B2-4C42-A798-48AEE15F38DE}" type="presParOf" srcId="{56299DC3-9442-4624-9A16-6D55E196DB76}" destId="{ABC5BF8F-82D5-4EAA-A882-38633DA842B4}" srcOrd="7" destOrd="0" presId="urn:microsoft.com/office/officeart/2005/8/layout/default"/>
    <dgm:cxn modelId="{5D3B2FAC-5A91-400B-BF30-058351D28A0C}" type="presParOf" srcId="{56299DC3-9442-4624-9A16-6D55E196DB76}" destId="{FDCEC57D-683B-4D92-AB9E-DE55C656857D}" srcOrd="8" destOrd="0" presId="urn:microsoft.com/office/officeart/2005/8/layout/default"/>
    <dgm:cxn modelId="{C2016D96-0B55-49EC-8EFC-AC49E24DD5F2}" type="presParOf" srcId="{56299DC3-9442-4624-9A16-6D55E196DB76}" destId="{23E2D176-46BB-432D-9F48-9D15BFE242FE}" srcOrd="9" destOrd="0" presId="urn:microsoft.com/office/officeart/2005/8/layout/default"/>
    <dgm:cxn modelId="{DB0F3F76-8407-4C3A-BFA9-D08AECA80643}" type="presParOf" srcId="{56299DC3-9442-4624-9A16-6D55E196DB76}" destId="{54AE63BB-88C9-4402-82B7-462C5AD22A11}" srcOrd="10" destOrd="0" presId="urn:microsoft.com/office/officeart/2005/8/layout/default"/>
    <dgm:cxn modelId="{6A12710F-7B71-4B84-9308-CFC893A91AA4}" type="presParOf" srcId="{56299DC3-9442-4624-9A16-6D55E196DB76}" destId="{07F01927-B06F-4309-B1F6-AB550EB5B7FA}" srcOrd="11" destOrd="0" presId="urn:microsoft.com/office/officeart/2005/8/layout/default"/>
    <dgm:cxn modelId="{57957019-5BB0-40D4-BF0E-16F9BEBE69DD}" type="presParOf" srcId="{56299DC3-9442-4624-9A16-6D55E196DB76}" destId="{9614B684-E070-4F38-A050-2BDD4D5E9869}" srcOrd="12" destOrd="0" presId="urn:microsoft.com/office/officeart/2005/8/layout/default"/>
    <dgm:cxn modelId="{FBBA22FA-E805-42A7-90E5-1DEDEA321EC5}" type="presParOf" srcId="{56299DC3-9442-4624-9A16-6D55E196DB76}" destId="{8C9F308E-4909-4D1D-89A6-4DC4A9674D6D}" srcOrd="13" destOrd="0" presId="urn:microsoft.com/office/officeart/2005/8/layout/default"/>
    <dgm:cxn modelId="{718735C9-5846-4DE9-B456-DE70F7A457E4}" type="presParOf" srcId="{56299DC3-9442-4624-9A16-6D55E196DB76}" destId="{5EE64CA2-E0F7-47E6-B5C1-BCC1BCFDC837}" srcOrd="14" destOrd="0" presId="urn:microsoft.com/office/officeart/2005/8/layout/default"/>
    <dgm:cxn modelId="{3A35FD5B-FA9E-4B33-8156-34217E9F507E}" type="presParOf" srcId="{56299DC3-9442-4624-9A16-6D55E196DB76}" destId="{81100F92-B76F-4671-863C-A24DC5936285}" srcOrd="15" destOrd="0" presId="urn:microsoft.com/office/officeart/2005/8/layout/default"/>
    <dgm:cxn modelId="{C032B143-56EB-4554-9C14-E05E341F905D}" type="presParOf" srcId="{56299DC3-9442-4624-9A16-6D55E196DB76}" destId="{3A241050-04B3-4A20-A3D1-F960D3EECFE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246350-A2C2-44CB-A5EB-527E0657B47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726FA59-F4D5-4EF4-9652-A445351648DE}">
      <dgm:prSet/>
      <dgm:spPr/>
      <dgm:t>
        <a:bodyPr/>
        <a:lstStyle/>
        <a:p>
          <a:r>
            <a:rPr lang="ru-RU"/>
            <a:t>заместительная – применяется, если надпочечники не могут самостоятельно вырабатывать необходимое организму количество гормонов;</a:t>
          </a:r>
          <a:endParaRPr lang="en-US"/>
        </a:p>
      </dgm:t>
    </dgm:pt>
    <dgm:pt modelId="{2A8B878B-6EFC-417E-9C22-273B56179F91}" type="parTrans" cxnId="{09777C2C-5B25-47DF-99C9-2C1B5E0E5534}">
      <dgm:prSet/>
      <dgm:spPr/>
      <dgm:t>
        <a:bodyPr/>
        <a:lstStyle/>
        <a:p>
          <a:endParaRPr lang="en-US"/>
        </a:p>
      </dgm:t>
    </dgm:pt>
    <dgm:pt modelId="{9FE1886B-1602-471E-A6B0-E0A025FFBED6}" type="sibTrans" cxnId="{09777C2C-5B25-47DF-99C9-2C1B5E0E5534}">
      <dgm:prSet/>
      <dgm:spPr/>
      <dgm:t>
        <a:bodyPr/>
        <a:lstStyle/>
        <a:p>
          <a:endParaRPr lang="en-US"/>
        </a:p>
      </dgm:t>
    </dgm:pt>
    <dgm:pt modelId="{A17C0936-71EB-4E28-AE7C-B6AE1354A44A}">
      <dgm:prSet/>
      <dgm:spPr/>
      <dgm:t>
        <a:bodyPr/>
        <a:lstStyle/>
        <a:p>
          <a:r>
            <a:rPr lang="ru-RU"/>
            <a:t>супрессивная – для детей с врожденными отклонениями в функционировании коры надпочечников;</a:t>
          </a:r>
          <a:endParaRPr lang="en-US"/>
        </a:p>
      </dgm:t>
    </dgm:pt>
    <dgm:pt modelId="{EDC519D7-FCF0-41CD-A1B4-08FE911545A6}" type="parTrans" cxnId="{E7A0503C-F312-4A77-BEBA-3FD81D23638A}">
      <dgm:prSet/>
      <dgm:spPr/>
      <dgm:t>
        <a:bodyPr/>
        <a:lstStyle/>
        <a:p>
          <a:endParaRPr lang="en-US"/>
        </a:p>
      </dgm:t>
    </dgm:pt>
    <dgm:pt modelId="{EE1002C8-E1B1-4078-852C-F02C0AB4D217}" type="sibTrans" cxnId="{E7A0503C-F312-4A77-BEBA-3FD81D23638A}">
      <dgm:prSet/>
      <dgm:spPr/>
      <dgm:t>
        <a:bodyPr/>
        <a:lstStyle/>
        <a:p>
          <a:endParaRPr lang="en-US"/>
        </a:p>
      </dgm:t>
    </dgm:pt>
    <dgm:pt modelId="{D49370B2-50DB-4B25-977C-D6523FFA079B}">
      <dgm:prSet/>
      <dgm:spPr/>
      <dgm:t>
        <a:bodyPr/>
        <a:lstStyle/>
        <a:p>
          <a:r>
            <a:rPr lang="ru-RU"/>
            <a:t>фармакодинамическая (она включает в себя интенсивное, лимитирующее и долговременное лечение) – в противоаллергической и противовоспалительной терапии.</a:t>
          </a:r>
          <a:endParaRPr lang="en-US"/>
        </a:p>
      </dgm:t>
    </dgm:pt>
    <dgm:pt modelId="{3476FE03-CDAB-4F97-AEBB-C9C2D81B2F57}" type="parTrans" cxnId="{F816B853-29E9-4633-812E-93D921419B2C}">
      <dgm:prSet/>
      <dgm:spPr/>
      <dgm:t>
        <a:bodyPr/>
        <a:lstStyle/>
        <a:p>
          <a:endParaRPr lang="en-US"/>
        </a:p>
      </dgm:t>
    </dgm:pt>
    <dgm:pt modelId="{ACABE5C6-012E-4DBB-80AE-449CB710A121}" type="sibTrans" cxnId="{F816B853-29E9-4633-812E-93D921419B2C}">
      <dgm:prSet/>
      <dgm:spPr/>
      <dgm:t>
        <a:bodyPr/>
        <a:lstStyle/>
        <a:p>
          <a:endParaRPr lang="en-US"/>
        </a:p>
      </dgm:t>
    </dgm:pt>
    <dgm:pt modelId="{7492CEDA-3A91-46FB-BEE2-A5302ECF987B}" type="pres">
      <dgm:prSet presAssocID="{5A246350-A2C2-44CB-A5EB-527E0657B471}" presName="outerComposite" presStyleCnt="0">
        <dgm:presLayoutVars>
          <dgm:chMax val="5"/>
          <dgm:dir/>
          <dgm:resizeHandles val="exact"/>
        </dgm:presLayoutVars>
      </dgm:prSet>
      <dgm:spPr/>
    </dgm:pt>
    <dgm:pt modelId="{4C97B209-E5F1-4A14-AF99-D4345CC76690}" type="pres">
      <dgm:prSet presAssocID="{5A246350-A2C2-44CB-A5EB-527E0657B471}" presName="dummyMaxCanvas" presStyleCnt="0">
        <dgm:presLayoutVars/>
      </dgm:prSet>
      <dgm:spPr/>
    </dgm:pt>
    <dgm:pt modelId="{496CF652-B132-4919-9519-9221517C9E61}" type="pres">
      <dgm:prSet presAssocID="{5A246350-A2C2-44CB-A5EB-527E0657B471}" presName="ThreeNodes_1" presStyleLbl="node1" presStyleIdx="0" presStyleCnt="3">
        <dgm:presLayoutVars>
          <dgm:bulletEnabled val="1"/>
        </dgm:presLayoutVars>
      </dgm:prSet>
      <dgm:spPr/>
    </dgm:pt>
    <dgm:pt modelId="{ABCCA720-9014-4198-962D-E9248F72A2EB}" type="pres">
      <dgm:prSet presAssocID="{5A246350-A2C2-44CB-A5EB-527E0657B471}" presName="ThreeNodes_2" presStyleLbl="node1" presStyleIdx="1" presStyleCnt="3">
        <dgm:presLayoutVars>
          <dgm:bulletEnabled val="1"/>
        </dgm:presLayoutVars>
      </dgm:prSet>
      <dgm:spPr/>
    </dgm:pt>
    <dgm:pt modelId="{B3857506-1899-4C5E-B388-87BD04D17694}" type="pres">
      <dgm:prSet presAssocID="{5A246350-A2C2-44CB-A5EB-527E0657B471}" presName="ThreeNodes_3" presStyleLbl="node1" presStyleIdx="2" presStyleCnt="3">
        <dgm:presLayoutVars>
          <dgm:bulletEnabled val="1"/>
        </dgm:presLayoutVars>
      </dgm:prSet>
      <dgm:spPr/>
    </dgm:pt>
    <dgm:pt modelId="{A16EEE1B-10E0-4055-ADB7-ABFE30B4CD9A}" type="pres">
      <dgm:prSet presAssocID="{5A246350-A2C2-44CB-A5EB-527E0657B471}" presName="ThreeConn_1-2" presStyleLbl="fgAccFollowNode1" presStyleIdx="0" presStyleCnt="2">
        <dgm:presLayoutVars>
          <dgm:bulletEnabled val="1"/>
        </dgm:presLayoutVars>
      </dgm:prSet>
      <dgm:spPr/>
    </dgm:pt>
    <dgm:pt modelId="{A72CC599-ADF0-4B1F-9245-88CC79F9832F}" type="pres">
      <dgm:prSet presAssocID="{5A246350-A2C2-44CB-A5EB-527E0657B471}" presName="ThreeConn_2-3" presStyleLbl="fgAccFollowNode1" presStyleIdx="1" presStyleCnt="2">
        <dgm:presLayoutVars>
          <dgm:bulletEnabled val="1"/>
        </dgm:presLayoutVars>
      </dgm:prSet>
      <dgm:spPr/>
    </dgm:pt>
    <dgm:pt modelId="{6176EFB3-99D3-41F9-97F5-133EAFBF20F3}" type="pres">
      <dgm:prSet presAssocID="{5A246350-A2C2-44CB-A5EB-527E0657B471}" presName="ThreeNodes_1_text" presStyleLbl="node1" presStyleIdx="2" presStyleCnt="3">
        <dgm:presLayoutVars>
          <dgm:bulletEnabled val="1"/>
        </dgm:presLayoutVars>
      </dgm:prSet>
      <dgm:spPr/>
    </dgm:pt>
    <dgm:pt modelId="{55254C08-C9CC-41D8-ACF1-B48F99A01855}" type="pres">
      <dgm:prSet presAssocID="{5A246350-A2C2-44CB-A5EB-527E0657B471}" presName="ThreeNodes_2_text" presStyleLbl="node1" presStyleIdx="2" presStyleCnt="3">
        <dgm:presLayoutVars>
          <dgm:bulletEnabled val="1"/>
        </dgm:presLayoutVars>
      </dgm:prSet>
      <dgm:spPr/>
    </dgm:pt>
    <dgm:pt modelId="{1BDBFB54-61BD-4AEE-BDE7-02DD30E08FFE}" type="pres">
      <dgm:prSet presAssocID="{5A246350-A2C2-44CB-A5EB-527E0657B47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7BCA902-54FA-496B-B534-23BB25D474DC}" type="presOf" srcId="{A17C0936-71EB-4E28-AE7C-B6AE1354A44A}" destId="{ABCCA720-9014-4198-962D-E9248F72A2EB}" srcOrd="0" destOrd="0" presId="urn:microsoft.com/office/officeart/2005/8/layout/vProcess5"/>
    <dgm:cxn modelId="{09777C2C-5B25-47DF-99C9-2C1B5E0E5534}" srcId="{5A246350-A2C2-44CB-A5EB-527E0657B471}" destId="{F726FA59-F4D5-4EF4-9652-A445351648DE}" srcOrd="0" destOrd="0" parTransId="{2A8B878B-6EFC-417E-9C22-273B56179F91}" sibTransId="{9FE1886B-1602-471E-A6B0-E0A025FFBED6}"/>
    <dgm:cxn modelId="{EACD2B3B-52C5-4092-A2F6-9BB9E5E22116}" type="presOf" srcId="{F726FA59-F4D5-4EF4-9652-A445351648DE}" destId="{6176EFB3-99D3-41F9-97F5-133EAFBF20F3}" srcOrd="1" destOrd="0" presId="urn:microsoft.com/office/officeart/2005/8/layout/vProcess5"/>
    <dgm:cxn modelId="{E7A0503C-F312-4A77-BEBA-3FD81D23638A}" srcId="{5A246350-A2C2-44CB-A5EB-527E0657B471}" destId="{A17C0936-71EB-4E28-AE7C-B6AE1354A44A}" srcOrd="1" destOrd="0" parTransId="{EDC519D7-FCF0-41CD-A1B4-08FE911545A6}" sibTransId="{EE1002C8-E1B1-4078-852C-F02C0AB4D217}"/>
    <dgm:cxn modelId="{2E909640-FC7B-43CE-B352-2E5DB1D1DE48}" type="presOf" srcId="{D49370B2-50DB-4B25-977C-D6523FFA079B}" destId="{1BDBFB54-61BD-4AEE-BDE7-02DD30E08FFE}" srcOrd="1" destOrd="0" presId="urn:microsoft.com/office/officeart/2005/8/layout/vProcess5"/>
    <dgm:cxn modelId="{98C07652-C777-4870-900A-E45010275A2B}" type="presOf" srcId="{9FE1886B-1602-471E-A6B0-E0A025FFBED6}" destId="{A16EEE1B-10E0-4055-ADB7-ABFE30B4CD9A}" srcOrd="0" destOrd="0" presId="urn:microsoft.com/office/officeart/2005/8/layout/vProcess5"/>
    <dgm:cxn modelId="{F816B853-29E9-4633-812E-93D921419B2C}" srcId="{5A246350-A2C2-44CB-A5EB-527E0657B471}" destId="{D49370B2-50DB-4B25-977C-D6523FFA079B}" srcOrd="2" destOrd="0" parTransId="{3476FE03-CDAB-4F97-AEBB-C9C2D81B2F57}" sibTransId="{ACABE5C6-012E-4DBB-80AE-449CB710A121}"/>
    <dgm:cxn modelId="{F95C2359-46A3-4991-9CAE-E40A051FFB82}" type="presOf" srcId="{D49370B2-50DB-4B25-977C-D6523FFA079B}" destId="{B3857506-1899-4C5E-B388-87BD04D17694}" srcOrd="0" destOrd="0" presId="urn:microsoft.com/office/officeart/2005/8/layout/vProcess5"/>
    <dgm:cxn modelId="{B239409C-5BC3-4377-955D-4D95F01F67D8}" type="presOf" srcId="{F726FA59-F4D5-4EF4-9652-A445351648DE}" destId="{496CF652-B132-4919-9519-9221517C9E61}" srcOrd="0" destOrd="0" presId="urn:microsoft.com/office/officeart/2005/8/layout/vProcess5"/>
    <dgm:cxn modelId="{3B82B39C-BD9C-4A6E-B0DB-17FDF578DFF0}" type="presOf" srcId="{5A246350-A2C2-44CB-A5EB-527E0657B471}" destId="{7492CEDA-3A91-46FB-BEE2-A5302ECF987B}" srcOrd="0" destOrd="0" presId="urn:microsoft.com/office/officeart/2005/8/layout/vProcess5"/>
    <dgm:cxn modelId="{2B966EAF-18B6-4E03-A218-0E85FD08C106}" type="presOf" srcId="{A17C0936-71EB-4E28-AE7C-B6AE1354A44A}" destId="{55254C08-C9CC-41D8-ACF1-B48F99A01855}" srcOrd="1" destOrd="0" presId="urn:microsoft.com/office/officeart/2005/8/layout/vProcess5"/>
    <dgm:cxn modelId="{FF349CED-503A-45B4-8F37-26A984E2B798}" type="presOf" srcId="{EE1002C8-E1B1-4078-852C-F02C0AB4D217}" destId="{A72CC599-ADF0-4B1F-9245-88CC79F9832F}" srcOrd="0" destOrd="0" presId="urn:microsoft.com/office/officeart/2005/8/layout/vProcess5"/>
    <dgm:cxn modelId="{D8454E7D-C293-43F3-9D9F-27058B756F7D}" type="presParOf" srcId="{7492CEDA-3A91-46FB-BEE2-A5302ECF987B}" destId="{4C97B209-E5F1-4A14-AF99-D4345CC76690}" srcOrd="0" destOrd="0" presId="urn:microsoft.com/office/officeart/2005/8/layout/vProcess5"/>
    <dgm:cxn modelId="{DE966217-5DD1-4579-81FA-FDB0436C8EF9}" type="presParOf" srcId="{7492CEDA-3A91-46FB-BEE2-A5302ECF987B}" destId="{496CF652-B132-4919-9519-9221517C9E61}" srcOrd="1" destOrd="0" presId="urn:microsoft.com/office/officeart/2005/8/layout/vProcess5"/>
    <dgm:cxn modelId="{06A4DEF2-9DEC-4BC1-9EE9-83B63DC3137C}" type="presParOf" srcId="{7492CEDA-3A91-46FB-BEE2-A5302ECF987B}" destId="{ABCCA720-9014-4198-962D-E9248F72A2EB}" srcOrd="2" destOrd="0" presId="urn:microsoft.com/office/officeart/2005/8/layout/vProcess5"/>
    <dgm:cxn modelId="{FC3FE725-3733-447D-B73B-0F1E14785755}" type="presParOf" srcId="{7492CEDA-3A91-46FB-BEE2-A5302ECF987B}" destId="{B3857506-1899-4C5E-B388-87BD04D17694}" srcOrd="3" destOrd="0" presId="urn:microsoft.com/office/officeart/2005/8/layout/vProcess5"/>
    <dgm:cxn modelId="{C382CBC7-1217-4CB5-83A5-5B194C8D40ED}" type="presParOf" srcId="{7492CEDA-3A91-46FB-BEE2-A5302ECF987B}" destId="{A16EEE1B-10E0-4055-ADB7-ABFE30B4CD9A}" srcOrd="4" destOrd="0" presId="urn:microsoft.com/office/officeart/2005/8/layout/vProcess5"/>
    <dgm:cxn modelId="{45918E30-9A61-4D1E-B506-E07BB25DF847}" type="presParOf" srcId="{7492CEDA-3A91-46FB-BEE2-A5302ECF987B}" destId="{A72CC599-ADF0-4B1F-9245-88CC79F9832F}" srcOrd="5" destOrd="0" presId="urn:microsoft.com/office/officeart/2005/8/layout/vProcess5"/>
    <dgm:cxn modelId="{1E80970C-91CE-4D73-8D49-4E9C3ED1BD2B}" type="presParOf" srcId="{7492CEDA-3A91-46FB-BEE2-A5302ECF987B}" destId="{6176EFB3-99D3-41F9-97F5-133EAFBF20F3}" srcOrd="6" destOrd="0" presId="urn:microsoft.com/office/officeart/2005/8/layout/vProcess5"/>
    <dgm:cxn modelId="{4DAAA93B-F149-4131-A904-1F189D7B9593}" type="presParOf" srcId="{7492CEDA-3A91-46FB-BEE2-A5302ECF987B}" destId="{55254C08-C9CC-41D8-ACF1-B48F99A01855}" srcOrd="7" destOrd="0" presId="urn:microsoft.com/office/officeart/2005/8/layout/vProcess5"/>
    <dgm:cxn modelId="{505F0724-36E3-4237-81E4-341B5666C3E9}" type="presParOf" srcId="{7492CEDA-3A91-46FB-BEE2-A5302ECF987B}" destId="{1BDBFB54-61BD-4AEE-BDE7-02DD30E08F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AE07C-3B12-4A45-8666-539BE60FA88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263551-23CA-41A2-9B74-476E1ACA9EDF}">
      <dgm:prSet/>
      <dgm:spPr/>
      <dgm:t>
        <a:bodyPr/>
        <a:lstStyle/>
        <a:p>
          <a:pPr rtl="0"/>
          <a:r>
            <a:rPr lang="ru-RU" dirty="0"/>
            <a:t>Они изменяют его гормональный баланс</a:t>
          </a:r>
          <a:r>
            <a:rPr lang="ru-RU" dirty="0">
              <a:latin typeface="Calibri Light" panose="020F0302020204030204"/>
            </a:rPr>
            <a:t> </a:t>
          </a:r>
          <a:endParaRPr lang="en-US" dirty="0">
            <a:latin typeface="Calibri Light" panose="020F0302020204030204"/>
          </a:endParaRPr>
        </a:p>
      </dgm:t>
    </dgm:pt>
    <dgm:pt modelId="{1EA9DCAE-6148-4282-B095-9A5B20ABC8F7}" type="parTrans" cxnId="{DABFF431-4895-4C45-8656-4C08B1306C62}">
      <dgm:prSet/>
      <dgm:spPr/>
      <dgm:t>
        <a:bodyPr/>
        <a:lstStyle/>
        <a:p>
          <a:endParaRPr lang="en-US"/>
        </a:p>
      </dgm:t>
    </dgm:pt>
    <dgm:pt modelId="{672D0AC8-F2CF-4431-9F94-B1795A1B288E}" type="sibTrans" cxnId="{DABFF431-4895-4C45-8656-4C08B1306C62}">
      <dgm:prSet/>
      <dgm:spPr/>
      <dgm:t>
        <a:bodyPr/>
        <a:lstStyle/>
        <a:p>
          <a:endParaRPr lang="en-US"/>
        </a:p>
      </dgm:t>
    </dgm:pt>
    <dgm:pt modelId="{FD91BA79-3621-4CBC-9857-ECA50C8BCBC4}">
      <dgm:prSet/>
      <dgm:spPr/>
      <dgm:t>
        <a:bodyPr/>
        <a:lstStyle/>
        <a:p>
          <a:pPr rtl="0"/>
          <a:r>
            <a:rPr lang="ru-RU" dirty="0"/>
            <a:t>проблемы с кожей</a:t>
          </a:r>
          <a:r>
            <a:rPr lang="ru-RU" dirty="0">
              <a:latin typeface="Calibri Light" panose="020F0302020204030204"/>
            </a:rPr>
            <a:t> </a:t>
          </a:r>
          <a:endParaRPr lang="en-US">
            <a:latin typeface="Calibri Light" panose="020F0302020204030204"/>
          </a:endParaRPr>
        </a:p>
      </dgm:t>
    </dgm:pt>
    <dgm:pt modelId="{F1D98FD8-6BA1-48A7-99CB-7E418A170854}" type="parTrans" cxnId="{5F8B77D6-C05D-41BC-99C4-2B205549E514}">
      <dgm:prSet/>
      <dgm:spPr/>
      <dgm:t>
        <a:bodyPr/>
        <a:lstStyle/>
        <a:p>
          <a:endParaRPr lang="en-US"/>
        </a:p>
      </dgm:t>
    </dgm:pt>
    <dgm:pt modelId="{3567F4D4-5C59-42EE-9A89-07A328FED394}" type="sibTrans" cxnId="{5F8B77D6-C05D-41BC-99C4-2B205549E514}">
      <dgm:prSet/>
      <dgm:spPr/>
      <dgm:t>
        <a:bodyPr/>
        <a:lstStyle/>
        <a:p>
          <a:endParaRPr lang="en-US"/>
        </a:p>
      </dgm:t>
    </dgm:pt>
    <dgm:pt modelId="{043DD970-482C-4B1A-98F4-324FDF5C263A}">
      <dgm:prSet/>
      <dgm:spPr/>
      <dgm:t>
        <a:bodyPr/>
        <a:lstStyle/>
        <a:p>
          <a:r>
            <a:rPr lang="ru-RU" dirty="0"/>
            <a:t>боли в желудке;</a:t>
          </a:r>
          <a:endParaRPr lang="en-US" dirty="0"/>
        </a:p>
      </dgm:t>
    </dgm:pt>
    <dgm:pt modelId="{8FCF71F0-689B-44AD-8913-C83D62A8875D}" type="parTrans" cxnId="{09E7526F-B9B9-4E40-A03E-B5C7BC0E8757}">
      <dgm:prSet/>
      <dgm:spPr/>
      <dgm:t>
        <a:bodyPr/>
        <a:lstStyle/>
        <a:p>
          <a:endParaRPr lang="en-US"/>
        </a:p>
      </dgm:t>
    </dgm:pt>
    <dgm:pt modelId="{6480CC57-E41A-4CC7-984D-BBDB8992F1B2}" type="sibTrans" cxnId="{09E7526F-B9B9-4E40-A03E-B5C7BC0E8757}">
      <dgm:prSet/>
      <dgm:spPr/>
      <dgm:t>
        <a:bodyPr/>
        <a:lstStyle/>
        <a:p>
          <a:endParaRPr lang="en-US"/>
        </a:p>
      </dgm:t>
    </dgm:pt>
    <dgm:pt modelId="{C3CF791B-7269-49CE-A0E0-01D7D4E8CE8C}">
      <dgm:prSet/>
      <dgm:spPr/>
      <dgm:t>
        <a:bodyPr/>
        <a:lstStyle/>
        <a:p>
          <a:r>
            <a:rPr lang="ru-RU" dirty="0"/>
            <a:t>тошнота;</a:t>
          </a:r>
          <a:endParaRPr lang="en-US" dirty="0"/>
        </a:p>
      </dgm:t>
    </dgm:pt>
    <dgm:pt modelId="{68481B09-CC21-49CB-8511-25539E4E8944}" type="parTrans" cxnId="{289A874E-901A-4760-8042-FBBCBAA25F4B}">
      <dgm:prSet/>
      <dgm:spPr/>
      <dgm:t>
        <a:bodyPr/>
        <a:lstStyle/>
        <a:p>
          <a:endParaRPr lang="en-US"/>
        </a:p>
      </dgm:t>
    </dgm:pt>
    <dgm:pt modelId="{1E506A87-C275-4D9C-B183-411721DF8041}" type="sibTrans" cxnId="{289A874E-901A-4760-8042-FBBCBAA25F4B}">
      <dgm:prSet/>
      <dgm:spPr/>
      <dgm:t>
        <a:bodyPr/>
        <a:lstStyle/>
        <a:p>
          <a:endParaRPr lang="en-US"/>
        </a:p>
      </dgm:t>
    </dgm:pt>
    <dgm:pt modelId="{C58D879C-25CA-4A76-B0D0-45AB00900834}">
      <dgm:prSet/>
      <dgm:spPr/>
      <dgm:t>
        <a:bodyPr/>
        <a:lstStyle/>
        <a:p>
          <a:r>
            <a:rPr lang="ru-RU" dirty="0"/>
            <a:t>сонливость;</a:t>
          </a:r>
          <a:endParaRPr lang="en-US" dirty="0"/>
        </a:p>
      </dgm:t>
    </dgm:pt>
    <dgm:pt modelId="{4BDCDB73-E83A-4C38-BF0D-8090399497ED}" type="parTrans" cxnId="{5C87306C-345E-49B4-9471-430FED869317}">
      <dgm:prSet/>
      <dgm:spPr/>
      <dgm:t>
        <a:bodyPr/>
        <a:lstStyle/>
        <a:p>
          <a:endParaRPr lang="en-US"/>
        </a:p>
      </dgm:t>
    </dgm:pt>
    <dgm:pt modelId="{D0872573-E874-4D54-A72C-E3CEAE771FCC}" type="sibTrans" cxnId="{5C87306C-345E-49B4-9471-430FED869317}">
      <dgm:prSet/>
      <dgm:spPr/>
      <dgm:t>
        <a:bodyPr/>
        <a:lstStyle/>
        <a:p>
          <a:endParaRPr lang="en-US"/>
        </a:p>
      </dgm:t>
    </dgm:pt>
    <dgm:pt modelId="{02843BB3-6BE1-4A5A-B45D-07F16DA0C228}">
      <dgm:prSet/>
      <dgm:spPr/>
      <dgm:t>
        <a:bodyPr/>
        <a:lstStyle/>
        <a:p>
          <a:r>
            <a:rPr lang="ru-RU" dirty="0"/>
            <a:t>раздражительность;</a:t>
          </a:r>
          <a:endParaRPr lang="en-US" dirty="0"/>
        </a:p>
      </dgm:t>
    </dgm:pt>
    <dgm:pt modelId="{75178D33-930B-4FE6-BF4F-705497A49AD3}" type="parTrans" cxnId="{92C9DC1B-7F52-4A4E-91B7-C94C35342D1F}">
      <dgm:prSet/>
      <dgm:spPr/>
      <dgm:t>
        <a:bodyPr/>
        <a:lstStyle/>
        <a:p>
          <a:endParaRPr lang="en-US"/>
        </a:p>
      </dgm:t>
    </dgm:pt>
    <dgm:pt modelId="{FAC0F019-D3E1-4DE5-AB03-66633A604F34}" type="sibTrans" cxnId="{92C9DC1B-7F52-4A4E-91B7-C94C35342D1F}">
      <dgm:prSet/>
      <dgm:spPr/>
      <dgm:t>
        <a:bodyPr/>
        <a:lstStyle/>
        <a:p>
          <a:endParaRPr lang="en-US"/>
        </a:p>
      </dgm:t>
    </dgm:pt>
    <dgm:pt modelId="{B852BB55-AEBE-4B23-A62D-4EB397AE2BA0}">
      <dgm:prSet/>
      <dgm:spPr/>
      <dgm:t>
        <a:bodyPr/>
        <a:lstStyle/>
        <a:p>
          <a:r>
            <a:rPr lang="ru-RU" dirty="0"/>
            <a:t>головокружение;</a:t>
          </a:r>
          <a:endParaRPr lang="en-US" dirty="0"/>
        </a:p>
      </dgm:t>
    </dgm:pt>
    <dgm:pt modelId="{6B37DF84-2192-4F17-9657-FC255AC92C19}" type="parTrans" cxnId="{11D5BD40-4EE6-43F1-9AB6-EEC87E43F010}">
      <dgm:prSet/>
      <dgm:spPr/>
      <dgm:t>
        <a:bodyPr/>
        <a:lstStyle/>
        <a:p>
          <a:endParaRPr lang="en-US"/>
        </a:p>
      </dgm:t>
    </dgm:pt>
    <dgm:pt modelId="{5A59DF2A-DBEB-4A68-BF6F-F295D4E19FBC}" type="sibTrans" cxnId="{11D5BD40-4EE6-43F1-9AB6-EEC87E43F010}">
      <dgm:prSet/>
      <dgm:spPr/>
      <dgm:t>
        <a:bodyPr/>
        <a:lstStyle/>
        <a:p>
          <a:endParaRPr lang="en-US"/>
        </a:p>
      </dgm:t>
    </dgm:pt>
    <dgm:pt modelId="{36F12BEF-35EC-4BE3-899B-9221B5C25406}">
      <dgm:prSet/>
      <dgm:spPr/>
      <dgm:t>
        <a:bodyPr/>
        <a:lstStyle/>
        <a:p>
          <a:r>
            <a:rPr lang="ru-RU" dirty="0"/>
            <a:t>отеки рук и ног.</a:t>
          </a:r>
          <a:endParaRPr lang="en-US" dirty="0"/>
        </a:p>
      </dgm:t>
    </dgm:pt>
    <dgm:pt modelId="{F64F4385-BF7B-43A1-AEAC-BE68C6D9198F}" type="parTrans" cxnId="{BA190615-5CEF-43C9-82CE-C16E61F67E49}">
      <dgm:prSet/>
      <dgm:spPr/>
      <dgm:t>
        <a:bodyPr/>
        <a:lstStyle/>
        <a:p>
          <a:endParaRPr lang="en-US"/>
        </a:p>
      </dgm:t>
    </dgm:pt>
    <dgm:pt modelId="{41D3D64A-5C37-4E28-8ED9-CDB4D4912D36}" type="sibTrans" cxnId="{BA190615-5CEF-43C9-82CE-C16E61F67E49}">
      <dgm:prSet/>
      <dgm:spPr/>
      <dgm:t>
        <a:bodyPr/>
        <a:lstStyle/>
        <a:p>
          <a:endParaRPr lang="en-US"/>
        </a:p>
      </dgm:t>
    </dgm:pt>
    <dgm:pt modelId="{E99A59D6-2879-4E9C-BF89-56B54284F3C3}">
      <dgm:prSet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 </a:t>
          </a:r>
          <a:r>
            <a:rPr lang="ru-RU" dirty="0"/>
            <a:t>гиперфункция коры надпочечников.  </a:t>
          </a:r>
          <a:endParaRPr lang="ru-RU" dirty="0">
            <a:latin typeface="Calibri Light" panose="020F0302020204030204"/>
          </a:endParaRPr>
        </a:p>
      </dgm:t>
    </dgm:pt>
    <dgm:pt modelId="{343F7825-28B7-408B-8CA8-2763DE675DA4}" type="parTrans" cxnId="{CF852CB3-888E-450C-9F0A-446D4D912AF5}">
      <dgm:prSet/>
      <dgm:spPr/>
    </dgm:pt>
    <dgm:pt modelId="{FA9AF33C-CFBB-46E6-8FB6-C91D14526C70}" type="sibTrans" cxnId="{CF852CB3-888E-450C-9F0A-446D4D912AF5}">
      <dgm:prSet/>
      <dgm:spPr/>
      <dgm:t>
        <a:bodyPr/>
        <a:lstStyle/>
        <a:p>
          <a:endParaRPr lang="ru-RU"/>
        </a:p>
      </dgm:t>
    </dgm:pt>
    <dgm:pt modelId="{BAC66E1E-4E8F-4417-B0B3-1C5DF9B288D9}">
      <dgm:prSet phldr="0"/>
      <dgm:spPr/>
      <dgm:t>
        <a:bodyPr/>
        <a:lstStyle/>
        <a:p>
          <a:pPr rtl="0"/>
          <a:r>
            <a:rPr lang="ru-RU" dirty="0"/>
            <a:t>кровотечения </a:t>
          </a:r>
          <a:endParaRPr lang="ru-RU" dirty="0">
            <a:latin typeface="Calibri Light" panose="020F0302020204030204"/>
          </a:endParaRPr>
        </a:p>
      </dgm:t>
    </dgm:pt>
    <dgm:pt modelId="{610D899E-3CAF-45DF-BB22-3F6063D6FA48}" type="parTrans" cxnId="{A2751296-30BA-4F90-885F-BE217224884E}">
      <dgm:prSet/>
      <dgm:spPr/>
    </dgm:pt>
    <dgm:pt modelId="{48112DE8-1E24-40E7-BAFE-A90D32DB7C17}" type="sibTrans" cxnId="{A2751296-30BA-4F90-885F-BE217224884E}">
      <dgm:prSet/>
      <dgm:spPr/>
      <dgm:t>
        <a:bodyPr/>
        <a:lstStyle/>
        <a:p>
          <a:endParaRPr lang="ru-RU"/>
        </a:p>
      </dgm:t>
    </dgm:pt>
    <dgm:pt modelId="{8C4C8180-96CF-4E49-AD34-19270128127A}">
      <dgm:prSet phldr="0"/>
      <dgm:spPr/>
      <dgm:t>
        <a:bodyPr/>
        <a:lstStyle/>
        <a:p>
          <a:r>
            <a:rPr lang="ru-RU" dirty="0"/>
            <a:t>болезни глаз;</a:t>
          </a:r>
        </a:p>
      </dgm:t>
    </dgm:pt>
    <dgm:pt modelId="{9E53904B-5ECD-48BC-855C-7E6DDD0B139A}" type="parTrans" cxnId="{A8BA58BB-94D3-4FFC-9579-F2AFE23C4C3F}">
      <dgm:prSet/>
      <dgm:spPr/>
    </dgm:pt>
    <dgm:pt modelId="{3FD88491-27A4-4981-8425-7F3AE8D36C3A}" type="sibTrans" cxnId="{A8BA58BB-94D3-4FFC-9579-F2AFE23C4C3F}">
      <dgm:prSet/>
      <dgm:spPr/>
      <dgm:t>
        <a:bodyPr/>
        <a:lstStyle/>
        <a:p>
          <a:endParaRPr lang="ru-RU"/>
        </a:p>
      </dgm:t>
    </dgm:pt>
    <dgm:pt modelId="{ADA2B445-864B-442A-963A-20FCA63B266F}">
      <dgm:prSet phldr="0"/>
      <dgm:spPr/>
      <dgm:t>
        <a:bodyPr/>
        <a:lstStyle/>
        <a:p>
          <a:r>
            <a:rPr lang="ru-RU" dirty="0"/>
            <a:t>кашель, хрипота (из-за долгого применения ингалятора);</a:t>
          </a:r>
        </a:p>
      </dgm:t>
    </dgm:pt>
    <dgm:pt modelId="{AA0D0352-56F5-46B2-A97F-B4CA6F1A8C3D}" type="parTrans" cxnId="{CD091674-94D0-472F-B942-8E349E549F45}">
      <dgm:prSet/>
      <dgm:spPr/>
    </dgm:pt>
    <dgm:pt modelId="{375D2D80-DDB9-48C2-B130-9B482ADE9B75}" type="sibTrans" cxnId="{CD091674-94D0-472F-B942-8E349E549F45}">
      <dgm:prSet/>
      <dgm:spPr/>
      <dgm:t>
        <a:bodyPr/>
        <a:lstStyle/>
        <a:p>
          <a:endParaRPr lang="ru-RU"/>
        </a:p>
      </dgm:t>
    </dgm:pt>
    <dgm:pt modelId="{E912BE6D-46E0-4273-AB6B-6EF923FAF548}" type="pres">
      <dgm:prSet presAssocID="{A41AE07C-3B12-4A45-8666-539BE60FA88C}" presName="Name0" presStyleCnt="0">
        <dgm:presLayoutVars>
          <dgm:dir/>
          <dgm:resizeHandles val="exact"/>
        </dgm:presLayoutVars>
      </dgm:prSet>
      <dgm:spPr/>
    </dgm:pt>
    <dgm:pt modelId="{32A86FE2-E2AA-4BEC-8D0B-41A77F7A6A05}" type="pres">
      <dgm:prSet presAssocID="{D4263551-23CA-41A2-9B74-476E1ACA9EDF}" presName="node" presStyleLbl="node1" presStyleIdx="0" presStyleCnt="12">
        <dgm:presLayoutVars>
          <dgm:bulletEnabled val="1"/>
        </dgm:presLayoutVars>
      </dgm:prSet>
      <dgm:spPr/>
    </dgm:pt>
    <dgm:pt modelId="{9E346C23-104A-4180-B775-8FF0C901F849}" type="pres">
      <dgm:prSet presAssocID="{672D0AC8-F2CF-4431-9F94-B1795A1B288E}" presName="sibTrans" presStyleLbl="sibTrans1D1" presStyleIdx="0" presStyleCnt="11"/>
      <dgm:spPr/>
    </dgm:pt>
    <dgm:pt modelId="{83BCA184-9421-465D-83ED-CE0D9EE66471}" type="pres">
      <dgm:prSet presAssocID="{672D0AC8-F2CF-4431-9F94-B1795A1B288E}" presName="connectorText" presStyleLbl="sibTrans1D1" presStyleIdx="0" presStyleCnt="11"/>
      <dgm:spPr/>
    </dgm:pt>
    <dgm:pt modelId="{1DD5D9F7-2AE5-4130-BEF6-4CE8B6BB34F8}" type="pres">
      <dgm:prSet presAssocID="{E99A59D6-2879-4E9C-BF89-56B54284F3C3}" presName="node" presStyleLbl="node1" presStyleIdx="1" presStyleCnt="12">
        <dgm:presLayoutVars>
          <dgm:bulletEnabled val="1"/>
        </dgm:presLayoutVars>
      </dgm:prSet>
      <dgm:spPr/>
    </dgm:pt>
    <dgm:pt modelId="{64399AD6-5332-40EA-A062-EB6FED553795}" type="pres">
      <dgm:prSet presAssocID="{FA9AF33C-CFBB-46E6-8FB6-C91D14526C70}" presName="sibTrans" presStyleLbl="sibTrans1D1" presStyleIdx="1" presStyleCnt="11"/>
      <dgm:spPr/>
    </dgm:pt>
    <dgm:pt modelId="{7E8ABA42-F73A-4128-819B-87C96F136B17}" type="pres">
      <dgm:prSet presAssocID="{FA9AF33C-CFBB-46E6-8FB6-C91D14526C70}" presName="connectorText" presStyleLbl="sibTrans1D1" presStyleIdx="1" presStyleCnt="11"/>
      <dgm:spPr/>
    </dgm:pt>
    <dgm:pt modelId="{B6EA5BAF-8D53-4807-9FBA-8C064B979372}" type="pres">
      <dgm:prSet presAssocID="{BAC66E1E-4E8F-4417-B0B3-1C5DF9B288D9}" presName="node" presStyleLbl="node1" presStyleIdx="2" presStyleCnt="12">
        <dgm:presLayoutVars>
          <dgm:bulletEnabled val="1"/>
        </dgm:presLayoutVars>
      </dgm:prSet>
      <dgm:spPr/>
    </dgm:pt>
    <dgm:pt modelId="{F4382A92-D867-499B-B204-5DE05AC79E18}" type="pres">
      <dgm:prSet presAssocID="{48112DE8-1E24-40E7-BAFE-A90D32DB7C17}" presName="sibTrans" presStyleLbl="sibTrans1D1" presStyleIdx="2" presStyleCnt="11"/>
      <dgm:spPr/>
    </dgm:pt>
    <dgm:pt modelId="{AD13EDA9-AC87-4F3A-B64C-0C83C6D29AD2}" type="pres">
      <dgm:prSet presAssocID="{48112DE8-1E24-40E7-BAFE-A90D32DB7C17}" presName="connectorText" presStyleLbl="sibTrans1D1" presStyleIdx="2" presStyleCnt="11"/>
      <dgm:spPr/>
    </dgm:pt>
    <dgm:pt modelId="{DB9F39A5-303C-43DC-BA87-1C652E1808F8}" type="pres">
      <dgm:prSet presAssocID="{8C4C8180-96CF-4E49-AD34-19270128127A}" presName="node" presStyleLbl="node1" presStyleIdx="3" presStyleCnt="12">
        <dgm:presLayoutVars>
          <dgm:bulletEnabled val="1"/>
        </dgm:presLayoutVars>
      </dgm:prSet>
      <dgm:spPr/>
    </dgm:pt>
    <dgm:pt modelId="{23CE8277-167A-4D88-AD6B-03D101F1003F}" type="pres">
      <dgm:prSet presAssocID="{3FD88491-27A4-4981-8425-7F3AE8D36C3A}" presName="sibTrans" presStyleLbl="sibTrans1D1" presStyleIdx="3" presStyleCnt="11"/>
      <dgm:spPr/>
    </dgm:pt>
    <dgm:pt modelId="{0187A1D1-7D12-4243-9B06-61ECC3EA4A0F}" type="pres">
      <dgm:prSet presAssocID="{3FD88491-27A4-4981-8425-7F3AE8D36C3A}" presName="connectorText" presStyleLbl="sibTrans1D1" presStyleIdx="3" presStyleCnt="11"/>
      <dgm:spPr/>
    </dgm:pt>
    <dgm:pt modelId="{8334BFDB-E71E-430D-94AB-186CB3451795}" type="pres">
      <dgm:prSet presAssocID="{FD91BA79-3621-4CBC-9857-ECA50C8BCBC4}" presName="node" presStyleLbl="node1" presStyleIdx="4" presStyleCnt="12">
        <dgm:presLayoutVars>
          <dgm:bulletEnabled val="1"/>
        </dgm:presLayoutVars>
      </dgm:prSet>
      <dgm:spPr/>
    </dgm:pt>
    <dgm:pt modelId="{CDC34ED2-0C09-45FE-8CDC-CD9664947362}" type="pres">
      <dgm:prSet presAssocID="{3567F4D4-5C59-42EE-9A89-07A328FED394}" presName="sibTrans" presStyleLbl="sibTrans1D1" presStyleIdx="4" presStyleCnt="11"/>
      <dgm:spPr/>
    </dgm:pt>
    <dgm:pt modelId="{24373E43-9967-4425-B572-CA62255A6153}" type="pres">
      <dgm:prSet presAssocID="{3567F4D4-5C59-42EE-9A89-07A328FED394}" presName="connectorText" presStyleLbl="sibTrans1D1" presStyleIdx="4" presStyleCnt="11"/>
      <dgm:spPr/>
    </dgm:pt>
    <dgm:pt modelId="{F8F82CE6-BC39-4D0F-9DAA-27DC43846CC7}" type="pres">
      <dgm:prSet presAssocID="{ADA2B445-864B-442A-963A-20FCA63B266F}" presName="node" presStyleLbl="node1" presStyleIdx="5" presStyleCnt="12">
        <dgm:presLayoutVars>
          <dgm:bulletEnabled val="1"/>
        </dgm:presLayoutVars>
      </dgm:prSet>
      <dgm:spPr/>
    </dgm:pt>
    <dgm:pt modelId="{97C7F118-6DF3-4ABB-8B5E-3D17074CAD2B}" type="pres">
      <dgm:prSet presAssocID="{375D2D80-DDB9-48C2-B130-9B482ADE9B75}" presName="sibTrans" presStyleLbl="sibTrans1D1" presStyleIdx="5" presStyleCnt="11"/>
      <dgm:spPr/>
    </dgm:pt>
    <dgm:pt modelId="{F6B5C001-2014-49E6-A9E6-1E2905158BAB}" type="pres">
      <dgm:prSet presAssocID="{375D2D80-DDB9-48C2-B130-9B482ADE9B75}" presName="connectorText" presStyleLbl="sibTrans1D1" presStyleIdx="5" presStyleCnt="11"/>
      <dgm:spPr/>
    </dgm:pt>
    <dgm:pt modelId="{9958D28E-062E-446D-8B72-0A22D90119C5}" type="pres">
      <dgm:prSet presAssocID="{043DD970-482C-4B1A-98F4-324FDF5C263A}" presName="node" presStyleLbl="node1" presStyleIdx="6" presStyleCnt="12">
        <dgm:presLayoutVars>
          <dgm:bulletEnabled val="1"/>
        </dgm:presLayoutVars>
      </dgm:prSet>
      <dgm:spPr/>
    </dgm:pt>
    <dgm:pt modelId="{B045EF22-2A56-45F2-A451-7B1D4D03E810}" type="pres">
      <dgm:prSet presAssocID="{6480CC57-E41A-4CC7-984D-BBDB8992F1B2}" presName="sibTrans" presStyleLbl="sibTrans1D1" presStyleIdx="6" presStyleCnt="11"/>
      <dgm:spPr/>
    </dgm:pt>
    <dgm:pt modelId="{EEFA10BC-CD44-41F4-B101-1A0DD10B14E8}" type="pres">
      <dgm:prSet presAssocID="{6480CC57-E41A-4CC7-984D-BBDB8992F1B2}" presName="connectorText" presStyleLbl="sibTrans1D1" presStyleIdx="6" presStyleCnt="11"/>
      <dgm:spPr/>
    </dgm:pt>
    <dgm:pt modelId="{38761662-92BD-450B-AA50-6CB3D8349AD9}" type="pres">
      <dgm:prSet presAssocID="{C3CF791B-7269-49CE-A0E0-01D7D4E8CE8C}" presName="node" presStyleLbl="node1" presStyleIdx="7" presStyleCnt="12">
        <dgm:presLayoutVars>
          <dgm:bulletEnabled val="1"/>
        </dgm:presLayoutVars>
      </dgm:prSet>
      <dgm:spPr/>
    </dgm:pt>
    <dgm:pt modelId="{D6466D17-4F36-4F50-B7B1-44EEC1990281}" type="pres">
      <dgm:prSet presAssocID="{1E506A87-C275-4D9C-B183-411721DF8041}" presName="sibTrans" presStyleLbl="sibTrans1D1" presStyleIdx="7" presStyleCnt="11"/>
      <dgm:spPr/>
    </dgm:pt>
    <dgm:pt modelId="{83FF2016-ABAB-4A19-9F4F-5FEA4BFBE350}" type="pres">
      <dgm:prSet presAssocID="{1E506A87-C275-4D9C-B183-411721DF8041}" presName="connectorText" presStyleLbl="sibTrans1D1" presStyleIdx="7" presStyleCnt="11"/>
      <dgm:spPr/>
    </dgm:pt>
    <dgm:pt modelId="{E40C90DA-FEB6-49B8-9B0D-52DA6AC1D054}" type="pres">
      <dgm:prSet presAssocID="{C58D879C-25CA-4A76-B0D0-45AB00900834}" presName="node" presStyleLbl="node1" presStyleIdx="8" presStyleCnt="12">
        <dgm:presLayoutVars>
          <dgm:bulletEnabled val="1"/>
        </dgm:presLayoutVars>
      </dgm:prSet>
      <dgm:spPr/>
    </dgm:pt>
    <dgm:pt modelId="{304DBD9B-F78F-4335-A003-B49CC1733B4D}" type="pres">
      <dgm:prSet presAssocID="{D0872573-E874-4D54-A72C-E3CEAE771FCC}" presName="sibTrans" presStyleLbl="sibTrans1D1" presStyleIdx="8" presStyleCnt="11"/>
      <dgm:spPr/>
    </dgm:pt>
    <dgm:pt modelId="{579524AE-0F42-4365-9885-7BFEB96D91C0}" type="pres">
      <dgm:prSet presAssocID="{D0872573-E874-4D54-A72C-E3CEAE771FCC}" presName="connectorText" presStyleLbl="sibTrans1D1" presStyleIdx="8" presStyleCnt="11"/>
      <dgm:spPr/>
    </dgm:pt>
    <dgm:pt modelId="{1A9462FA-9B28-4CD5-B6A8-DFD67E232FCE}" type="pres">
      <dgm:prSet presAssocID="{02843BB3-6BE1-4A5A-B45D-07F16DA0C228}" presName="node" presStyleLbl="node1" presStyleIdx="9" presStyleCnt="12">
        <dgm:presLayoutVars>
          <dgm:bulletEnabled val="1"/>
        </dgm:presLayoutVars>
      </dgm:prSet>
      <dgm:spPr/>
    </dgm:pt>
    <dgm:pt modelId="{D23966DF-B4AB-44AF-A02F-7DA3AFFBAC09}" type="pres">
      <dgm:prSet presAssocID="{FAC0F019-D3E1-4DE5-AB03-66633A604F34}" presName="sibTrans" presStyleLbl="sibTrans1D1" presStyleIdx="9" presStyleCnt="11"/>
      <dgm:spPr/>
    </dgm:pt>
    <dgm:pt modelId="{10A5A1BA-A999-4D5F-8A25-2F9FC0A1F3D8}" type="pres">
      <dgm:prSet presAssocID="{FAC0F019-D3E1-4DE5-AB03-66633A604F34}" presName="connectorText" presStyleLbl="sibTrans1D1" presStyleIdx="9" presStyleCnt="11"/>
      <dgm:spPr/>
    </dgm:pt>
    <dgm:pt modelId="{D1CD4317-8E5B-4558-AD80-9E2D3925D2EB}" type="pres">
      <dgm:prSet presAssocID="{B852BB55-AEBE-4B23-A62D-4EB397AE2BA0}" presName="node" presStyleLbl="node1" presStyleIdx="10" presStyleCnt="12">
        <dgm:presLayoutVars>
          <dgm:bulletEnabled val="1"/>
        </dgm:presLayoutVars>
      </dgm:prSet>
      <dgm:spPr/>
    </dgm:pt>
    <dgm:pt modelId="{BA2CA298-D0A9-4C9B-905A-3862738B515D}" type="pres">
      <dgm:prSet presAssocID="{5A59DF2A-DBEB-4A68-BF6F-F295D4E19FBC}" presName="sibTrans" presStyleLbl="sibTrans1D1" presStyleIdx="10" presStyleCnt="11"/>
      <dgm:spPr/>
    </dgm:pt>
    <dgm:pt modelId="{FBB922B3-0CA2-4660-85A8-8CCF54751EB5}" type="pres">
      <dgm:prSet presAssocID="{5A59DF2A-DBEB-4A68-BF6F-F295D4E19FBC}" presName="connectorText" presStyleLbl="sibTrans1D1" presStyleIdx="10" presStyleCnt="11"/>
      <dgm:spPr/>
    </dgm:pt>
    <dgm:pt modelId="{299FA039-7BA4-40D6-837C-71AA038F770E}" type="pres">
      <dgm:prSet presAssocID="{36F12BEF-35EC-4BE3-899B-9221B5C2540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D526B11-2C96-4735-AC8C-0260F2B5994C}" type="presOf" srcId="{36F12BEF-35EC-4BE3-899B-9221B5C25406}" destId="{299FA039-7BA4-40D6-837C-71AA038F770E}" srcOrd="0" destOrd="0" presId="urn:microsoft.com/office/officeart/2016/7/layout/RepeatingBendingProcessNew"/>
    <dgm:cxn modelId="{C5296213-371A-489C-A2A0-255CD9D00646}" type="presOf" srcId="{FA9AF33C-CFBB-46E6-8FB6-C91D14526C70}" destId="{64399AD6-5332-40EA-A062-EB6FED553795}" srcOrd="0" destOrd="0" presId="urn:microsoft.com/office/officeart/2016/7/layout/RepeatingBendingProcessNew"/>
    <dgm:cxn modelId="{BA190615-5CEF-43C9-82CE-C16E61F67E49}" srcId="{A41AE07C-3B12-4A45-8666-539BE60FA88C}" destId="{36F12BEF-35EC-4BE3-899B-9221B5C25406}" srcOrd="11" destOrd="0" parTransId="{F64F4385-BF7B-43A1-AEAC-BE68C6D9198F}" sibTransId="{41D3D64A-5C37-4E28-8ED9-CDB4D4912D36}"/>
    <dgm:cxn modelId="{92C9DC1B-7F52-4A4E-91B7-C94C35342D1F}" srcId="{A41AE07C-3B12-4A45-8666-539BE60FA88C}" destId="{02843BB3-6BE1-4A5A-B45D-07F16DA0C228}" srcOrd="9" destOrd="0" parTransId="{75178D33-930B-4FE6-BF4F-705497A49AD3}" sibTransId="{FAC0F019-D3E1-4DE5-AB03-66633A604F34}"/>
    <dgm:cxn modelId="{C843DB1F-9561-4498-BEB9-175DAF0DABFD}" type="presOf" srcId="{C3CF791B-7269-49CE-A0E0-01D7D4E8CE8C}" destId="{38761662-92BD-450B-AA50-6CB3D8349AD9}" srcOrd="0" destOrd="0" presId="urn:microsoft.com/office/officeart/2016/7/layout/RepeatingBendingProcessNew"/>
    <dgm:cxn modelId="{6BC56623-4F52-4484-8D41-5F17E2D8BF5C}" type="presOf" srcId="{8C4C8180-96CF-4E49-AD34-19270128127A}" destId="{DB9F39A5-303C-43DC-BA87-1C652E1808F8}" srcOrd="0" destOrd="0" presId="urn:microsoft.com/office/officeart/2016/7/layout/RepeatingBendingProcessNew"/>
    <dgm:cxn modelId="{831A2C2F-CBB9-4C60-B317-F852C2F16B13}" type="presOf" srcId="{672D0AC8-F2CF-4431-9F94-B1795A1B288E}" destId="{83BCA184-9421-465D-83ED-CE0D9EE66471}" srcOrd="1" destOrd="0" presId="urn:microsoft.com/office/officeart/2016/7/layout/RepeatingBendingProcessNew"/>
    <dgm:cxn modelId="{DABFF431-4895-4C45-8656-4C08B1306C62}" srcId="{A41AE07C-3B12-4A45-8666-539BE60FA88C}" destId="{D4263551-23CA-41A2-9B74-476E1ACA9EDF}" srcOrd="0" destOrd="0" parTransId="{1EA9DCAE-6148-4282-B095-9A5B20ABC8F7}" sibTransId="{672D0AC8-F2CF-4431-9F94-B1795A1B288E}"/>
    <dgm:cxn modelId="{CC854833-14EE-445C-A0F9-4539CF119E9E}" type="presOf" srcId="{D0872573-E874-4D54-A72C-E3CEAE771FCC}" destId="{579524AE-0F42-4365-9885-7BFEB96D91C0}" srcOrd="1" destOrd="0" presId="urn:microsoft.com/office/officeart/2016/7/layout/RepeatingBendingProcessNew"/>
    <dgm:cxn modelId="{B72FF135-A493-49F3-BDA7-4E7AFE74389C}" type="presOf" srcId="{FAC0F019-D3E1-4DE5-AB03-66633A604F34}" destId="{10A5A1BA-A999-4D5F-8A25-2F9FC0A1F3D8}" srcOrd="1" destOrd="0" presId="urn:microsoft.com/office/officeart/2016/7/layout/RepeatingBendingProcessNew"/>
    <dgm:cxn modelId="{11D5BD40-4EE6-43F1-9AB6-EEC87E43F010}" srcId="{A41AE07C-3B12-4A45-8666-539BE60FA88C}" destId="{B852BB55-AEBE-4B23-A62D-4EB397AE2BA0}" srcOrd="10" destOrd="0" parTransId="{6B37DF84-2192-4F17-9657-FC255AC92C19}" sibTransId="{5A59DF2A-DBEB-4A68-BF6F-F295D4E19FBC}"/>
    <dgm:cxn modelId="{F678325B-29A0-4E53-B897-16DB89F36643}" type="presOf" srcId="{C58D879C-25CA-4A76-B0D0-45AB00900834}" destId="{E40C90DA-FEB6-49B8-9B0D-52DA6AC1D054}" srcOrd="0" destOrd="0" presId="urn:microsoft.com/office/officeart/2016/7/layout/RepeatingBendingProcessNew"/>
    <dgm:cxn modelId="{B4DA845E-AA6B-4B40-A9BF-4744CC1E5EB4}" type="presOf" srcId="{D0872573-E874-4D54-A72C-E3CEAE771FCC}" destId="{304DBD9B-F78F-4335-A003-B49CC1733B4D}" srcOrd="0" destOrd="0" presId="urn:microsoft.com/office/officeart/2016/7/layout/RepeatingBendingProcessNew"/>
    <dgm:cxn modelId="{4773D262-48E6-4B6C-A88B-2E31C0ACFDD7}" type="presOf" srcId="{672D0AC8-F2CF-4431-9F94-B1795A1B288E}" destId="{9E346C23-104A-4180-B775-8FF0C901F849}" srcOrd="0" destOrd="0" presId="urn:microsoft.com/office/officeart/2016/7/layout/RepeatingBendingProcessNew"/>
    <dgm:cxn modelId="{5603EC4A-FA31-4D76-93C3-A44A588CB607}" type="presOf" srcId="{E99A59D6-2879-4E9C-BF89-56B54284F3C3}" destId="{1DD5D9F7-2AE5-4130-BEF6-4CE8B6BB34F8}" srcOrd="0" destOrd="0" presId="urn:microsoft.com/office/officeart/2016/7/layout/RepeatingBendingProcessNew"/>
    <dgm:cxn modelId="{5C87306C-345E-49B4-9471-430FED869317}" srcId="{A41AE07C-3B12-4A45-8666-539BE60FA88C}" destId="{C58D879C-25CA-4A76-B0D0-45AB00900834}" srcOrd="8" destOrd="0" parTransId="{4BDCDB73-E83A-4C38-BF0D-8090399497ED}" sibTransId="{D0872573-E874-4D54-A72C-E3CEAE771FCC}"/>
    <dgm:cxn modelId="{289A874E-901A-4760-8042-FBBCBAA25F4B}" srcId="{A41AE07C-3B12-4A45-8666-539BE60FA88C}" destId="{C3CF791B-7269-49CE-A0E0-01D7D4E8CE8C}" srcOrd="7" destOrd="0" parTransId="{68481B09-CC21-49CB-8511-25539E4E8944}" sibTransId="{1E506A87-C275-4D9C-B183-411721DF8041}"/>
    <dgm:cxn modelId="{09E7526F-B9B9-4E40-A03E-B5C7BC0E8757}" srcId="{A41AE07C-3B12-4A45-8666-539BE60FA88C}" destId="{043DD970-482C-4B1A-98F4-324FDF5C263A}" srcOrd="6" destOrd="0" parTransId="{8FCF71F0-689B-44AD-8913-C83D62A8875D}" sibTransId="{6480CC57-E41A-4CC7-984D-BBDB8992F1B2}"/>
    <dgm:cxn modelId="{0EC1EE72-C966-4F27-95D1-E70E7453DEC1}" type="presOf" srcId="{FA9AF33C-CFBB-46E6-8FB6-C91D14526C70}" destId="{7E8ABA42-F73A-4128-819B-87C96F136B17}" srcOrd="1" destOrd="0" presId="urn:microsoft.com/office/officeart/2016/7/layout/RepeatingBendingProcessNew"/>
    <dgm:cxn modelId="{3A962553-C7FF-4154-8B9F-7FF75A2652F1}" type="presOf" srcId="{1E506A87-C275-4D9C-B183-411721DF8041}" destId="{83FF2016-ABAB-4A19-9F4F-5FEA4BFBE350}" srcOrd="1" destOrd="0" presId="urn:microsoft.com/office/officeart/2016/7/layout/RepeatingBendingProcessNew"/>
    <dgm:cxn modelId="{CD091674-94D0-472F-B942-8E349E549F45}" srcId="{A41AE07C-3B12-4A45-8666-539BE60FA88C}" destId="{ADA2B445-864B-442A-963A-20FCA63B266F}" srcOrd="5" destOrd="0" parTransId="{AA0D0352-56F5-46B2-A97F-B4CA6F1A8C3D}" sibTransId="{375D2D80-DDB9-48C2-B130-9B482ADE9B75}"/>
    <dgm:cxn modelId="{89CB1F54-9520-4AAF-BB38-160B3E48DD62}" type="presOf" srcId="{6480CC57-E41A-4CC7-984D-BBDB8992F1B2}" destId="{B045EF22-2A56-45F2-A451-7B1D4D03E810}" srcOrd="0" destOrd="0" presId="urn:microsoft.com/office/officeart/2016/7/layout/RepeatingBendingProcessNew"/>
    <dgm:cxn modelId="{01E97554-91B3-494A-A48E-070345EBD438}" type="presOf" srcId="{6480CC57-E41A-4CC7-984D-BBDB8992F1B2}" destId="{EEFA10BC-CD44-41F4-B101-1A0DD10B14E8}" srcOrd="1" destOrd="0" presId="urn:microsoft.com/office/officeart/2016/7/layout/RepeatingBendingProcessNew"/>
    <dgm:cxn modelId="{DB9B8E56-2DF9-44DA-968B-DA5AEBE8FAA8}" type="presOf" srcId="{D4263551-23CA-41A2-9B74-476E1ACA9EDF}" destId="{32A86FE2-E2AA-4BEC-8D0B-41A77F7A6A05}" srcOrd="0" destOrd="0" presId="urn:microsoft.com/office/officeart/2016/7/layout/RepeatingBendingProcessNew"/>
    <dgm:cxn modelId="{3896717A-262C-43C6-A378-15738D8F951B}" type="presOf" srcId="{3FD88491-27A4-4981-8425-7F3AE8D36C3A}" destId="{23CE8277-167A-4D88-AD6B-03D101F1003F}" srcOrd="0" destOrd="0" presId="urn:microsoft.com/office/officeart/2016/7/layout/RepeatingBendingProcessNew"/>
    <dgm:cxn modelId="{3A8FD67E-3819-4F19-8B1E-BFDB28A9A805}" type="presOf" srcId="{3567F4D4-5C59-42EE-9A89-07A328FED394}" destId="{24373E43-9967-4425-B572-CA62255A6153}" srcOrd="1" destOrd="0" presId="urn:microsoft.com/office/officeart/2016/7/layout/RepeatingBendingProcessNew"/>
    <dgm:cxn modelId="{B4745589-8A67-4599-A0E9-118840F5DFFD}" type="presOf" srcId="{B852BB55-AEBE-4B23-A62D-4EB397AE2BA0}" destId="{D1CD4317-8E5B-4558-AD80-9E2D3925D2EB}" srcOrd="0" destOrd="0" presId="urn:microsoft.com/office/officeart/2016/7/layout/RepeatingBendingProcessNew"/>
    <dgm:cxn modelId="{F45EEC8A-AB48-4759-A420-EFFD42535EDA}" type="presOf" srcId="{3FD88491-27A4-4981-8425-7F3AE8D36C3A}" destId="{0187A1D1-7D12-4243-9B06-61ECC3EA4A0F}" srcOrd="1" destOrd="0" presId="urn:microsoft.com/office/officeart/2016/7/layout/RepeatingBendingProcessNew"/>
    <dgm:cxn modelId="{A2751296-30BA-4F90-885F-BE217224884E}" srcId="{A41AE07C-3B12-4A45-8666-539BE60FA88C}" destId="{BAC66E1E-4E8F-4417-B0B3-1C5DF9B288D9}" srcOrd="2" destOrd="0" parTransId="{610D899E-3CAF-45DF-BB22-3F6063D6FA48}" sibTransId="{48112DE8-1E24-40E7-BAFE-A90D32DB7C17}"/>
    <dgm:cxn modelId="{3CEB4F9A-1B2E-4F35-84D1-D31E8B25898C}" type="presOf" srcId="{FD91BA79-3621-4CBC-9857-ECA50C8BCBC4}" destId="{8334BFDB-E71E-430D-94AB-186CB3451795}" srcOrd="0" destOrd="0" presId="urn:microsoft.com/office/officeart/2016/7/layout/RepeatingBendingProcessNew"/>
    <dgm:cxn modelId="{38B12B9F-4DD5-4DBB-BD94-12BBA28D7AC9}" type="presOf" srcId="{02843BB3-6BE1-4A5A-B45D-07F16DA0C228}" destId="{1A9462FA-9B28-4CD5-B6A8-DFD67E232FCE}" srcOrd="0" destOrd="0" presId="urn:microsoft.com/office/officeart/2016/7/layout/RepeatingBendingProcessNew"/>
    <dgm:cxn modelId="{BD8E6EA1-FB8C-4992-B5B8-CAB2E470E22A}" type="presOf" srcId="{375D2D80-DDB9-48C2-B130-9B482ADE9B75}" destId="{F6B5C001-2014-49E6-A9E6-1E2905158BAB}" srcOrd="1" destOrd="0" presId="urn:microsoft.com/office/officeart/2016/7/layout/RepeatingBendingProcessNew"/>
    <dgm:cxn modelId="{D8D974A3-2CC5-412D-8580-4754313D973A}" type="presOf" srcId="{ADA2B445-864B-442A-963A-20FCA63B266F}" destId="{F8F82CE6-BC39-4D0F-9DAA-27DC43846CC7}" srcOrd="0" destOrd="0" presId="urn:microsoft.com/office/officeart/2016/7/layout/RepeatingBendingProcessNew"/>
    <dgm:cxn modelId="{994D26AE-E23D-4A86-A26F-AFFE3719EEEF}" type="presOf" srcId="{1E506A87-C275-4D9C-B183-411721DF8041}" destId="{D6466D17-4F36-4F50-B7B1-44EEC1990281}" srcOrd="0" destOrd="0" presId="urn:microsoft.com/office/officeart/2016/7/layout/RepeatingBendingProcessNew"/>
    <dgm:cxn modelId="{3E925FAF-CF8F-4E14-BB25-C36185F18456}" type="presOf" srcId="{FAC0F019-D3E1-4DE5-AB03-66633A604F34}" destId="{D23966DF-B4AB-44AF-A02F-7DA3AFFBAC09}" srcOrd="0" destOrd="0" presId="urn:microsoft.com/office/officeart/2016/7/layout/RepeatingBendingProcessNew"/>
    <dgm:cxn modelId="{CF852CB3-888E-450C-9F0A-446D4D912AF5}" srcId="{A41AE07C-3B12-4A45-8666-539BE60FA88C}" destId="{E99A59D6-2879-4E9C-BF89-56B54284F3C3}" srcOrd="1" destOrd="0" parTransId="{343F7825-28B7-408B-8CA8-2763DE675DA4}" sibTransId="{FA9AF33C-CFBB-46E6-8FB6-C91D14526C70}"/>
    <dgm:cxn modelId="{3525CFB7-5789-4537-9FAD-5F2C59291DFB}" type="presOf" srcId="{A41AE07C-3B12-4A45-8666-539BE60FA88C}" destId="{E912BE6D-46E0-4273-AB6B-6EF923FAF548}" srcOrd="0" destOrd="0" presId="urn:microsoft.com/office/officeart/2016/7/layout/RepeatingBendingProcessNew"/>
    <dgm:cxn modelId="{A8BA58BB-94D3-4FFC-9579-F2AFE23C4C3F}" srcId="{A41AE07C-3B12-4A45-8666-539BE60FA88C}" destId="{8C4C8180-96CF-4E49-AD34-19270128127A}" srcOrd="3" destOrd="0" parTransId="{9E53904B-5ECD-48BC-855C-7E6DDD0B139A}" sibTransId="{3FD88491-27A4-4981-8425-7F3AE8D36C3A}"/>
    <dgm:cxn modelId="{8D9B6FC8-F789-4C4F-87BE-60A6904FF68B}" type="presOf" srcId="{48112DE8-1E24-40E7-BAFE-A90D32DB7C17}" destId="{AD13EDA9-AC87-4F3A-B64C-0C83C6D29AD2}" srcOrd="1" destOrd="0" presId="urn:microsoft.com/office/officeart/2016/7/layout/RepeatingBendingProcessNew"/>
    <dgm:cxn modelId="{BF8DFBC8-5019-4C45-8EBC-94D43D44DAE9}" type="presOf" srcId="{BAC66E1E-4E8F-4417-B0B3-1C5DF9B288D9}" destId="{B6EA5BAF-8D53-4807-9FBA-8C064B979372}" srcOrd="0" destOrd="0" presId="urn:microsoft.com/office/officeart/2016/7/layout/RepeatingBendingProcessNew"/>
    <dgm:cxn modelId="{6E8221D0-66B9-4B3C-BAC1-C6F713FEE157}" type="presOf" srcId="{5A59DF2A-DBEB-4A68-BF6F-F295D4E19FBC}" destId="{FBB922B3-0CA2-4660-85A8-8CCF54751EB5}" srcOrd="1" destOrd="0" presId="urn:microsoft.com/office/officeart/2016/7/layout/RepeatingBendingProcessNew"/>
    <dgm:cxn modelId="{5F8B77D6-C05D-41BC-99C4-2B205549E514}" srcId="{A41AE07C-3B12-4A45-8666-539BE60FA88C}" destId="{FD91BA79-3621-4CBC-9857-ECA50C8BCBC4}" srcOrd="4" destOrd="0" parTransId="{F1D98FD8-6BA1-48A7-99CB-7E418A170854}" sibTransId="{3567F4D4-5C59-42EE-9A89-07A328FED394}"/>
    <dgm:cxn modelId="{5DD337E3-4F63-4645-9672-88F68989B70F}" type="presOf" srcId="{48112DE8-1E24-40E7-BAFE-A90D32DB7C17}" destId="{F4382A92-D867-499B-B204-5DE05AC79E18}" srcOrd="0" destOrd="0" presId="urn:microsoft.com/office/officeart/2016/7/layout/RepeatingBendingProcessNew"/>
    <dgm:cxn modelId="{4CDF8FE3-F0E2-4843-982F-67F2D76E62CB}" type="presOf" srcId="{375D2D80-DDB9-48C2-B130-9B482ADE9B75}" destId="{97C7F118-6DF3-4ABB-8B5E-3D17074CAD2B}" srcOrd="0" destOrd="0" presId="urn:microsoft.com/office/officeart/2016/7/layout/RepeatingBendingProcessNew"/>
    <dgm:cxn modelId="{2F3450E8-0D45-4DE0-B781-090472B5C74A}" type="presOf" srcId="{3567F4D4-5C59-42EE-9A89-07A328FED394}" destId="{CDC34ED2-0C09-45FE-8CDC-CD9664947362}" srcOrd="0" destOrd="0" presId="urn:microsoft.com/office/officeart/2016/7/layout/RepeatingBendingProcessNew"/>
    <dgm:cxn modelId="{BE2CFBF9-B04F-4620-A385-252BBE8A8D84}" type="presOf" srcId="{043DD970-482C-4B1A-98F4-324FDF5C263A}" destId="{9958D28E-062E-446D-8B72-0A22D90119C5}" srcOrd="0" destOrd="0" presId="urn:microsoft.com/office/officeart/2016/7/layout/RepeatingBendingProcessNew"/>
    <dgm:cxn modelId="{602F93FC-87E1-4B0D-A611-625A1CC26623}" type="presOf" srcId="{5A59DF2A-DBEB-4A68-BF6F-F295D4E19FBC}" destId="{BA2CA298-D0A9-4C9B-905A-3862738B515D}" srcOrd="0" destOrd="0" presId="urn:microsoft.com/office/officeart/2016/7/layout/RepeatingBendingProcessNew"/>
    <dgm:cxn modelId="{90B91AD5-1E2D-4414-A8C0-A7DCECB69139}" type="presParOf" srcId="{E912BE6D-46E0-4273-AB6B-6EF923FAF548}" destId="{32A86FE2-E2AA-4BEC-8D0B-41A77F7A6A05}" srcOrd="0" destOrd="0" presId="urn:microsoft.com/office/officeart/2016/7/layout/RepeatingBendingProcessNew"/>
    <dgm:cxn modelId="{0B284ECF-718A-401C-8C94-53EAAB1A98D2}" type="presParOf" srcId="{E912BE6D-46E0-4273-AB6B-6EF923FAF548}" destId="{9E346C23-104A-4180-B775-8FF0C901F849}" srcOrd="1" destOrd="0" presId="urn:microsoft.com/office/officeart/2016/7/layout/RepeatingBendingProcessNew"/>
    <dgm:cxn modelId="{0721EA7B-E5BD-4D4E-B671-BB603E9667E3}" type="presParOf" srcId="{9E346C23-104A-4180-B775-8FF0C901F849}" destId="{83BCA184-9421-465D-83ED-CE0D9EE66471}" srcOrd="0" destOrd="0" presId="urn:microsoft.com/office/officeart/2016/7/layout/RepeatingBendingProcessNew"/>
    <dgm:cxn modelId="{9FF337C2-B3CD-44AC-95DE-67ECB157627F}" type="presParOf" srcId="{E912BE6D-46E0-4273-AB6B-6EF923FAF548}" destId="{1DD5D9F7-2AE5-4130-BEF6-4CE8B6BB34F8}" srcOrd="2" destOrd="0" presId="urn:microsoft.com/office/officeart/2016/7/layout/RepeatingBendingProcessNew"/>
    <dgm:cxn modelId="{2759ACCD-4869-4E82-B638-FAAE2C17958E}" type="presParOf" srcId="{E912BE6D-46E0-4273-AB6B-6EF923FAF548}" destId="{64399AD6-5332-40EA-A062-EB6FED553795}" srcOrd="3" destOrd="0" presId="urn:microsoft.com/office/officeart/2016/7/layout/RepeatingBendingProcessNew"/>
    <dgm:cxn modelId="{AD24EEEA-84BB-4A6B-AB49-938582F54E15}" type="presParOf" srcId="{64399AD6-5332-40EA-A062-EB6FED553795}" destId="{7E8ABA42-F73A-4128-819B-87C96F136B17}" srcOrd="0" destOrd="0" presId="urn:microsoft.com/office/officeart/2016/7/layout/RepeatingBendingProcessNew"/>
    <dgm:cxn modelId="{1AE519A2-3409-4757-8CA5-B2A1B03E1135}" type="presParOf" srcId="{E912BE6D-46E0-4273-AB6B-6EF923FAF548}" destId="{B6EA5BAF-8D53-4807-9FBA-8C064B979372}" srcOrd="4" destOrd="0" presId="urn:microsoft.com/office/officeart/2016/7/layout/RepeatingBendingProcessNew"/>
    <dgm:cxn modelId="{A20BC069-1025-4DA2-91CD-BDB9077985CF}" type="presParOf" srcId="{E912BE6D-46E0-4273-AB6B-6EF923FAF548}" destId="{F4382A92-D867-499B-B204-5DE05AC79E18}" srcOrd="5" destOrd="0" presId="urn:microsoft.com/office/officeart/2016/7/layout/RepeatingBendingProcessNew"/>
    <dgm:cxn modelId="{0651B30C-2A8A-4300-AC2A-1E9C73C5435C}" type="presParOf" srcId="{F4382A92-D867-499B-B204-5DE05AC79E18}" destId="{AD13EDA9-AC87-4F3A-B64C-0C83C6D29AD2}" srcOrd="0" destOrd="0" presId="urn:microsoft.com/office/officeart/2016/7/layout/RepeatingBendingProcessNew"/>
    <dgm:cxn modelId="{A36FF030-E1D0-4C1F-BBC9-6763988EE5B8}" type="presParOf" srcId="{E912BE6D-46E0-4273-AB6B-6EF923FAF548}" destId="{DB9F39A5-303C-43DC-BA87-1C652E1808F8}" srcOrd="6" destOrd="0" presId="urn:microsoft.com/office/officeart/2016/7/layout/RepeatingBendingProcessNew"/>
    <dgm:cxn modelId="{C143CD6A-4F55-4979-9067-4FF063529D87}" type="presParOf" srcId="{E912BE6D-46E0-4273-AB6B-6EF923FAF548}" destId="{23CE8277-167A-4D88-AD6B-03D101F1003F}" srcOrd="7" destOrd="0" presId="urn:microsoft.com/office/officeart/2016/7/layout/RepeatingBendingProcessNew"/>
    <dgm:cxn modelId="{6A1C3DA9-48E5-40BA-BE74-2B1CF882B9AB}" type="presParOf" srcId="{23CE8277-167A-4D88-AD6B-03D101F1003F}" destId="{0187A1D1-7D12-4243-9B06-61ECC3EA4A0F}" srcOrd="0" destOrd="0" presId="urn:microsoft.com/office/officeart/2016/7/layout/RepeatingBendingProcessNew"/>
    <dgm:cxn modelId="{1B875AEC-640F-443E-BA99-02B31108350A}" type="presParOf" srcId="{E912BE6D-46E0-4273-AB6B-6EF923FAF548}" destId="{8334BFDB-E71E-430D-94AB-186CB3451795}" srcOrd="8" destOrd="0" presId="urn:microsoft.com/office/officeart/2016/7/layout/RepeatingBendingProcessNew"/>
    <dgm:cxn modelId="{1752CF92-FE77-4036-AE8B-328DB8ADAAAA}" type="presParOf" srcId="{E912BE6D-46E0-4273-AB6B-6EF923FAF548}" destId="{CDC34ED2-0C09-45FE-8CDC-CD9664947362}" srcOrd="9" destOrd="0" presId="urn:microsoft.com/office/officeart/2016/7/layout/RepeatingBendingProcessNew"/>
    <dgm:cxn modelId="{B4C76F2C-0580-4073-BE2A-161718C13BB6}" type="presParOf" srcId="{CDC34ED2-0C09-45FE-8CDC-CD9664947362}" destId="{24373E43-9967-4425-B572-CA62255A6153}" srcOrd="0" destOrd="0" presId="urn:microsoft.com/office/officeart/2016/7/layout/RepeatingBendingProcessNew"/>
    <dgm:cxn modelId="{3F7287DE-AA78-471D-B40A-98E0CF1156C7}" type="presParOf" srcId="{E912BE6D-46E0-4273-AB6B-6EF923FAF548}" destId="{F8F82CE6-BC39-4D0F-9DAA-27DC43846CC7}" srcOrd="10" destOrd="0" presId="urn:microsoft.com/office/officeart/2016/7/layout/RepeatingBendingProcessNew"/>
    <dgm:cxn modelId="{63FFC7C2-B680-4021-95B8-09A1CB7CB2AF}" type="presParOf" srcId="{E912BE6D-46E0-4273-AB6B-6EF923FAF548}" destId="{97C7F118-6DF3-4ABB-8B5E-3D17074CAD2B}" srcOrd="11" destOrd="0" presId="urn:microsoft.com/office/officeart/2016/7/layout/RepeatingBendingProcessNew"/>
    <dgm:cxn modelId="{FE285930-5A17-4394-83B3-D843E75D893E}" type="presParOf" srcId="{97C7F118-6DF3-4ABB-8B5E-3D17074CAD2B}" destId="{F6B5C001-2014-49E6-A9E6-1E2905158BAB}" srcOrd="0" destOrd="0" presId="urn:microsoft.com/office/officeart/2016/7/layout/RepeatingBendingProcessNew"/>
    <dgm:cxn modelId="{D9EE0F7B-E069-44F6-97EA-4A4E9FADC395}" type="presParOf" srcId="{E912BE6D-46E0-4273-AB6B-6EF923FAF548}" destId="{9958D28E-062E-446D-8B72-0A22D90119C5}" srcOrd="12" destOrd="0" presId="urn:microsoft.com/office/officeart/2016/7/layout/RepeatingBendingProcessNew"/>
    <dgm:cxn modelId="{B2383B7A-B840-48D6-B839-52DD3E9DDF4E}" type="presParOf" srcId="{E912BE6D-46E0-4273-AB6B-6EF923FAF548}" destId="{B045EF22-2A56-45F2-A451-7B1D4D03E810}" srcOrd="13" destOrd="0" presId="urn:microsoft.com/office/officeart/2016/7/layout/RepeatingBendingProcessNew"/>
    <dgm:cxn modelId="{ECA5D2D7-7D0D-42AF-AB46-B8C82BCFD2C8}" type="presParOf" srcId="{B045EF22-2A56-45F2-A451-7B1D4D03E810}" destId="{EEFA10BC-CD44-41F4-B101-1A0DD10B14E8}" srcOrd="0" destOrd="0" presId="urn:microsoft.com/office/officeart/2016/7/layout/RepeatingBendingProcessNew"/>
    <dgm:cxn modelId="{1966B314-C402-4630-91B4-C1DE76F2528E}" type="presParOf" srcId="{E912BE6D-46E0-4273-AB6B-6EF923FAF548}" destId="{38761662-92BD-450B-AA50-6CB3D8349AD9}" srcOrd="14" destOrd="0" presId="urn:microsoft.com/office/officeart/2016/7/layout/RepeatingBendingProcessNew"/>
    <dgm:cxn modelId="{7EAB6E99-C4AF-4A7E-AECD-692278C6EFCD}" type="presParOf" srcId="{E912BE6D-46E0-4273-AB6B-6EF923FAF548}" destId="{D6466D17-4F36-4F50-B7B1-44EEC1990281}" srcOrd="15" destOrd="0" presId="urn:microsoft.com/office/officeart/2016/7/layout/RepeatingBendingProcessNew"/>
    <dgm:cxn modelId="{C6E6C804-1645-48D1-88DA-80A3F781F7F2}" type="presParOf" srcId="{D6466D17-4F36-4F50-B7B1-44EEC1990281}" destId="{83FF2016-ABAB-4A19-9F4F-5FEA4BFBE350}" srcOrd="0" destOrd="0" presId="urn:microsoft.com/office/officeart/2016/7/layout/RepeatingBendingProcessNew"/>
    <dgm:cxn modelId="{E202D25A-C178-4A2B-B734-1B8376C05ED4}" type="presParOf" srcId="{E912BE6D-46E0-4273-AB6B-6EF923FAF548}" destId="{E40C90DA-FEB6-49B8-9B0D-52DA6AC1D054}" srcOrd="16" destOrd="0" presId="urn:microsoft.com/office/officeart/2016/7/layout/RepeatingBendingProcessNew"/>
    <dgm:cxn modelId="{8D22CB2D-36DC-446D-ACB2-C787CFC2264A}" type="presParOf" srcId="{E912BE6D-46E0-4273-AB6B-6EF923FAF548}" destId="{304DBD9B-F78F-4335-A003-B49CC1733B4D}" srcOrd="17" destOrd="0" presId="urn:microsoft.com/office/officeart/2016/7/layout/RepeatingBendingProcessNew"/>
    <dgm:cxn modelId="{07A04404-3F6F-4ADB-9C3F-AD94EC5687D1}" type="presParOf" srcId="{304DBD9B-F78F-4335-A003-B49CC1733B4D}" destId="{579524AE-0F42-4365-9885-7BFEB96D91C0}" srcOrd="0" destOrd="0" presId="urn:microsoft.com/office/officeart/2016/7/layout/RepeatingBendingProcessNew"/>
    <dgm:cxn modelId="{3E0F43EF-4D0F-45F5-A901-A79F70C0F763}" type="presParOf" srcId="{E912BE6D-46E0-4273-AB6B-6EF923FAF548}" destId="{1A9462FA-9B28-4CD5-B6A8-DFD67E232FCE}" srcOrd="18" destOrd="0" presId="urn:microsoft.com/office/officeart/2016/7/layout/RepeatingBendingProcessNew"/>
    <dgm:cxn modelId="{8A779D5D-DD09-4964-83B0-FE95BE564467}" type="presParOf" srcId="{E912BE6D-46E0-4273-AB6B-6EF923FAF548}" destId="{D23966DF-B4AB-44AF-A02F-7DA3AFFBAC09}" srcOrd="19" destOrd="0" presId="urn:microsoft.com/office/officeart/2016/7/layout/RepeatingBendingProcessNew"/>
    <dgm:cxn modelId="{4A81185B-CAB0-43BE-9339-86824F524B11}" type="presParOf" srcId="{D23966DF-B4AB-44AF-A02F-7DA3AFFBAC09}" destId="{10A5A1BA-A999-4D5F-8A25-2F9FC0A1F3D8}" srcOrd="0" destOrd="0" presId="urn:microsoft.com/office/officeart/2016/7/layout/RepeatingBendingProcessNew"/>
    <dgm:cxn modelId="{59479FD8-0455-4E81-8327-39998FD8709E}" type="presParOf" srcId="{E912BE6D-46E0-4273-AB6B-6EF923FAF548}" destId="{D1CD4317-8E5B-4558-AD80-9E2D3925D2EB}" srcOrd="20" destOrd="0" presId="urn:microsoft.com/office/officeart/2016/7/layout/RepeatingBendingProcessNew"/>
    <dgm:cxn modelId="{70F4EB43-5AAD-47CC-8779-933D995574C7}" type="presParOf" srcId="{E912BE6D-46E0-4273-AB6B-6EF923FAF548}" destId="{BA2CA298-D0A9-4C9B-905A-3862738B515D}" srcOrd="21" destOrd="0" presId="urn:microsoft.com/office/officeart/2016/7/layout/RepeatingBendingProcessNew"/>
    <dgm:cxn modelId="{EAE98098-9FA2-4633-B6F4-CB6958B757A2}" type="presParOf" srcId="{BA2CA298-D0A9-4C9B-905A-3862738B515D}" destId="{FBB922B3-0CA2-4660-85A8-8CCF54751EB5}" srcOrd="0" destOrd="0" presId="urn:microsoft.com/office/officeart/2016/7/layout/RepeatingBendingProcessNew"/>
    <dgm:cxn modelId="{C1DA9793-B503-4F56-ABFC-594025EFF129}" type="presParOf" srcId="{E912BE6D-46E0-4273-AB6B-6EF923FAF548}" destId="{299FA039-7BA4-40D6-837C-71AA038F770E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532A3A-1A2D-4847-A646-CF88B1C94F2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58F39B-45DC-4125-94F8-FB7EAA26AEBB}">
      <dgm:prSet/>
      <dgm:spPr/>
      <dgm:t>
        <a:bodyPr/>
        <a:lstStyle/>
        <a:p>
          <a:r>
            <a:rPr lang="ru-RU"/>
            <a:t>беременность;</a:t>
          </a:r>
          <a:endParaRPr lang="en-US"/>
        </a:p>
      </dgm:t>
    </dgm:pt>
    <dgm:pt modelId="{E195128D-EE86-4998-B88D-6931AF35E4BA}" type="parTrans" cxnId="{719B34A1-CFEF-4E73-B460-ACC4AF73F54E}">
      <dgm:prSet/>
      <dgm:spPr/>
      <dgm:t>
        <a:bodyPr/>
        <a:lstStyle/>
        <a:p>
          <a:endParaRPr lang="en-US"/>
        </a:p>
      </dgm:t>
    </dgm:pt>
    <dgm:pt modelId="{D734B676-5DDA-4367-B7A0-BA7C85A8C50C}" type="sibTrans" cxnId="{719B34A1-CFEF-4E73-B460-ACC4AF73F54E}">
      <dgm:prSet/>
      <dgm:spPr/>
      <dgm:t>
        <a:bodyPr/>
        <a:lstStyle/>
        <a:p>
          <a:endParaRPr lang="en-US"/>
        </a:p>
      </dgm:t>
    </dgm:pt>
    <dgm:pt modelId="{4F9ECAA1-0534-45D0-9460-D5C55ADCA297}">
      <dgm:prSet/>
      <dgm:spPr/>
      <dgm:t>
        <a:bodyPr/>
        <a:lstStyle/>
        <a:p>
          <a:r>
            <a:rPr lang="ru-RU"/>
            <a:t>сахарный диабет;</a:t>
          </a:r>
          <a:endParaRPr lang="en-US"/>
        </a:p>
      </dgm:t>
    </dgm:pt>
    <dgm:pt modelId="{EA765232-742D-4C48-AF1B-2F70FC3DF3D3}" type="parTrans" cxnId="{01CF8B27-8794-43FF-9DC9-4315BC88BAD3}">
      <dgm:prSet/>
      <dgm:spPr/>
      <dgm:t>
        <a:bodyPr/>
        <a:lstStyle/>
        <a:p>
          <a:endParaRPr lang="en-US"/>
        </a:p>
      </dgm:t>
    </dgm:pt>
    <dgm:pt modelId="{959DA707-7933-4F93-9B1B-9C3AFA971226}" type="sibTrans" cxnId="{01CF8B27-8794-43FF-9DC9-4315BC88BAD3}">
      <dgm:prSet/>
      <dgm:spPr/>
      <dgm:t>
        <a:bodyPr/>
        <a:lstStyle/>
        <a:p>
          <a:endParaRPr lang="en-US"/>
        </a:p>
      </dgm:t>
    </dgm:pt>
    <dgm:pt modelId="{2D6A38F3-B308-461B-A886-96794AB01DF7}">
      <dgm:prSet/>
      <dgm:spPr/>
      <dgm:t>
        <a:bodyPr/>
        <a:lstStyle/>
        <a:p>
          <a:r>
            <a:rPr lang="ru-RU"/>
            <a:t>болезни ЖКТ, почек, печени;</a:t>
          </a:r>
          <a:endParaRPr lang="en-US"/>
        </a:p>
      </dgm:t>
    </dgm:pt>
    <dgm:pt modelId="{361DCF3B-C234-49E4-BB64-82613B9F9E53}" type="parTrans" cxnId="{9C34DB52-180B-4949-AE73-0180C23E3960}">
      <dgm:prSet/>
      <dgm:spPr/>
      <dgm:t>
        <a:bodyPr/>
        <a:lstStyle/>
        <a:p>
          <a:endParaRPr lang="en-US"/>
        </a:p>
      </dgm:t>
    </dgm:pt>
    <dgm:pt modelId="{597264BE-2DD2-4000-A25E-E82E22A204B9}" type="sibTrans" cxnId="{9C34DB52-180B-4949-AE73-0180C23E3960}">
      <dgm:prSet/>
      <dgm:spPr/>
      <dgm:t>
        <a:bodyPr/>
        <a:lstStyle/>
        <a:p>
          <a:endParaRPr lang="en-US"/>
        </a:p>
      </dgm:t>
    </dgm:pt>
    <dgm:pt modelId="{9A144E2F-1813-41B6-88FB-08655C9880DA}">
      <dgm:prSet/>
      <dgm:spPr/>
      <dgm:t>
        <a:bodyPr/>
        <a:lstStyle/>
        <a:p>
          <a:r>
            <a:rPr lang="ru-RU"/>
            <a:t>туберкулез;</a:t>
          </a:r>
          <a:endParaRPr lang="en-US"/>
        </a:p>
      </dgm:t>
    </dgm:pt>
    <dgm:pt modelId="{8287A80E-805D-4487-995B-80C269ECED1C}" type="parTrans" cxnId="{FB830816-1F42-4C88-B3F6-97B22DF47805}">
      <dgm:prSet/>
      <dgm:spPr/>
      <dgm:t>
        <a:bodyPr/>
        <a:lstStyle/>
        <a:p>
          <a:endParaRPr lang="en-US"/>
        </a:p>
      </dgm:t>
    </dgm:pt>
    <dgm:pt modelId="{04C6DC8D-5355-43C1-B39A-B01484490F8C}" type="sibTrans" cxnId="{FB830816-1F42-4C88-B3F6-97B22DF47805}">
      <dgm:prSet/>
      <dgm:spPr/>
      <dgm:t>
        <a:bodyPr/>
        <a:lstStyle/>
        <a:p>
          <a:endParaRPr lang="en-US"/>
        </a:p>
      </dgm:t>
    </dgm:pt>
    <dgm:pt modelId="{AB1FFCC1-C2C1-427A-AB7B-4ED8BC923653}">
      <dgm:prSet/>
      <dgm:spPr/>
      <dgm:t>
        <a:bodyPr/>
        <a:lstStyle/>
        <a:p>
          <a:r>
            <a:rPr lang="ru-RU"/>
            <a:t>сифилис;</a:t>
          </a:r>
          <a:endParaRPr lang="en-US"/>
        </a:p>
      </dgm:t>
    </dgm:pt>
    <dgm:pt modelId="{96F0A010-1E27-4E06-8587-3F75D7145C09}" type="parTrans" cxnId="{78BC2CD0-1820-46FF-B807-CC30C3F0326D}">
      <dgm:prSet/>
      <dgm:spPr/>
      <dgm:t>
        <a:bodyPr/>
        <a:lstStyle/>
        <a:p>
          <a:endParaRPr lang="en-US"/>
        </a:p>
      </dgm:t>
    </dgm:pt>
    <dgm:pt modelId="{3272A7EB-3364-4953-95B1-C22FC0A5366D}" type="sibTrans" cxnId="{78BC2CD0-1820-46FF-B807-CC30C3F0326D}">
      <dgm:prSet/>
      <dgm:spPr/>
      <dgm:t>
        <a:bodyPr/>
        <a:lstStyle/>
        <a:p>
          <a:endParaRPr lang="en-US"/>
        </a:p>
      </dgm:t>
    </dgm:pt>
    <dgm:pt modelId="{9E1954E6-4C3C-4D70-923E-670D39C2A8AE}">
      <dgm:prSet/>
      <dgm:spPr/>
      <dgm:t>
        <a:bodyPr/>
        <a:lstStyle/>
        <a:p>
          <a:r>
            <a:rPr lang="ru-RU"/>
            <a:t>психические расстройства.</a:t>
          </a:r>
          <a:endParaRPr lang="en-US"/>
        </a:p>
      </dgm:t>
    </dgm:pt>
    <dgm:pt modelId="{3DDC16AA-322A-4B63-9326-297AFBD488C0}" type="parTrans" cxnId="{81FA8D98-8241-4C9F-BF37-62A6F5E77DD0}">
      <dgm:prSet/>
      <dgm:spPr/>
      <dgm:t>
        <a:bodyPr/>
        <a:lstStyle/>
        <a:p>
          <a:endParaRPr lang="en-US"/>
        </a:p>
      </dgm:t>
    </dgm:pt>
    <dgm:pt modelId="{F53C69BB-0100-4676-94C6-9070E7B96B2F}" type="sibTrans" cxnId="{81FA8D98-8241-4C9F-BF37-62A6F5E77DD0}">
      <dgm:prSet/>
      <dgm:spPr/>
      <dgm:t>
        <a:bodyPr/>
        <a:lstStyle/>
        <a:p>
          <a:endParaRPr lang="en-US"/>
        </a:p>
      </dgm:t>
    </dgm:pt>
    <dgm:pt modelId="{A080E355-138A-4C1E-AE1B-34DC290C2353}" type="pres">
      <dgm:prSet presAssocID="{BD532A3A-1A2D-4847-A646-CF88B1C94F2A}" presName="linear" presStyleCnt="0">
        <dgm:presLayoutVars>
          <dgm:dir/>
          <dgm:animLvl val="lvl"/>
          <dgm:resizeHandles val="exact"/>
        </dgm:presLayoutVars>
      </dgm:prSet>
      <dgm:spPr/>
    </dgm:pt>
    <dgm:pt modelId="{A9D0FCFF-B345-4FDD-BBC7-7A5E32BA2A70}" type="pres">
      <dgm:prSet presAssocID="{7E58F39B-45DC-4125-94F8-FB7EAA26AEBB}" presName="parentLin" presStyleCnt="0"/>
      <dgm:spPr/>
    </dgm:pt>
    <dgm:pt modelId="{52939081-1380-4C44-8AB9-3E9B3CC724D5}" type="pres">
      <dgm:prSet presAssocID="{7E58F39B-45DC-4125-94F8-FB7EAA26AEBB}" presName="parentLeftMargin" presStyleLbl="node1" presStyleIdx="0" presStyleCnt="6"/>
      <dgm:spPr/>
    </dgm:pt>
    <dgm:pt modelId="{C0CC1644-AB77-4298-8D9E-6F8F72AF53D6}" type="pres">
      <dgm:prSet presAssocID="{7E58F39B-45DC-4125-94F8-FB7EAA26AEB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28CCBD0-2F72-4A11-B3FF-A5847D47E976}" type="pres">
      <dgm:prSet presAssocID="{7E58F39B-45DC-4125-94F8-FB7EAA26AEBB}" presName="negativeSpace" presStyleCnt="0"/>
      <dgm:spPr/>
    </dgm:pt>
    <dgm:pt modelId="{D118AEF5-EF46-4463-9B6E-CCF4FFB3585B}" type="pres">
      <dgm:prSet presAssocID="{7E58F39B-45DC-4125-94F8-FB7EAA26AEBB}" presName="childText" presStyleLbl="conFgAcc1" presStyleIdx="0" presStyleCnt="6">
        <dgm:presLayoutVars>
          <dgm:bulletEnabled val="1"/>
        </dgm:presLayoutVars>
      </dgm:prSet>
      <dgm:spPr/>
    </dgm:pt>
    <dgm:pt modelId="{25DD95C3-BA3C-42D8-8F27-50DE54C6C1FD}" type="pres">
      <dgm:prSet presAssocID="{D734B676-5DDA-4367-B7A0-BA7C85A8C50C}" presName="spaceBetweenRectangles" presStyleCnt="0"/>
      <dgm:spPr/>
    </dgm:pt>
    <dgm:pt modelId="{D513F3A2-591C-49BA-AA05-6FC43B671272}" type="pres">
      <dgm:prSet presAssocID="{4F9ECAA1-0534-45D0-9460-D5C55ADCA297}" presName="parentLin" presStyleCnt="0"/>
      <dgm:spPr/>
    </dgm:pt>
    <dgm:pt modelId="{E7536F60-65FD-48CB-8A1B-D952710A89CC}" type="pres">
      <dgm:prSet presAssocID="{4F9ECAA1-0534-45D0-9460-D5C55ADCA297}" presName="parentLeftMargin" presStyleLbl="node1" presStyleIdx="0" presStyleCnt="6"/>
      <dgm:spPr/>
    </dgm:pt>
    <dgm:pt modelId="{DFB34446-BFA6-4D45-B013-BC8D3CA322FA}" type="pres">
      <dgm:prSet presAssocID="{4F9ECAA1-0534-45D0-9460-D5C55ADCA29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DF473D3-157E-4B1D-9854-262AF320A92E}" type="pres">
      <dgm:prSet presAssocID="{4F9ECAA1-0534-45D0-9460-D5C55ADCA297}" presName="negativeSpace" presStyleCnt="0"/>
      <dgm:spPr/>
    </dgm:pt>
    <dgm:pt modelId="{45604DAF-FA57-4925-A00A-2CBC17CBE2EC}" type="pres">
      <dgm:prSet presAssocID="{4F9ECAA1-0534-45D0-9460-D5C55ADCA297}" presName="childText" presStyleLbl="conFgAcc1" presStyleIdx="1" presStyleCnt="6">
        <dgm:presLayoutVars>
          <dgm:bulletEnabled val="1"/>
        </dgm:presLayoutVars>
      </dgm:prSet>
      <dgm:spPr/>
    </dgm:pt>
    <dgm:pt modelId="{EF87D1BE-3818-4F60-959C-22F44985CD88}" type="pres">
      <dgm:prSet presAssocID="{959DA707-7933-4F93-9B1B-9C3AFA971226}" presName="spaceBetweenRectangles" presStyleCnt="0"/>
      <dgm:spPr/>
    </dgm:pt>
    <dgm:pt modelId="{80B4BFD8-1AFD-4448-9840-F9F0F878E693}" type="pres">
      <dgm:prSet presAssocID="{2D6A38F3-B308-461B-A886-96794AB01DF7}" presName="parentLin" presStyleCnt="0"/>
      <dgm:spPr/>
    </dgm:pt>
    <dgm:pt modelId="{FBEBEEEC-50F4-4C63-8C74-1895665FD087}" type="pres">
      <dgm:prSet presAssocID="{2D6A38F3-B308-461B-A886-96794AB01DF7}" presName="parentLeftMargin" presStyleLbl="node1" presStyleIdx="1" presStyleCnt="6"/>
      <dgm:spPr/>
    </dgm:pt>
    <dgm:pt modelId="{4448F0A5-29B7-4CE1-BFA0-73E6C7E3519D}" type="pres">
      <dgm:prSet presAssocID="{2D6A38F3-B308-461B-A886-96794AB01DF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D66F496-D73E-4B69-80D4-ED4246DA8DFD}" type="pres">
      <dgm:prSet presAssocID="{2D6A38F3-B308-461B-A886-96794AB01DF7}" presName="negativeSpace" presStyleCnt="0"/>
      <dgm:spPr/>
    </dgm:pt>
    <dgm:pt modelId="{0222892D-B5C6-4CD9-93B2-63094E099528}" type="pres">
      <dgm:prSet presAssocID="{2D6A38F3-B308-461B-A886-96794AB01DF7}" presName="childText" presStyleLbl="conFgAcc1" presStyleIdx="2" presStyleCnt="6">
        <dgm:presLayoutVars>
          <dgm:bulletEnabled val="1"/>
        </dgm:presLayoutVars>
      </dgm:prSet>
      <dgm:spPr/>
    </dgm:pt>
    <dgm:pt modelId="{0596B9EF-D617-4E47-8388-8C7ACD778912}" type="pres">
      <dgm:prSet presAssocID="{597264BE-2DD2-4000-A25E-E82E22A204B9}" presName="spaceBetweenRectangles" presStyleCnt="0"/>
      <dgm:spPr/>
    </dgm:pt>
    <dgm:pt modelId="{F2AF81FA-D47E-4495-B0D4-D346BAD78B36}" type="pres">
      <dgm:prSet presAssocID="{9A144E2F-1813-41B6-88FB-08655C9880DA}" presName="parentLin" presStyleCnt="0"/>
      <dgm:spPr/>
    </dgm:pt>
    <dgm:pt modelId="{BEE5EFD7-22C3-473F-8B64-2C7E08869232}" type="pres">
      <dgm:prSet presAssocID="{9A144E2F-1813-41B6-88FB-08655C9880DA}" presName="parentLeftMargin" presStyleLbl="node1" presStyleIdx="2" presStyleCnt="6"/>
      <dgm:spPr/>
    </dgm:pt>
    <dgm:pt modelId="{44CDFD90-EBF6-4361-8438-541AC140DB58}" type="pres">
      <dgm:prSet presAssocID="{9A144E2F-1813-41B6-88FB-08655C9880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8B0F66C-F121-4DAE-9290-B13EC9991A31}" type="pres">
      <dgm:prSet presAssocID="{9A144E2F-1813-41B6-88FB-08655C9880DA}" presName="negativeSpace" presStyleCnt="0"/>
      <dgm:spPr/>
    </dgm:pt>
    <dgm:pt modelId="{0FC3515D-BBF0-43F4-97F4-41650ED7393E}" type="pres">
      <dgm:prSet presAssocID="{9A144E2F-1813-41B6-88FB-08655C9880DA}" presName="childText" presStyleLbl="conFgAcc1" presStyleIdx="3" presStyleCnt="6">
        <dgm:presLayoutVars>
          <dgm:bulletEnabled val="1"/>
        </dgm:presLayoutVars>
      </dgm:prSet>
      <dgm:spPr/>
    </dgm:pt>
    <dgm:pt modelId="{3DB468E7-3D4C-4005-8774-54183945DBD7}" type="pres">
      <dgm:prSet presAssocID="{04C6DC8D-5355-43C1-B39A-B01484490F8C}" presName="spaceBetweenRectangles" presStyleCnt="0"/>
      <dgm:spPr/>
    </dgm:pt>
    <dgm:pt modelId="{440BCB42-A8BF-41A1-865A-60B3A0F23443}" type="pres">
      <dgm:prSet presAssocID="{AB1FFCC1-C2C1-427A-AB7B-4ED8BC923653}" presName="parentLin" presStyleCnt="0"/>
      <dgm:spPr/>
    </dgm:pt>
    <dgm:pt modelId="{1D755352-5515-4F11-9278-F31DD4BC17C0}" type="pres">
      <dgm:prSet presAssocID="{AB1FFCC1-C2C1-427A-AB7B-4ED8BC923653}" presName="parentLeftMargin" presStyleLbl="node1" presStyleIdx="3" presStyleCnt="6"/>
      <dgm:spPr/>
    </dgm:pt>
    <dgm:pt modelId="{67768EFB-C4AD-4F07-B577-FA9C2F0CB63D}" type="pres">
      <dgm:prSet presAssocID="{AB1FFCC1-C2C1-427A-AB7B-4ED8BC92365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AB881E6-049A-4ADA-BD9F-CCAC53C127F5}" type="pres">
      <dgm:prSet presAssocID="{AB1FFCC1-C2C1-427A-AB7B-4ED8BC923653}" presName="negativeSpace" presStyleCnt="0"/>
      <dgm:spPr/>
    </dgm:pt>
    <dgm:pt modelId="{64E43438-3D1B-4933-9A65-A9304C9B8568}" type="pres">
      <dgm:prSet presAssocID="{AB1FFCC1-C2C1-427A-AB7B-4ED8BC923653}" presName="childText" presStyleLbl="conFgAcc1" presStyleIdx="4" presStyleCnt="6">
        <dgm:presLayoutVars>
          <dgm:bulletEnabled val="1"/>
        </dgm:presLayoutVars>
      </dgm:prSet>
      <dgm:spPr/>
    </dgm:pt>
    <dgm:pt modelId="{55A396B4-66C5-4390-97ED-E72852DC1F8B}" type="pres">
      <dgm:prSet presAssocID="{3272A7EB-3364-4953-95B1-C22FC0A5366D}" presName="spaceBetweenRectangles" presStyleCnt="0"/>
      <dgm:spPr/>
    </dgm:pt>
    <dgm:pt modelId="{2161CCA8-D363-499E-B34B-DECA5BB54A60}" type="pres">
      <dgm:prSet presAssocID="{9E1954E6-4C3C-4D70-923E-670D39C2A8AE}" presName="parentLin" presStyleCnt="0"/>
      <dgm:spPr/>
    </dgm:pt>
    <dgm:pt modelId="{7F638BCB-B650-4CBD-AAA7-A62E32B36549}" type="pres">
      <dgm:prSet presAssocID="{9E1954E6-4C3C-4D70-923E-670D39C2A8AE}" presName="parentLeftMargin" presStyleLbl="node1" presStyleIdx="4" presStyleCnt="6"/>
      <dgm:spPr/>
    </dgm:pt>
    <dgm:pt modelId="{180B3E66-2B80-4E33-BE3B-1BE74D93A2B7}" type="pres">
      <dgm:prSet presAssocID="{9E1954E6-4C3C-4D70-923E-670D39C2A8A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893C3B4-7D2E-433D-8D27-9CAF7B4293A6}" type="pres">
      <dgm:prSet presAssocID="{9E1954E6-4C3C-4D70-923E-670D39C2A8AE}" presName="negativeSpace" presStyleCnt="0"/>
      <dgm:spPr/>
    </dgm:pt>
    <dgm:pt modelId="{648294FA-788E-430B-9B49-7849B6179526}" type="pres">
      <dgm:prSet presAssocID="{9E1954E6-4C3C-4D70-923E-670D39C2A8A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F90E807-D9A1-4294-A496-A26CF4898CEF}" type="presOf" srcId="{7E58F39B-45DC-4125-94F8-FB7EAA26AEBB}" destId="{C0CC1644-AB77-4298-8D9E-6F8F72AF53D6}" srcOrd="1" destOrd="0" presId="urn:microsoft.com/office/officeart/2005/8/layout/list1"/>
    <dgm:cxn modelId="{FB830816-1F42-4C88-B3F6-97B22DF47805}" srcId="{BD532A3A-1A2D-4847-A646-CF88B1C94F2A}" destId="{9A144E2F-1813-41B6-88FB-08655C9880DA}" srcOrd="3" destOrd="0" parTransId="{8287A80E-805D-4487-995B-80C269ECED1C}" sibTransId="{04C6DC8D-5355-43C1-B39A-B01484490F8C}"/>
    <dgm:cxn modelId="{01CF8B27-8794-43FF-9DC9-4315BC88BAD3}" srcId="{BD532A3A-1A2D-4847-A646-CF88B1C94F2A}" destId="{4F9ECAA1-0534-45D0-9460-D5C55ADCA297}" srcOrd="1" destOrd="0" parTransId="{EA765232-742D-4C48-AF1B-2F70FC3DF3D3}" sibTransId="{959DA707-7933-4F93-9B1B-9C3AFA971226}"/>
    <dgm:cxn modelId="{18C8D22D-8700-40A4-8714-5D5298111266}" type="presOf" srcId="{2D6A38F3-B308-461B-A886-96794AB01DF7}" destId="{FBEBEEEC-50F4-4C63-8C74-1895665FD087}" srcOrd="0" destOrd="0" presId="urn:microsoft.com/office/officeart/2005/8/layout/list1"/>
    <dgm:cxn modelId="{4DE4955B-0D6B-4E63-8DD8-02CAF6774E51}" type="presOf" srcId="{AB1FFCC1-C2C1-427A-AB7B-4ED8BC923653}" destId="{1D755352-5515-4F11-9278-F31DD4BC17C0}" srcOrd="0" destOrd="0" presId="urn:microsoft.com/office/officeart/2005/8/layout/list1"/>
    <dgm:cxn modelId="{2042225F-1261-4D3A-A4DA-0B4C34687535}" type="presOf" srcId="{9E1954E6-4C3C-4D70-923E-670D39C2A8AE}" destId="{180B3E66-2B80-4E33-BE3B-1BE74D93A2B7}" srcOrd="1" destOrd="0" presId="urn:microsoft.com/office/officeart/2005/8/layout/list1"/>
    <dgm:cxn modelId="{19ACBA49-B475-47AB-A842-D13AB51CA202}" type="presOf" srcId="{BD532A3A-1A2D-4847-A646-CF88B1C94F2A}" destId="{A080E355-138A-4C1E-AE1B-34DC290C2353}" srcOrd="0" destOrd="0" presId="urn:microsoft.com/office/officeart/2005/8/layout/list1"/>
    <dgm:cxn modelId="{48740C70-8163-456A-A3D5-C84E603692FE}" type="presOf" srcId="{4F9ECAA1-0534-45D0-9460-D5C55ADCA297}" destId="{E7536F60-65FD-48CB-8A1B-D952710A89CC}" srcOrd="0" destOrd="0" presId="urn:microsoft.com/office/officeart/2005/8/layout/list1"/>
    <dgm:cxn modelId="{9C34DB52-180B-4949-AE73-0180C23E3960}" srcId="{BD532A3A-1A2D-4847-A646-CF88B1C94F2A}" destId="{2D6A38F3-B308-461B-A886-96794AB01DF7}" srcOrd="2" destOrd="0" parTransId="{361DCF3B-C234-49E4-BB64-82613B9F9E53}" sibTransId="{597264BE-2DD2-4000-A25E-E82E22A204B9}"/>
    <dgm:cxn modelId="{C3422A57-89ED-4158-B539-8034F18A8E92}" type="presOf" srcId="{4F9ECAA1-0534-45D0-9460-D5C55ADCA297}" destId="{DFB34446-BFA6-4D45-B013-BC8D3CA322FA}" srcOrd="1" destOrd="0" presId="urn:microsoft.com/office/officeart/2005/8/layout/list1"/>
    <dgm:cxn modelId="{CBA9EC97-2446-4332-83AA-CDBF7F6A13CF}" type="presOf" srcId="{2D6A38F3-B308-461B-A886-96794AB01DF7}" destId="{4448F0A5-29B7-4CE1-BFA0-73E6C7E3519D}" srcOrd="1" destOrd="0" presId="urn:microsoft.com/office/officeart/2005/8/layout/list1"/>
    <dgm:cxn modelId="{81FA8D98-8241-4C9F-BF37-62A6F5E77DD0}" srcId="{BD532A3A-1A2D-4847-A646-CF88B1C94F2A}" destId="{9E1954E6-4C3C-4D70-923E-670D39C2A8AE}" srcOrd="5" destOrd="0" parTransId="{3DDC16AA-322A-4B63-9326-297AFBD488C0}" sibTransId="{F53C69BB-0100-4676-94C6-9070E7B96B2F}"/>
    <dgm:cxn modelId="{0792D998-B3BB-4B49-97DE-BC5C4C44D795}" type="presOf" srcId="{AB1FFCC1-C2C1-427A-AB7B-4ED8BC923653}" destId="{67768EFB-C4AD-4F07-B577-FA9C2F0CB63D}" srcOrd="1" destOrd="0" presId="urn:microsoft.com/office/officeart/2005/8/layout/list1"/>
    <dgm:cxn modelId="{719B34A1-CFEF-4E73-B460-ACC4AF73F54E}" srcId="{BD532A3A-1A2D-4847-A646-CF88B1C94F2A}" destId="{7E58F39B-45DC-4125-94F8-FB7EAA26AEBB}" srcOrd="0" destOrd="0" parTransId="{E195128D-EE86-4998-B88D-6931AF35E4BA}" sibTransId="{D734B676-5DDA-4367-B7A0-BA7C85A8C50C}"/>
    <dgm:cxn modelId="{103F36B9-2932-4E44-BA84-BCFC703D2A9A}" type="presOf" srcId="{7E58F39B-45DC-4125-94F8-FB7EAA26AEBB}" destId="{52939081-1380-4C44-8AB9-3E9B3CC724D5}" srcOrd="0" destOrd="0" presId="urn:microsoft.com/office/officeart/2005/8/layout/list1"/>
    <dgm:cxn modelId="{78BC2CD0-1820-46FF-B807-CC30C3F0326D}" srcId="{BD532A3A-1A2D-4847-A646-CF88B1C94F2A}" destId="{AB1FFCC1-C2C1-427A-AB7B-4ED8BC923653}" srcOrd="4" destOrd="0" parTransId="{96F0A010-1E27-4E06-8587-3F75D7145C09}" sibTransId="{3272A7EB-3364-4953-95B1-C22FC0A5366D}"/>
    <dgm:cxn modelId="{FC7206D9-C6AC-4125-8178-16A9375E3207}" type="presOf" srcId="{9A144E2F-1813-41B6-88FB-08655C9880DA}" destId="{BEE5EFD7-22C3-473F-8B64-2C7E08869232}" srcOrd="0" destOrd="0" presId="urn:microsoft.com/office/officeart/2005/8/layout/list1"/>
    <dgm:cxn modelId="{0B6DE3E7-1044-47D4-A600-7292E29E97F2}" type="presOf" srcId="{9A144E2F-1813-41B6-88FB-08655C9880DA}" destId="{44CDFD90-EBF6-4361-8438-541AC140DB58}" srcOrd="1" destOrd="0" presId="urn:microsoft.com/office/officeart/2005/8/layout/list1"/>
    <dgm:cxn modelId="{5F1AF7FE-34D1-42D6-A86B-C7C984E43EC7}" type="presOf" srcId="{9E1954E6-4C3C-4D70-923E-670D39C2A8AE}" destId="{7F638BCB-B650-4CBD-AAA7-A62E32B36549}" srcOrd="0" destOrd="0" presId="urn:microsoft.com/office/officeart/2005/8/layout/list1"/>
    <dgm:cxn modelId="{FB9890E9-821A-4BBE-996A-83616037C14C}" type="presParOf" srcId="{A080E355-138A-4C1E-AE1B-34DC290C2353}" destId="{A9D0FCFF-B345-4FDD-BBC7-7A5E32BA2A70}" srcOrd="0" destOrd="0" presId="urn:microsoft.com/office/officeart/2005/8/layout/list1"/>
    <dgm:cxn modelId="{551FC4F8-A2B1-43B6-8488-0A82BD96E045}" type="presParOf" srcId="{A9D0FCFF-B345-4FDD-BBC7-7A5E32BA2A70}" destId="{52939081-1380-4C44-8AB9-3E9B3CC724D5}" srcOrd="0" destOrd="0" presId="urn:microsoft.com/office/officeart/2005/8/layout/list1"/>
    <dgm:cxn modelId="{84346F8D-7F08-47F4-A48A-355E9A3461A9}" type="presParOf" srcId="{A9D0FCFF-B345-4FDD-BBC7-7A5E32BA2A70}" destId="{C0CC1644-AB77-4298-8D9E-6F8F72AF53D6}" srcOrd="1" destOrd="0" presId="urn:microsoft.com/office/officeart/2005/8/layout/list1"/>
    <dgm:cxn modelId="{D369D913-B711-4337-91A6-6C755034A138}" type="presParOf" srcId="{A080E355-138A-4C1E-AE1B-34DC290C2353}" destId="{628CCBD0-2F72-4A11-B3FF-A5847D47E976}" srcOrd="1" destOrd="0" presId="urn:microsoft.com/office/officeart/2005/8/layout/list1"/>
    <dgm:cxn modelId="{49915F59-D815-4ECE-BA60-23D08ACDED44}" type="presParOf" srcId="{A080E355-138A-4C1E-AE1B-34DC290C2353}" destId="{D118AEF5-EF46-4463-9B6E-CCF4FFB3585B}" srcOrd="2" destOrd="0" presId="urn:microsoft.com/office/officeart/2005/8/layout/list1"/>
    <dgm:cxn modelId="{E20C1868-B51D-4522-B3EC-94B4DEBE8E6E}" type="presParOf" srcId="{A080E355-138A-4C1E-AE1B-34DC290C2353}" destId="{25DD95C3-BA3C-42D8-8F27-50DE54C6C1FD}" srcOrd="3" destOrd="0" presId="urn:microsoft.com/office/officeart/2005/8/layout/list1"/>
    <dgm:cxn modelId="{DA0CD0EC-9E51-4A8E-9223-4CD6AC1E85AF}" type="presParOf" srcId="{A080E355-138A-4C1E-AE1B-34DC290C2353}" destId="{D513F3A2-591C-49BA-AA05-6FC43B671272}" srcOrd="4" destOrd="0" presId="urn:microsoft.com/office/officeart/2005/8/layout/list1"/>
    <dgm:cxn modelId="{9CB9EA38-4A6D-4BF6-8CE5-0C50C991D411}" type="presParOf" srcId="{D513F3A2-591C-49BA-AA05-6FC43B671272}" destId="{E7536F60-65FD-48CB-8A1B-D952710A89CC}" srcOrd="0" destOrd="0" presId="urn:microsoft.com/office/officeart/2005/8/layout/list1"/>
    <dgm:cxn modelId="{2B9FE530-7281-4723-8960-DF01D3E5B791}" type="presParOf" srcId="{D513F3A2-591C-49BA-AA05-6FC43B671272}" destId="{DFB34446-BFA6-4D45-B013-BC8D3CA322FA}" srcOrd="1" destOrd="0" presId="urn:microsoft.com/office/officeart/2005/8/layout/list1"/>
    <dgm:cxn modelId="{1D6060BB-1345-4730-8F4E-58CBC7A4EA7D}" type="presParOf" srcId="{A080E355-138A-4C1E-AE1B-34DC290C2353}" destId="{DDF473D3-157E-4B1D-9854-262AF320A92E}" srcOrd="5" destOrd="0" presId="urn:microsoft.com/office/officeart/2005/8/layout/list1"/>
    <dgm:cxn modelId="{0FB09074-3DC5-4768-9590-C916061A2F1F}" type="presParOf" srcId="{A080E355-138A-4C1E-AE1B-34DC290C2353}" destId="{45604DAF-FA57-4925-A00A-2CBC17CBE2EC}" srcOrd="6" destOrd="0" presId="urn:microsoft.com/office/officeart/2005/8/layout/list1"/>
    <dgm:cxn modelId="{4C866D53-684B-4211-8997-29ECD55186D7}" type="presParOf" srcId="{A080E355-138A-4C1E-AE1B-34DC290C2353}" destId="{EF87D1BE-3818-4F60-959C-22F44985CD88}" srcOrd="7" destOrd="0" presId="urn:microsoft.com/office/officeart/2005/8/layout/list1"/>
    <dgm:cxn modelId="{1EEF079B-3CFF-473E-AA27-F86E0F38A564}" type="presParOf" srcId="{A080E355-138A-4C1E-AE1B-34DC290C2353}" destId="{80B4BFD8-1AFD-4448-9840-F9F0F878E693}" srcOrd="8" destOrd="0" presId="urn:microsoft.com/office/officeart/2005/8/layout/list1"/>
    <dgm:cxn modelId="{3E887048-E8BC-4050-8302-1E963AD4FA85}" type="presParOf" srcId="{80B4BFD8-1AFD-4448-9840-F9F0F878E693}" destId="{FBEBEEEC-50F4-4C63-8C74-1895665FD087}" srcOrd="0" destOrd="0" presId="urn:microsoft.com/office/officeart/2005/8/layout/list1"/>
    <dgm:cxn modelId="{22ABD9A6-D1AD-4DC9-BE7B-AEE93C82E59C}" type="presParOf" srcId="{80B4BFD8-1AFD-4448-9840-F9F0F878E693}" destId="{4448F0A5-29B7-4CE1-BFA0-73E6C7E3519D}" srcOrd="1" destOrd="0" presId="urn:microsoft.com/office/officeart/2005/8/layout/list1"/>
    <dgm:cxn modelId="{62C50509-CD3D-424B-8AD6-346C6D45542B}" type="presParOf" srcId="{A080E355-138A-4C1E-AE1B-34DC290C2353}" destId="{DD66F496-D73E-4B69-80D4-ED4246DA8DFD}" srcOrd="9" destOrd="0" presId="urn:microsoft.com/office/officeart/2005/8/layout/list1"/>
    <dgm:cxn modelId="{8D669799-1FCA-4702-BA87-AB9B43A778C6}" type="presParOf" srcId="{A080E355-138A-4C1E-AE1B-34DC290C2353}" destId="{0222892D-B5C6-4CD9-93B2-63094E099528}" srcOrd="10" destOrd="0" presId="urn:microsoft.com/office/officeart/2005/8/layout/list1"/>
    <dgm:cxn modelId="{480E79BB-3DBC-486A-8718-F03CCD0D8E5F}" type="presParOf" srcId="{A080E355-138A-4C1E-AE1B-34DC290C2353}" destId="{0596B9EF-D617-4E47-8388-8C7ACD778912}" srcOrd="11" destOrd="0" presId="urn:microsoft.com/office/officeart/2005/8/layout/list1"/>
    <dgm:cxn modelId="{73B7F149-CA51-4B2D-A3D3-486B18017628}" type="presParOf" srcId="{A080E355-138A-4C1E-AE1B-34DC290C2353}" destId="{F2AF81FA-D47E-4495-B0D4-D346BAD78B36}" srcOrd="12" destOrd="0" presId="urn:microsoft.com/office/officeart/2005/8/layout/list1"/>
    <dgm:cxn modelId="{300DD5C6-CC88-42C5-8E21-329A67ABF5AD}" type="presParOf" srcId="{F2AF81FA-D47E-4495-B0D4-D346BAD78B36}" destId="{BEE5EFD7-22C3-473F-8B64-2C7E08869232}" srcOrd="0" destOrd="0" presId="urn:microsoft.com/office/officeart/2005/8/layout/list1"/>
    <dgm:cxn modelId="{EA6B998F-69FB-4C72-9AC9-38D060E5044D}" type="presParOf" srcId="{F2AF81FA-D47E-4495-B0D4-D346BAD78B36}" destId="{44CDFD90-EBF6-4361-8438-541AC140DB58}" srcOrd="1" destOrd="0" presId="urn:microsoft.com/office/officeart/2005/8/layout/list1"/>
    <dgm:cxn modelId="{94DB931E-4131-439D-87E7-1F8616A45C11}" type="presParOf" srcId="{A080E355-138A-4C1E-AE1B-34DC290C2353}" destId="{08B0F66C-F121-4DAE-9290-B13EC9991A31}" srcOrd="13" destOrd="0" presId="urn:microsoft.com/office/officeart/2005/8/layout/list1"/>
    <dgm:cxn modelId="{22AEA2BE-83DD-429E-AD8D-273B705C38AE}" type="presParOf" srcId="{A080E355-138A-4C1E-AE1B-34DC290C2353}" destId="{0FC3515D-BBF0-43F4-97F4-41650ED7393E}" srcOrd="14" destOrd="0" presId="urn:microsoft.com/office/officeart/2005/8/layout/list1"/>
    <dgm:cxn modelId="{367C10A9-0123-481A-8F98-2F39D7D0AD3A}" type="presParOf" srcId="{A080E355-138A-4C1E-AE1B-34DC290C2353}" destId="{3DB468E7-3D4C-4005-8774-54183945DBD7}" srcOrd="15" destOrd="0" presId="urn:microsoft.com/office/officeart/2005/8/layout/list1"/>
    <dgm:cxn modelId="{796328E7-A9E3-4DD3-84C0-9CCA4843C597}" type="presParOf" srcId="{A080E355-138A-4C1E-AE1B-34DC290C2353}" destId="{440BCB42-A8BF-41A1-865A-60B3A0F23443}" srcOrd="16" destOrd="0" presId="urn:microsoft.com/office/officeart/2005/8/layout/list1"/>
    <dgm:cxn modelId="{AE75462A-E74D-4FB0-99CE-EA4946B6A49C}" type="presParOf" srcId="{440BCB42-A8BF-41A1-865A-60B3A0F23443}" destId="{1D755352-5515-4F11-9278-F31DD4BC17C0}" srcOrd="0" destOrd="0" presId="urn:microsoft.com/office/officeart/2005/8/layout/list1"/>
    <dgm:cxn modelId="{772164B9-71C2-4444-9BAF-3D4ABD455E46}" type="presParOf" srcId="{440BCB42-A8BF-41A1-865A-60B3A0F23443}" destId="{67768EFB-C4AD-4F07-B577-FA9C2F0CB63D}" srcOrd="1" destOrd="0" presId="urn:microsoft.com/office/officeart/2005/8/layout/list1"/>
    <dgm:cxn modelId="{811C7863-4409-4C52-A4E0-FAEA0E9784FC}" type="presParOf" srcId="{A080E355-138A-4C1E-AE1B-34DC290C2353}" destId="{DAB881E6-049A-4ADA-BD9F-CCAC53C127F5}" srcOrd="17" destOrd="0" presId="urn:microsoft.com/office/officeart/2005/8/layout/list1"/>
    <dgm:cxn modelId="{ADA42067-9D62-41BB-AEA4-3973793FDBE4}" type="presParOf" srcId="{A080E355-138A-4C1E-AE1B-34DC290C2353}" destId="{64E43438-3D1B-4933-9A65-A9304C9B8568}" srcOrd="18" destOrd="0" presId="urn:microsoft.com/office/officeart/2005/8/layout/list1"/>
    <dgm:cxn modelId="{FF2C2C6C-0C66-490B-9338-F107DB5395B8}" type="presParOf" srcId="{A080E355-138A-4C1E-AE1B-34DC290C2353}" destId="{55A396B4-66C5-4390-97ED-E72852DC1F8B}" srcOrd="19" destOrd="0" presId="urn:microsoft.com/office/officeart/2005/8/layout/list1"/>
    <dgm:cxn modelId="{54807902-12F2-4EA9-A8C3-DA14F1A4E8DC}" type="presParOf" srcId="{A080E355-138A-4C1E-AE1B-34DC290C2353}" destId="{2161CCA8-D363-499E-B34B-DECA5BB54A60}" srcOrd="20" destOrd="0" presId="urn:microsoft.com/office/officeart/2005/8/layout/list1"/>
    <dgm:cxn modelId="{7B28B6FA-F817-40F9-B30B-238319687F70}" type="presParOf" srcId="{2161CCA8-D363-499E-B34B-DECA5BB54A60}" destId="{7F638BCB-B650-4CBD-AAA7-A62E32B36549}" srcOrd="0" destOrd="0" presId="urn:microsoft.com/office/officeart/2005/8/layout/list1"/>
    <dgm:cxn modelId="{6C607430-7E1E-482B-B92E-55B5E564FFB3}" type="presParOf" srcId="{2161CCA8-D363-499E-B34B-DECA5BB54A60}" destId="{180B3E66-2B80-4E33-BE3B-1BE74D93A2B7}" srcOrd="1" destOrd="0" presId="urn:microsoft.com/office/officeart/2005/8/layout/list1"/>
    <dgm:cxn modelId="{AD137282-5753-4489-8F2C-7763BEF42AAA}" type="presParOf" srcId="{A080E355-138A-4C1E-AE1B-34DC290C2353}" destId="{8893C3B4-7D2E-433D-8D27-9CAF7B4293A6}" srcOrd="21" destOrd="0" presId="urn:microsoft.com/office/officeart/2005/8/layout/list1"/>
    <dgm:cxn modelId="{9FA92645-D02D-4100-A3AC-CB7E6CBC9183}" type="presParOf" srcId="{A080E355-138A-4C1E-AE1B-34DC290C2353}" destId="{648294FA-788E-430B-9B49-7849B617952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B57CE-DA17-480A-928A-7FE430BC173F}">
      <dsp:nvSpPr>
        <dsp:cNvPr id="0" name=""/>
        <dsp:cNvSpPr/>
      </dsp:nvSpPr>
      <dsp:spPr>
        <a:xfrm>
          <a:off x="0" y="24127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Метаболический</a:t>
          </a:r>
          <a:endParaRPr lang="en-US" sz="900" kern="1200"/>
        </a:p>
      </dsp:txBody>
      <dsp:txXfrm>
        <a:off x="24368" y="48495"/>
        <a:ext cx="5013614" cy="450451"/>
      </dsp:txXfrm>
    </dsp:sp>
    <dsp:sp modelId="{2C71FC5B-E3D1-41B7-993F-494DB372D136}">
      <dsp:nvSpPr>
        <dsp:cNvPr id="0" name=""/>
        <dsp:cNvSpPr/>
      </dsp:nvSpPr>
      <dsp:spPr>
        <a:xfrm>
          <a:off x="0" y="549235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Стимуляция глюконеогенеза, в частности, в печени: этот путь приводит к синтезу глюкозы из негексозных субстратов, таких как аминокислоты и глицерин, в результате распада триглицеридов, и особенно важен для плотоядных и некоторых травоядных животных. </a:t>
          </a:r>
          <a:endParaRPr lang="en-US" sz="900" kern="1200"/>
        </a:p>
      </dsp:txBody>
      <dsp:txXfrm>
        <a:off x="24368" y="573603"/>
        <a:ext cx="5013614" cy="450451"/>
      </dsp:txXfrm>
    </dsp:sp>
    <dsp:sp modelId="{2046537A-31D1-407C-92A1-ABF901FC9635}">
      <dsp:nvSpPr>
        <dsp:cNvPr id="0" name=""/>
        <dsp:cNvSpPr/>
      </dsp:nvSpPr>
      <dsp:spPr>
        <a:xfrm>
          <a:off x="0" y="1074343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Мобилизация аминокислот из внепеченочных тканей: они служат субстратами для глюконеогенеза.</a:t>
          </a:r>
          <a:endParaRPr lang="en-US" sz="900" kern="1200"/>
        </a:p>
      </dsp:txBody>
      <dsp:txXfrm>
        <a:off x="24368" y="1098711"/>
        <a:ext cx="5013614" cy="450451"/>
      </dsp:txXfrm>
    </dsp:sp>
    <dsp:sp modelId="{DCE4799F-E44C-4E21-A82F-DD0E1C6CDB69}">
      <dsp:nvSpPr>
        <dsp:cNvPr id="0" name=""/>
        <dsp:cNvSpPr/>
      </dsp:nvSpPr>
      <dsp:spPr>
        <a:xfrm>
          <a:off x="0" y="1599451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Ингибирование поглощения глюкозы мышечной и жировой тканью: механизм сохранения глюкозы</a:t>
          </a:r>
          <a:endParaRPr lang="en-US" sz="900" kern="1200"/>
        </a:p>
      </dsp:txBody>
      <dsp:txXfrm>
        <a:off x="24368" y="1623819"/>
        <a:ext cx="5013614" cy="450451"/>
      </dsp:txXfrm>
    </dsp:sp>
    <dsp:sp modelId="{73EFB1AC-03F0-4DE6-BB0D-04CDD5AADAAF}">
      <dsp:nvSpPr>
        <dsp:cNvPr id="0" name=""/>
        <dsp:cNvSpPr/>
      </dsp:nvSpPr>
      <dsp:spPr>
        <a:xfrm>
          <a:off x="0" y="2124558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Стимуляция расщепления жира в жировой ткани</a:t>
          </a:r>
          <a:endParaRPr lang="en-US" sz="900" kern="1200"/>
        </a:p>
      </dsp:txBody>
      <dsp:txXfrm>
        <a:off x="24368" y="2148926"/>
        <a:ext cx="5013614" cy="450451"/>
      </dsp:txXfrm>
    </dsp:sp>
    <dsp:sp modelId="{3CCDA2B5-51A5-43C6-8C8E-AC017DD8C611}">
      <dsp:nvSpPr>
        <dsp:cNvPr id="0" name=""/>
        <dsp:cNvSpPr/>
      </dsp:nvSpPr>
      <dsp:spPr>
        <a:xfrm>
          <a:off x="0" y="2649666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Увеличение задержки натрия и выведения калия приводит к гипернатриемии и гипокалиемии</a:t>
          </a:r>
          <a:endParaRPr lang="en-US" sz="900" kern="1200"/>
        </a:p>
      </dsp:txBody>
      <dsp:txXfrm>
        <a:off x="24368" y="2674034"/>
        <a:ext cx="5013614" cy="450451"/>
      </dsp:txXfrm>
    </dsp:sp>
    <dsp:sp modelId="{D7397313-F2EF-4D68-9923-8DF4AA902BD2}">
      <dsp:nvSpPr>
        <dsp:cNvPr id="0" name=""/>
        <dsp:cNvSpPr/>
      </dsp:nvSpPr>
      <dsp:spPr>
        <a:xfrm>
          <a:off x="0" y="3174774"/>
          <a:ext cx="5062350" cy="499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Увеличение концентрации гемоглобина, вероятно, из-за препятствия поглощению эритроцитов макрофагами или другими фагоцитами. Повышенное содержание мочевой кислоты в моче, Повышенный уровень кальция в моче и гипокальциемия, Алкалоз, Лейкоцитоз</a:t>
          </a:r>
          <a:endParaRPr lang="en-US" sz="900" kern="1200"/>
        </a:p>
      </dsp:txBody>
      <dsp:txXfrm>
        <a:off x="24368" y="3199142"/>
        <a:ext cx="5013614" cy="450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332CF-2E82-4F48-AC84-8A15906C8506}">
      <dsp:nvSpPr>
        <dsp:cNvPr id="0" name=""/>
        <dsp:cNvSpPr/>
      </dsp:nvSpPr>
      <dsp:spPr>
        <a:xfrm>
          <a:off x="0" y="261565"/>
          <a:ext cx="6545199" cy="824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Глюкокортикоиды оказывают множественное воздействие на развитие плода. Важным примером является их роль в содействии созреванию легких и выработке сурфактанта, необходимого для внематочной функции легких. </a:t>
          </a:r>
          <a:endParaRPr lang="en-US" sz="1500" kern="1200"/>
        </a:p>
      </dsp:txBody>
      <dsp:txXfrm>
        <a:off x="40266" y="301831"/>
        <a:ext cx="6464667" cy="744318"/>
      </dsp:txXfrm>
    </dsp:sp>
    <dsp:sp modelId="{07437B36-517D-4ADD-A500-732B8E3CD80C}">
      <dsp:nvSpPr>
        <dsp:cNvPr id="0" name=""/>
        <dsp:cNvSpPr/>
      </dsp:nvSpPr>
      <dsp:spPr>
        <a:xfrm>
          <a:off x="0" y="1129615"/>
          <a:ext cx="6545199" cy="824850"/>
        </a:xfrm>
        <a:prstGeom prst="roundRect">
          <a:avLst/>
        </a:prstGeom>
        <a:gradFill rotWithShape="0">
          <a:gsLst>
            <a:gs pos="0">
              <a:schemeClr val="accent2">
                <a:hueOff val="4902350"/>
                <a:satOff val="-6877"/>
                <a:lumOff val="-1716"/>
                <a:alphaOff val="0"/>
                <a:tint val="98000"/>
                <a:lumMod val="100000"/>
              </a:schemeClr>
            </a:gs>
            <a:gs pos="100000">
              <a:schemeClr val="accent2">
                <a:hueOff val="4902350"/>
                <a:satOff val="-6877"/>
                <a:lumOff val="-171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Мыши с гомозиготными нарушениями в гене кортикотропин-рилизинг-гормона  умирают при рождении из-за незрелости легких.</a:t>
          </a:r>
          <a:endParaRPr lang="en-US" sz="1500" kern="1200"/>
        </a:p>
      </dsp:txBody>
      <dsp:txXfrm>
        <a:off x="40266" y="1169881"/>
        <a:ext cx="6464667" cy="744318"/>
      </dsp:txXfrm>
    </dsp:sp>
    <dsp:sp modelId="{3862B08A-D533-4225-931B-36A8F409EFAC}">
      <dsp:nvSpPr>
        <dsp:cNvPr id="0" name=""/>
        <dsp:cNvSpPr/>
      </dsp:nvSpPr>
      <dsp:spPr>
        <a:xfrm>
          <a:off x="0" y="1997666"/>
          <a:ext cx="6545199" cy="824850"/>
        </a:xfrm>
        <a:prstGeom prst="roundRect">
          <a:avLst/>
        </a:prstGeom>
        <a:gradFill rotWithShape="0">
          <a:gsLst>
            <a:gs pos="0">
              <a:schemeClr val="accent2">
                <a:hueOff val="9804700"/>
                <a:satOff val="-13755"/>
                <a:lumOff val="-3432"/>
                <a:alphaOff val="0"/>
                <a:tint val="98000"/>
                <a:lumMod val="100000"/>
              </a:schemeClr>
            </a:gs>
            <a:gs pos="100000">
              <a:schemeClr val="accent2">
                <a:hueOff val="9804700"/>
                <a:satOff val="-13755"/>
                <a:lumOff val="-343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Глюкокортикоиды необходимы для нормального развития мозга, инициируя терминальное созревание, ремоделирование аксонов и дендритов и влияя на выживание клеток, а также могут играть роль в развитии гиппокампа. </a:t>
          </a:r>
          <a:endParaRPr lang="en-US" sz="1500" kern="1200"/>
        </a:p>
      </dsp:txBody>
      <dsp:txXfrm>
        <a:off x="40266" y="2037932"/>
        <a:ext cx="6464667" cy="744318"/>
      </dsp:txXfrm>
    </dsp:sp>
    <dsp:sp modelId="{2816C95D-63F4-466F-9929-F915CB4EA6EA}">
      <dsp:nvSpPr>
        <dsp:cNvPr id="0" name=""/>
        <dsp:cNvSpPr/>
      </dsp:nvSpPr>
      <dsp:spPr>
        <a:xfrm>
          <a:off x="0" y="2865716"/>
          <a:ext cx="6545199" cy="824850"/>
        </a:xfrm>
        <a:prstGeom prst="roundRect">
          <a:avLst/>
        </a:prstGeom>
        <a:gradFill rotWithShape="0">
          <a:gsLst>
            <a:gs pos="0">
              <a:schemeClr val="accent2">
                <a:hueOff val="14707050"/>
                <a:satOff val="-20632"/>
                <a:lumOff val="-5147"/>
                <a:alphaOff val="0"/>
                <a:tint val="98000"/>
                <a:lumMod val="100000"/>
              </a:schemeClr>
            </a:gs>
            <a:gs pos="100000">
              <a:schemeClr val="accent2">
                <a:hueOff val="14707050"/>
                <a:satOff val="-20632"/>
                <a:lumOff val="-514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Глюкокортикоиды стимулируют созревание Na+/K+/АТФазы, переносчиков питательных веществ и пищеварительных ферментов, способствуя развитию функционирующей желудочно-кишечной системы. </a:t>
          </a:r>
          <a:endParaRPr lang="en-US" sz="1500" kern="1200"/>
        </a:p>
      </dsp:txBody>
      <dsp:txXfrm>
        <a:off x="40266" y="2905982"/>
        <a:ext cx="6464667" cy="744318"/>
      </dsp:txXfrm>
    </dsp:sp>
    <dsp:sp modelId="{05A2FE46-A1DE-4F04-BAE9-C74C3BE692B3}">
      <dsp:nvSpPr>
        <dsp:cNvPr id="0" name=""/>
        <dsp:cNvSpPr/>
      </dsp:nvSpPr>
      <dsp:spPr>
        <a:xfrm>
          <a:off x="0" y="3733766"/>
          <a:ext cx="6545199" cy="824850"/>
        </a:xfrm>
        <a:prstGeom prst="roundRect">
          <a:avLst/>
        </a:prstGeom>
        <a:gradFill rotWithShape="0">
          <a:gsLst>
            <a:gs pos="0">
              <a:schemeClr val="accent2">
                <a:hueOff val="19609400"/>
                <a:satOff val="-27509"/>
                <a:lumOff val="-6863"/>
                <a:alphaOff val="0"/>
                <a:tint val="98000"/>
                <a:lumMod val="100000"/>
              </a:schemeClr>
            </a:gs>
            <a:gs pos="100000">
              <a:schemeClr val="accent2">
                <a:hueOff val="19609400"/>
                <a:satOff val="-27509"/>
                <a:lumOff val="-686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Глюкокортикоиды также поддерживают развитие почечной системы новорожденного, увеличивая клубочковую фильтрацию.</a:t>
          </a:r>
          <a:endParaRPr lang="en-US" sz="1500" kern="1200"/>
        </a:p>
      </dsp:txBody>
      <dsp:txXfrm>
        <a:off x="40266" y="3774032"/>
        <a:ext cx="6464667" cy="744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19BE8-CC57-4513-831C-425596CA183D}">
      <dsp:nvSpPr>
        <dsp:cNvPr id="0" name=""/>
        <dsp:cNvSpPr/>
      </dsp:nvSpPr>
      <dsp:spPr>
        <a:xfrm>
          <a:off x="0" y="97450"/>
          <a:ext cx="6545199" cy="1132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Глюкокортикоиды связываются с цитозольным глюкокортикоидным рецептором, типом ядерного рецептора, который активируется путем связывания лиганда. После того, как гормон связывается с соответствующим рецептором, новообразованный комплекс перемещается в клеточное ядро, где он связывается с элементами глюкокортикоидной реакции в промоторной области генов-мишеней, что приводит к регуляции экспрессии генов. Этот процесс обычно называют активацией транскрипции, или трансактивацией.</a:t>
          </a:r>
          <a:endParaRPr lang="en-US" sz="1100" kern="1200"/>
        </a:p>
      </dsp:txBody>
      <dsp:txXfrm>
        <a:off x="55287" y="152737"/>
        <a:ext cx="6434625" cy="1021986"/>
      </dsp:txXfrm>
    </dsp:sp>
    <dsp:sp modelId="{F2ACF4F2-1BE0-4ECD-9029-FD842878C5D3}">
      <dsp:nvSpPr>
        <dsp:cNvPr id="0" name=""/>
        <dsp:cNvSpPr/>
      </dsp:nvSpPr>
      <dsp:spPr>
        <a:xfrm>
          <a:off x="0" y="1261691"/>
          <a:ext cx="6545199" cy="1132560"/>
        </a:xfrm>
        <a:prstGeom prst="roundRect">
          <a:avLst/>
        </a:prstGeom>
        <a:gradFill rotWithShape="0">
          <a:gsLst>
            <a:gs pos="0">
              <a:schemeClr val="accent3">
                <a:hueOff val="-1270296"/>
                <a:satOff val="5066"/>
                <a:lumOff val="3529"/>
                <a:alphaOff val="0"/>
                <a:tint val="98000"/>
                <a:lumMod val="100000"/>
              </a:schemeClr>
            </a:gs>
            <a:gs pos="100000">
              <a:schemeClr val="accent3">
                <a:hueOff val="-1270296"/>
                <a:satOff val="5066"/>
                <a:lumOff val="35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Белки, кодируемые этими генами с повышенной регуляцией, обладают широким спектром эффектов, включая, например:</a:t>
          </a:r>
          <a:endParaRPr lang="en-US" sz="1100" kern="1200"/>
        </a:p>
      </dsp:txBody>
      <dsp:txXfrm>
        <a:off x="55287" y="1316978"/>
        <a:ext cx="6434625" cy="1021986"/>
      </dsp:txXfrm>
    </dsp:sp>
    <dsp:sp modelId="{02EB50CA-7B6B-4F8A-B200-798245947FB1}">
      <dsp:nvSpPr>
        <dsp:cNvPr id="0" name=""/>
        <dsp:cNvSpPr/>
      </dsp:nvSpPr>
      <dsp:spPr>
        <a:xfrm>
          <a:off x="0" y="2425931"/>
          <a:ext cx="6545199" cy="1132560"/>
        </a:xfrm>
        <a:prstGeom prst="roundRect">
          <a:avLst/>
        </a:prstGeom>
        <a:gradFill rotWithShape="0">
          <a:gsLst>
            <a:gs pos="0">
              <a:schemeClr val="accent3">
                <a:hueOff val="-2540592"/>
                <a:satOff val="10132"/>
                <a:lumOff val="7059"/>
                <a:alphaOff val="0"/>
                <a:tint val="98000"/>
                <a:lumMod val="100000"/>
              </a:schemeClr>
            </a:gs>
            <a:gs pos="100000">
              <a:schemeClr val="accent3">
                <a:hueOff val="-2540592"/>
                <a:satOff val="10132"/>
                <a:lumOff val="70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Противовоспалительное средство - липокортин I, белок, связывающий p11/ кальпактин, ингибитор секреторной протеазы лейкоцитов 1 (SLPI) и митоген–активируемая протеинкиназа фосфатаза (фосфатаза MAPK)</a:t>
          </a:r>
          <a:endParaRPr lang="en-US" sz="1100" kern="1200"/>
        </a:p>
      </dsp:txBody>
      <dsp:txXfrm>
        <a:off x="55287" y="2481218"/>
        <a:ext cx="6434625" cy="1021986"/>
      </dsp:txXfrm>
    </dsp:sp>
    <dsp:sp modelId="{D7880919-6BDE-4FCF-B7C7-7D4E4AE8D551}">
      <dsp:nvSpPr>
        <dsp:cNvPr id="0" name=""/>
        <dsp:cNvSpPr/>
      </dsp:nvSpPr>
      <dsp:spPr>
        <a:xfrm>
          <a:off x="0" y="3590171"/>
          <a:ext cx="6545199" cy="1132560"/>
        </a:xfrm>
        <a:prstGeom prst="roundRect">
          <a:avLst/>
        </a:prstGeom>
        <a:gradFill rotWithShape="0">
          <a:gsLst>
            <a:gs pos="0">
              <a:schemeClr val="accent3">
                <a:hueOff val="-3810888"/>
                <a:satOff val="15198"/>
                <a:lumOff val="10588"/>
                <a:alphaOff val="0"/>
                <a:tint val="98000"/>
                <a:lumMod val="100000"/>
              </a:schemeClr>
            </a:gs>
            <a:gs pos="100000">
              <a:schemeClr val="accent3">
                <a:hueOff val="-3810888"/>
                <a:satOff val="15198"/>
                <a:lumOff val="105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Повышенный глюконеогенез – глюкозо-6-фосфатаза и тирозинаминотрансфераза</a:t>
          </a:r>
          <a:endParaRPr lang="en-US" sz="1100" kern="1200"/>
        </a:p>
      </dsp:txBody>
      <dsp:txXfrm>
        <a:off x="55287" y="3645458"/>
        <a:ext cx="6434625" cy="1021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8304-201C-4959-8BF9-D5130AB7A27E}">
      <dsp:nvSpPr>
        <dsp:cNvPr id="0" name=""/>
        <dsp:cNvSpPr/>
      </dsp:nvSpPr>
      <dsp:spPr>
        <a:xfrm>
          <a:off x="266147" y="709"/>
          <a:ext cx="4113912" cy="2612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D3198-89E3-440C-B100-A6ADC196B7FC}">
      <dsp:nvSpPr>
        <dsp:cNvPr id="0" name=""/>
        <dsp:cNvSpPr/>
      </dsp:nvSpPr>
      <dsp:spPr>
        <a:xfrm>
          <a:off x="723249" y="434955"/>
          <a:ext cx="4113912" cy="26123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Противоположный механизм называется транскрипционной репрессией, или трансрепрессией. Активированный глюкокортикоидный рецептор связывается с ДНК в том же месте, где связывался бы другой фактор транскрипции, что предотвращает транскрипцию генов, которые транскрибируются через активность этого фактора. </a:t>
          </a:r>
          <a:endParaRPr lang="en-US" sz="1200" kern="1200"/>
        </a:p>
      </dsp:txBody>
      <dsp:txXfrm>
        <a:off x="799762" y="511468"/>
        <a:ext cx="3960886" cy="2459308"/>
      </dsp:txXfrm>
    </dsp:sp>
    <dsp:sp modelId="{191277ED-B5D7-42DC-B545-DD1FA51C765E}">
      <dsp:nvSpPr>
        <dsp:cNvPr id="0" name=""/>
        <dsp:cNvSpPr/>
      </dsp:nvSpPr>
      <dsp:spPr>
        <a:xfrm>
          <a:off x="5294263" y="709"/>
          <a:ext cx="4113912" cy="2612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4AC9C-8527-477F-A363-5FBE74BFB5F5}">
      <dsp:nvSpPr>
        <dsp:cNvPr id="0" name=""/>
        <dsp:cNvSpPr/>
      </dsp:nvSpPr>
      <dsp:spPr>
        <a:xfrm>
          <a:off x="5751364" y="434955"/>
          <a:ext cx="4113912" cy="26123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Обнаруживаются новые механизмы, при которых транскрипция подавляется, но активированный глюкокортикоидный рецептор взаимодействует не с ДНК, а с другим фактором транскрипции напрямую, тем самым влияя на него или на другие белки, которые влияют на функцию других факторов транскрипции. Этот последний механизм, по-видимому, является наиболее вероятным способом, с помощью которого активированный глюкокортикоидный рецептор взаимодействует с NF-κB, а именно путем рекрутирования гистондеацетилазы, которая деацетилирует ДНК в промоторной области, что приводит к закрытию структуры хроматина, где NF-κB должен связываться.</a:t>
          </a:r>
          <a:endParaRPr lang="en-US" sz="1200" kern="1200"/>
        </a:p>
      </dsp:txBody>
      <dsp:txXfrm>
        <a:off x="5827877" y="511468"/>
        <a:ext cx="3960886" cy="2459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29532-81C4-431B-9D9D-BC47FCBD5BA8}">
      <dsp:nvSpPr>
        <dsp:cNvPr id="0" name=""/>
        <dsp:cNvSpPr/>
      </dsp:nvSpPr>
      <dsp:spPr>
        <a:xfrm>
          <a:off x="0" y="364716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бронхиальной астме (баллончики с ИГКС – ингаляционными глюкокортикостероидами – всегда в сумочке у астматика);</a:t>
          </a:r>
          <a:endParaRPr lang="en-US" sz="1300" kern="1200"/>
        </a:p>
      </dsp:txBody>
      <dsp:txXfrm>
        <a:off x="0" y="364716"/>
        <a:ext cx="2045374" cy="1227224"/>
      </dsp:txXfrm>
    </dsp:sp>
    <dsp:sp modelId="{D269A649-F6CC-42A5-B9C8-685E24BFD8A7}">
      <dsp:nvSpPr>
        <dsp:cNvPr id="0" name=""/>
        <dsp:cNvSpPr/>
      </dsp:nvSpPr>
      <dsp:spPr>
        <a:xfrm>
          <a:off x="2249912" y="364716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786000"/>
                <a:satOff val="-4763"/>
                <a:lumOff val="588"/>
                <a:alphaOff val="0"/>
                <a:tint val="98000"/>
                <a:lumMod val="100000"/>
              </a:schemeClr>
            </a:gs>
            <a:gs pos="100000">
              <a:schemeClr val="accent5">
                <a:hueOff val="-786000"/>
                <a:satOff val="-4763"/>
                <a:lumOff val="5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аллергии;</a:t>
          </a:r>
          <a:endParaRPr lang="en-US" sz="1300" kern="1200"/>
        </a:p>
      </dsp:txBody>
      <dsp:txXfrm>
        <a:off x="2249912" y="364716"/>
        <a:ext cx="2045374" cy="1227224"/>
      </dsp:txXfrm>
    </dsp:sp>
    <dsp:sp modelId="{5257F015-0911-44CC-A3A2-E8A9F2C2E217}">
      <dsp:nvSpPr>
        <dsp:cNvPr id="0" name=""/>
        <dsp:cNvSpPr/>
      </dsp:nvSpPr>
      <dsp:spPr>
        <a:xfrm>
          <a:off x="4499824" y="364716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1572000"/>
                <a:satOff val="-9526"/>
                <a:lumOff val="1176"/>
                <a:alphaOff val="0"/>
                <a:tint val="98000"/>
                <a:lumMod val="100000"/>
              </a:schemeClr>
            </a:gs>
            <a:gs pos="100000">
              <a:schemeClr val="accent5">
                <a:hueOff val="-1572000"/>
                <a:satOff val="-9526"/>
                <a:lumOff val="117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анемии (цель лечения – рост числа кровяных телец);</a:t>
          </a:r>
          <a:endParaRPr lang="en-US" sz="1300" kern="1200"/>
        </a:p>
      </dsp:txBody>
      <dsp:txXfrm>
        <a:off x="4499824" y="364716"/>
        <a:ext cx="2045374" cy="1227224"/>
      </dsp:txXfrm>
    </dsp:sp>
    <dsp:sp modelId="{78360340-AD8B-419B-BD88-71077AA6224F}">
      <dsp:nvSpPr>
        <dsp:cNvPr id="0" name=""/>
        <dsp:cNvSpPr/>
      </dsp:nvSpPr>
      <dsp:spPr>
        <a:xfrm>
          <a:off x="0" y="1796478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2358000"/>
                <a:satOff val="-14289"/>
                <a:lumOff val="1764"/>
                <a:alphaOff val="0"/>
                <a:tint val="98000"/>
                <a:lumMod val="100000"/>
              </a:schemeClr>
            </a:gs>
            <a:gs pos="100000">
              <a:schemeClr val="accent5">
                <a:hueOff val="-2358000"/>
                <a:satOff val="-14289"/>
                <a:lumOff val="176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коллагенозах — заболеваниях соединительных тканей, таких как артрит, ревматизм;</a:t>
          </a:r>
          <a:endParaRPr lang="en-US" sz="1300" kern="1200"/>
        </a:p>
      </dsp:txBody>
      <dsp:txXfrm>
        <a:off x="0" y="1796478"/>
        <a:ext cx="2045374" cy="1227224"/>
      </dsp:txXfrm>
    </dsp:sp>
    <dsp:sp modelId="{FDCEC57D-683B-4D92-AB9E-DE55C656857D}">
      <dsp:nvSpPr>
        <dsp:cNvPr id="0" name=""/>
        <dsp:cNvSpPr/>
      </dsp:nvSpPr>
      <dsp:spPr>
        <a:xfrm>
          <a:off x="2249912" y="1796478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3144000"/>
                <a:satOff val="-19053"/>
                <a:lumOff val="2352"/>
                <a:alphaOff val="0"/>
                <a:tint val="98000"/>
                <a:lumMod val="100000"/>
              </a:schemeClr>
            </a:gs>
            <a:gs pos="100000">
              <a:schemeClr val="accent5">
                <a:hueOff val="-3144000"/>
                <a:satOff val="-19053"/>
                <a:lumOff val="235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заражении ленточными червями;</a:t>
          </a:r>
          <a:endParaRPr lang="en-US" sz="1300" kern="1200"/>
        </a:p>
      </dsp:txBody>
      <dsp:txXfrm>
        <a:off x="2249912" y="1796478"/>
        <a:ext cx="2045374" cy="1227224"/>
      </dsp:txXfrm>
    </dsp:sp>
    <dsp:sp modelId="{54AE63BB-88C9-4402-82B7-462C5AD22A11}">
      <dsp:nvSpPr>
        <dsp:cNvPr id="0" name=""/>
        <dsp:cNvSpPr/>
      </dsp:nvSpPr>
      <dsp:spPr>
        <a:xfrm>
          <a:off x="4499824" y="1796478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3930000"/>
                <a:satOff val="-23816"/>
                <a:lumOff val="2941"/>
                <a:alphaOff val="0"/>
                <a:tint val="98000"/>
                <a:lumMod val="100000"/>
              </a:schemeClr>
            </a:gs>
            <a:gs pos="100000">
              <a:schemeClr val="accent5">
                <a:hueOff val="-3930000"/>
                <a:satOff val="-23816"/>
                <a:lumOff val="294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остеохондрозе;</a:t>
          </a:r>
          <a:endParaRPr lang="en-US" sz="1300" kern="1200"/>
        </a:p>
      </dsp:txBody>
      <dsp:txXfrm>
        <a:off x="4499824" y="1796478"/>
        <a:ext cx="2045374" cy="1227224"/>
      </dsp:txXfrm>
    </dsp:sp>
    <dsp:sp modelId="{9614B684-E070-4F38-A050-2BDD4D5E9869}">
      <dsp:nvSpPr>
        <dsp:cNvPr id="0" name=""/>
        <dsp:cNvSpPr/>
      </dsp:nvSpPr>
      <dsp:spPr>
        <a:xfrm>
          <a:off x="0" y="3228240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4716000"/>
                <a:satOff val="-28579"/>
                <a:lumOff val="3529"/>
                <a:alphaOff val="0"/>
                <a:tint val="98000"/>
                <a:lumMod val="100000"/>
              </a:schemeClr>
            </a:gs>
            <a:gs pos="100000">
              <a:schemeClr val="accent5">
                <a:hueOff val="-4716000"/>
                <a:satOff val="-28579"/>
                <a:lumOff val="35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заболеваниях ЖКТ;</a:t>
          </a:r>
          <a:endParaRPr lang="en-US" sz="1300" kern="1200"/>
        </a:p>
      </dsp:txBody>
      <dsp:txXfrm>
        <a:off x="0" y="3228240"/>
        <a:ext cx="2045374" cy="1227224"/>
      </dsp:txXfrm>
    </dsp:sp>
    <dsp:sp modelId="{5EE64CA2-E0F7-47E6-B5C1-BCC1BCFDC837}">
      <dsp:nvSpPr>
        <dsp:cNvPr id="0" name=""/>
        <dsp:cNvSpPr/>
      </dsp:nvSpPr>
      <dsp:spPr>
        <a:xfrm>
          <a:off x="2249912" y="3228240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5502001"/>
                <a:satOff val="-33342"/>
                <a:lumOff val="4117"/>
                <a:alphaOff val="0"/>
                <a:tint val="98000"/>
                <a:lumMod val="100000"/>
              </a:schemeClr>
            </a:gs>
            <a:gs pos="100000">
              <a:schemeClr val="accent5">
                <a:hueOff val="-5502001"/>
                <a:satOff val="-33342"/>
                <a:lumOff val="411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вазомоторном рините;</a:t>
          </a:r>
          <a:endParaRPr lang="en-US" sz="1300" kern="1200"/>
        </a:p>
      </dsp:txBody>
      <dsp:txXfrm>
        <a:off x="2249912" y="3228240"/>
        <a:ext cx="2045374" cy="1227224"/>
      </dsp:txXfrm>
    </dsp:sp>
    <dsp:sp modelId="{3A241050-04B3-4A20-A3D1-F960D3EECFE2}">
      <dsp:nvSpPr>
        <dsp:cNvPr id="0" name=""/>
        <dsp:cNvSpPr/>
      </dsp:nvSpPr>
      <dsp:spPr>
        <a:xfrm>
          <a:off x="4499824" y="3228240"/>
          <a:ext cx="2045374" cy="1227224"/>
        </a:xfrm>
        <a:prstGeom prst="rect">
          <a:avLst/>
        </a:prstGeom>
        <a:gradFill rotWithShape="0">
          <a:gsLst>
            <a:gs pos="0">
              <a:schemeClr val="accent5">
                <a:hueOff val="-6288001"/>
                <a:satOff val="-38105"/>
                <a:lumOff val="4705"/>
                <a:alphaOff val="0"/>
                <a:tint val="98000"/>
                <a:lumMod val="100000"/>
              </a:schemeClr>
            </a:gs>
            <a:gs pos="100000">
              <a:schemeClr val="accent5">
                <a:hueOff val="-6288001"/>
                <a:satOff val="-38105"/>
                <a:lumOff val="470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 различных кожных инфекциях.</a:t>
          </a:r>
          <a:endParaRPr lang="en-US" sz="1300" kern="1200"/>
        </a:p>
      </dsp:txBody>
      <dsp:txXfrm>
        <a:off x="4499824" y="3228240"/>
        <a:ext cx="2045374" cy="1227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CF652-B132-4919-9519-9221517C9E61}">
      <dsp:nvSpPr>
        <dsp:cNvPr id="0" name=""/>
        <dsp:cNvSpPr/>
      </dsp:nvSpPr>
      <dsp:spPr>
        <a:xfrm>
          <a:off x="0" y="0"/>
          <a:ext cx="8611711" cy="914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заместительная – применяется, если надпочечники не могут самостоятельно вырабатывать необходимое организму количество гормонов;</a:t>
          </a:r>
          <a:endParaRPr lang="en-US" sz="1700" kern="1200"/>
        </a:p>
      </dsp:txBody>
      <dsp:txXfrm>
        <a:off x="26782" y="26782"/>
        <a:ext cx="7625002" cy="860836"/>
      </dsp:txXfrm>
    </dsp:sp>
    <dsp:sp modelId="{ABCCA720-9014-4198-962D-E9248F72A2EB}">
      <dsp:nvSpPr>
        <dsp:cNvPr id="0" name=""/>
        <dsp:cNvSpPr/>
      </dsp:nvSpPr>
      <dsp:spPr>
        <a:xfrm>
          <a:off x="759856" y="1066800"/>
          <a:ext cx="8611711" cy="914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супрессивная – для детей с врожденными отклонениями в функционировании коры надпочечников;</a:t>
          </a:r>
          <a:endParaRPr lang="en-US" sz="1700" kern="1200"/>
        </a:p>
      </dsp:txBody>
      <dsp:txXfrm>
        <a:off x="786638" y="1093582"/>
        <a:ext cx="7203930" cy="860836"/>
      </dsp:txXfrm>
    </dsp:sp>
    <dsp:sp modelId="{B3857506-1899-4C5E-B388-87BD04D17694}">
      <dsp:nvSpPr>
        <dsp:cNvPr id="0" name=""/>
        <dsp:cNvSpPr/>
      </dsp:nvSpPr>
      <dsp:spPr>
        <a:xfrm>
          <a:off x="1519713" y="2133600"/>
          <a:ext cx="8611711" cy="914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фармакодинамическая (она включает в себя интенсивное, лимитирующее и долговременное лечение) – в противоаллергической и противовоспалительной терапии.</a:t>
          </a:r>
          <a:endParaRPr lang="en-US" sz="1700" kern="1200"/>
        </a:p>
      </dsp:txBody>
      <dsp:txXfrm>
        <a:off x="1546495" y="2160382"/>
        <a:ext cx="7203930" cy="860836"/>
      </dsp:txXfrm>
    </dsp:sp>
    <dsp:sp modelId="{A16EEE1B-10E0-4055-ADB7-ABFE30B4CD9A}">
      <dsp:nvSpPr>
        <dsp:cNvPr id="0" name=""/>
        <dsp:cNvSpPr/>
      </dsp:nvSpPr>
      <dsp:spPr>
        <a:xfrm>
          <a:off x="8017351" y="693420"/>
          <a:ext cx="594360" cy="594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151082" y="693420"/>
        <a:ext cx="326898" cy="447256"/>
      </dsp:txXfrm>
    </dsp:sp>
    <dsp:sp modelId="{A72CC599-ADF0-4B1F-9245-88CC79F9832F}">
      <dsp:nvSpPr>
        <dsp:cNvPr id="0" name=""/>
        <dsp:cNvSpPr/>
      </dsp:nvSpPr>
      <dsp:spPr>
        <a:xfrm>
          <a:off x="8777208" y="1754124"/>
          <a:ext cx="594360" cy="594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910939" y="1754124"/>
        <a:ext cx="326898" cy="447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46C23-104A-4180-B775-8FF0C901F849}">
      <dsp:nvSpPr>
        <dsp:cNvPr id="0" name=""/>
        <dsp:cNvSpPr/>
      </dsp:nvSpPr>
      <dsp:spPr>
        <a:xfrm>
          <a:off x="1781073" y="434065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9417" y="477957"/>
        <a:ext cx="18278" cy="3655"/>
      </dsp:txXfrm>
    </dsp:sp>
    <dsp:sp modelId="{32A86FE2-E2AA-4BEC-8D0B-41A77F7A6A05}">
      <dsp:nvSpPr>
        <dsp:cNvPr id="0" name=""/>
        <dsp:cNvSpPr/>
      </dsp:nvSpPr>
      <dsp:spPr>
        <a:xfrm>
          <a:off x="193460" y="2961"/>
          <a:ext cx="1589413" cy="953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Они изменяют его гормональный баланс</a:t>
          </a:r>
          <a:r>
            <a:rPr lang="ru-RU" sz="1300" kern="1200" dirty="0">
              <a:latin typeface="Calibri Light" panose="020F0302020204030204"/>
            </a:rPr>
            <a:t> </a:t>
          </a:r>
          <a:endParaRPr lang="en-US" sz="1300" kern="1200" dirty="0">
            <a:latin typeface="Calibri Light" panose="020F0302020204030204"/>
          </a:endParaRPr>
        </a:p>
      </dsp:txBody>
      <dsp:txXfrm>
        <a:off x="193460" y="2961"/>
        <a:ext cx="1589413" cy="953648"/>
      </dsp:txXfrm>
    </dsp:sp>
    <dsp:sp modelId="{64399AD6-5332-40EA-A062-EB6FED553795}">
      <dsp:nvSpPr>
        <dsp:cNvPr id="0" name=""/>
        <dsp:cNvSpPr/>
      </dsp:nvSpPr>
      <dsp:spPr>
        <a:xfrm>
          <a:off x="3736052" y="434065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94395" y="477957"/>
        <a:ext cx="18278" cy="3655"/>
      </dsp:txXfrm>
    </dsp:sp>
    <dsp:sp modelId="{1DD5D9F7-2AE5-4130-BEF6-4CE8B6BB34F8}">
      <dsp:nvSpPr>
        <dsp:cNvPr id="0" name=""/>
        <dsp:cNvSpPr/>
      </dsp:nvSpPr>
      <dsp:spPr>
        <a:xfrm>
          <a:off x="2148438" y="2961"/>
          <a:ext cx="1589413" cy="9536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/>
            </a:rPr>
            <a:t> </a:t>
          </a:r>
          <a:r>
            <a:rPr lang="ru-RU" sz="1300" kern="1200" dirty="0"/>
            <a:t>гиперфункция коры надпочечников.  </a:t>
          </a:r>
          <a:endParaRPr lang="ru-RU" sz="1300" kern="1200" dirty="0">
            <a:latin typeface="Calibri Light" panose="020F0302020204030204"/>
          </a:endParaRPr>
        </a:p>
      </dsp:txBody>
      <dsp:txXfrm>
        <a:off x="2148438" y="2961"/>
        <a:ext cx="1589413" cy="953648"/>
      </dsp:txXfrm>
    </dsp:sp>
    <dsp:sp modelId="{F4382A92-D867-499B-B204-5DE05AC79E18}">
      <dsp:nvSpPr>
        <dsp:cNvPr id="0" name=""/>
        <dsp:cNvSpPr/>
      </dsp:nvSpPr>
      <dsp:spPr>
        <a:xfrm>
          <a:off x="988166" y="954809"/>
          <a:ext cx="3909957" cy="334965"/>
        </a:xfrm>
        <a:custGeom>
          <a:avLst/>
          <a:gdLst/>
          <a:ahLst/>
          <a:cxnLst/>
          <a:rect l="0" t="0" r="0" b="0"/>
          <a:pathLst>
            <a:path>
              <a:moveTo>
                <a:pt x="3909957" y="0"/>
              </a:moveTo>
              <a:lnTo>
                <a:pt x="3909957" y="184582"/>
              </a:lnTo>
              <a:lnTo>
                <a:pt x="0" y="184582"/>
              </a:lnTo>
              <a:lnTo>
                <a:pt x="0" y="334965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4970" y="1120464"/>
        <a:ext cx="196350" cy="3655"/>
      </dsp:txXfrm>
    </dsp:sp>
    <dsp:sp modelId="{B6EA5BAF-8D53-4807-9FBA-8C064B979372}">
      <dsp:nvSpPr>
        <dsp:cNvPr id="0" name=""/>
        <dsp:cNvSpPr/>
      </dsp:nvSpPr>
      <dsp:spPr>
        <a:xfrm>
          <a:off x="4103417" y="2961"/>
          <a:ext cx="1589413" cy="9536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кровотечения </a:t>
          </a:r>
          <a:endParaRPr lang="ru-RU" sz="1300" kern="1200" dirty="0">
            <a:latin typeface="Calibri Light" panose="020F0302020204030204"/>
          </a:endParaRPr>
        </a:p>
      </dsp:txBody>
      <dsp:txXfrm>
        <a:off x="4103417" y="2961"/>
        <a:ext cx="1589413" cy="953648"/>
      </dsp:txXfrm>
    </dsp:sp>
    <dsp:sp modelId="{23CE8277-167A-4D88-AD6B-03D101F1003F}">
      <dsp:nvSpPr>
        <dsp:cNvPr id="0" name=""/>
        <dsp:cNvSpPr/>
      </dsp:nvSpPr>
      <dsp:spPr>
        <a:xfrm>
          <a:off x="1781073" y="1753278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39417" y="1797171"/>
        <a:ext cx="18278" cy="3655"/>
      </dsp:txXfrm>
    </dsp:sp>
    <dsp:sp modelId="{DB9F39A5-303C-43DC-BA87-1C652E1808F8}">
      <dsp:nvSpPr>
        <dsp:cNvPr id="0" name=""/>
        <dsp:cNvSpPr/>
      </dsp:nvSpPr>
      <dsp:spPr>
        <a:xfrm>
          <a:off x="193460" y="1322174"/>
          <a:ext cx="1589413" cy="9536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болезни глаз;</a:t>
          </a:r>
        </a:p>
      </dsp:txBody>
      <dsp:txXfrm>
        <a:off x="193460" y="1322174"/>
        <a:ext cx="1589413" cy="953648"/>
      </dsp:txXfrm>
    </dsp:sp>
    <dsp:sp modelId="{CDC34ED2-0C09-45FE-8CDC-CD9664947362}">
      <dsp:nvSpPr>
        <dsp:cNvPr id="0" name=""/>
        <dsp:cNvSpPr/>
      </dsp:nvSpPr>
      <dsp:spPr>
        <a:xfrm>
          <a:off x="3736052" y="1753278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4395" y="1797171"/>
        <a:ext cx="18278" cy="3655"/>
      </dsp:txXfrm>
    </dsp:sp>
    <dsp:sp modelId="{8334BFDB-E71E-430D-94AB-186CB3451795}">
      <dsp:nvSpPr>
        <dsp:cNvPr id="0" name=""/>
        <dsp:cNvSpPr/>
      </dsp:nvSpPr>
      <dsp:spPr>
        <a:xfrm>
          <a:off x="2148438" y="1322174"/>
          <a:ext cx="1589413" cy="9536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проблемы с кожей</a:t>
          </a:r>
          <a:r>
            <a:rPr lang="ru-RU" sz="1300" kern="1200" dirty="0">
              <a:latin typeface="Calibri Light" panose="020F0302020204030204"/>
            </a:rPr>
            <a:t> </a:t>
          </a:r>
          <a:endParaRPr lang="en-US" sz="1300" kern="1200">
            <a:latin typeface="Calibri Light" panose="020F0302020204030204"/>
          </a:endParaRPr>
        </a:p>
      </dsp:txBody>
      <dsp:txXfrm>
        <a:off x="2148438" y="1322174"/>
        <a:ext cx="1589413" cy="953648"/>
      </dsp:txXfrm>
    </dsp:sp>
    <dsp:sp modelId="{97C7F118-6DF3-4ABB-8B5E-3D17074CAD2B}">
      <dsp:nvSpPr>
        <dsp:cNvPr id="0" name=""/>
        <dsp:cNvSpPr/>
      </dsp:nvSpPr>
      <dsp:spPr>
        <a:xfrm>
          <a:off x="988166" y="2274022"/>
          <a:ext cx="3909957" cy="334965"/>
        </a:xfrm>
        <a:custGeom>
          <a:avLst/>
          <a:gdLst/>
          <a:ahLst/>
          <a:cxnLst/>
          <a:rect l="0" t="0" r="0" b="0"/>
          <a:pathLst>
            <a:path>
              <a:moveTo>
                <a:pt x="3909957" y="0"/>
              </a:moveTo>
              <a:lnTo>
                <a:pt x="3909957" y="184582"/>
              </a:lnTo>
              <a:lnTo>
                <a:pt x="0" y="184582"/>
              </a:lnTo>
              <a:lnTo>
                <a:pt x="0" y="33496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4970" y="2439677"/>
        <a:ext cx="196350" cy="3655"/>
      </dsp:txXfrm>
    </dsp:sp>
    <dsp:sp modelId="{F8F82CE6-BC39-4D0F-9DAA-27DC43846CC7}">
      <dsp:nvSpPr>
        <dsp:cNvPr id="0" name=""/>
        <dsp:cNvSpPr/>
      </dsp:nvSpPr>
      <dsp:spPr>
        <a:xfrm>
          <a:off x="4103417" y="1322174"/>
          <a:ext cx="1589413" cy="953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кашель, хрипота (из-за долгого применения ингалятора);</a:t>
          </a:r>
        </a:p>
      </dsp:txBody>
      <dsp:txXfrm>
        <a:off x="4103417" y="1322174"/>
        <a:ext cx="1589413" cy="953648"/>
      </dsp:txXfrm>
    </dsp:sp>
    <dsp:sp modelId="{B045EF22-2A56-45F2-A451-7B1D4D03E810}">
      <dsp:nvSpPr>
        <dsp:cNvPr id="0" name=""/>
        <dsp:cNvSpPr/>
      </dsp:nvSpPr>
      <dsp:spPr>
        <a:xfrm>
          <a:off x="1781073" y="3072492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9417" y="3116384"/>
        <a:ext cx="18278" cy="3655"/>
      </dsp:txXfrm>
    </dsp:sp>
    <dsp:sp modelId="{9958D28E-062E-446D-8B72-0A22D90119C5}">
      <dsp:nvSpPr>
        <dsp:cNvPr id="0" name=""/>
        <dsp:cNvSpPr/>
      </dsp:nvSpPr>
      <dsp:spPr>
        <a:xfrm>
          <a:off x="193460" y="2641388"/>
          <a:ext cx="1589413" cy="9536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боли в желудке;</a:t>
          </a:r>
          <a:endParaRPr lang="en-US" sz="1300" kern="1200" dirty="0"/>
        </a:p>
      </dsp:txBody>
      <dsp:txXfrm>
        <a:off x="193460" y="2641388"/>
        <a:ext cx="1589413" cy="953648"/>
      </dsp:txXfrm>
    </dsp:sp>
    <dsp:sp modelId="{D6466D17-4F36-4F50-B7B1-44EEC1990281}">
      <dsp:nvSpPr>
        <dsp:cNvPr id="0" name=""/>
        <dsp:cNvSpPr/>
      </dsp:nvSpPr>
      <dsp:spPr>
        <a:xfrm>
          <a:off x="3736052" y="3072492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4395" y="3116384"/>
        <a:ext cx="18278" cy="3655"/>
      </dsp:txXfrm>
    </dsp:sp>
    <dsp:sp modelId="{38761662-92BD-450B-AA50-6CB3D8349AD9}">
      <dsp:nvSpPr>
        <dsp:cNvPr id="0" name=""/>
        <dsp:cNvSpPr/>
      </dsp:nvSpPr>
      <dsp:spPr>
        <a:xfrm>
          <a:off x="2148438" y="2641388"/>
          <a:ext cx="1589413" cy="9536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тошнота;</a:t>
          </a:r>
          <a:endParaRPr lang="en-US" sz="1300" kern="1200" dirty="0"/>
        </a:p>
      </dsp:txBody>
      <dsp:txXfrm>
        <a:off x="2148438" y="2641388"/>
        <a:ext cx="1589413" cy="953648"/>
      </dsp:txXfrm>
    </dsp:sp>
    <dsp:sp modelId="{304DBD9B-F78F-4335-A003-B49CC1733B4D}">
      <dsp:nvSpPr>
        <dsp:cNvPr id="0" name=""/>
        <dsp:cNvSpPr/>
      </dsp:nvSpPr>
      <dsp:spPr>
        <a:xfrm>
          <a:off x="988166" y="3593236"/>
          <a:ext cx="3909957" cy="334965"/>
        </a:xfrm>
        <a:custGeom>
          <a:avLst/>
          <a:gdLst/>
          <a:ahLst/>
          <a:cxnLst/>
          <a:rect l="0" t="0" r="0" b="0"/>
          <a:pathLst>
            <a:path>
              <a:moveTo>
                <a:pt x="3909957" y="0"/>
              </a:moveTo>
              <a:lnTo>
                <a:pt x="3909957" y="184582"/>
              </a:lnTo>
              <a:lnTo>
                <a:pt x="0" y="184582"/>
              </a:lnTo>
              <a:lnTo>
                <a:pt x="0" y="334965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4970" y="3758890"/>
        <a:ext cx="196350" cy="3655"/>
      </dsp:txXfrm>
    </dsp:sp>
    <dsp:sp modelId="{E40C90DA-FEB6-49B8-9B0D-52DA6AC1D054}">
      <dsp:nvSpPr>
        <dsp:cNvPr id="0" name=""/>
        <dsp:cNvSpPr/>
      </dsp:nvSpPr>
      <dsp:spPr>
        <a:xfrm>
          <a:off x="4103417" y="2641388"/>
          <a:ext cx="1589413" cy="9536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сонливость;</a:t>
          </a:r>
          <a:endParaRPr lang="en-US" sz="1300" kern="1200" dirty="0"/>
        </a:p>
      </dsp:txBody>
      <dsp:txXfrm>
        <a:off x="4103417" y="2641388"/>
        <a:ext cx="1589413" cy="953648"/>
      </dsp:txXfrm>
    </dsp:sp>
    <dsp:sp modelId="{D23966DF-B4AB-44AF-A02F-7DA3AFFBAC09}">
      <dsp:nvSpPr>
        <dsp:cNvPr id="0" name=""/>
        <dsp:cNvSpPr/>
      </dsp:nvSpPr>
      <dsp:spPr>
        <a:xfrm>
          <a:off x="1781073" y="4391705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9417" y="4435597"/>
        <a:ext cx="18278" cy="3655"/>
      </dsp:txXfrm>
    </dsp:sp>
    <dsp:sp modelId="{1A9462FA-9B28-4CD5-B6A8-DFD67E232FCE}">
      <dsp:nvSpPr>
        <dsp:cNvPr id="0" name=""/>
        <dsp:cNvSpPr/>
      </dsp:nvSpPr>
      <dsp:spPr>
        <a:xfrm>
          <a:off x="193460" y="3960601"/>
          <a:ext cx="1589413" cy="9536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раздражительность;</a:t>
          </a:r>
          <a:endParaRPr lang="en-US" sz="1300" kern="1200" dirty="0"/>
        </a:p>
      </dsp:txBody>
      <dsp:txXfrm>
        <a:off x="193460" y="3960601"/>
        <a:ext cx="1589413" cy="953648"/>
      </dsp:txXfrm>
    </dsp:sp>
    <dsp:sp modelId="{BA2CA298-D0A9-4C9B-905A-3862738B515D}">
      <dsp:nvSpPr>
        <dsp:cNvPr id="0" name=""/>
        <dsp:cNvSpPr/>
      </dsp:nvSpPr>
      <dsp:spPr>
        <a:xfrm>
          <a:off x="3736052" y="4391705"/>
          <a:ext cx="334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65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4395" y="4435597"/>
        <a:ext cx="18278" cy="3655"/>
      </dsp:txXfrm>
    </dsp:sp>
    <dsp:sp modelId="{D1CD4317-8E5B-4558-AD80-9E2D3925D2EB}">
      <dsp:nvSpPr>
        <dsp:cNvPr id="0" name=""/>
        <dsp:cNvSpPr/>
      </dsp:nvSpPr>
      <dsp:spPr>
        <a:xfrm>
          <a:off x="2148438" y="3960601"/>
          <a:ext cx="1589413" cy="953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головокружение;</a:t>
          </a:r>
          <a:endParaRPr lang="en-US" sz="1300" kern="1200" dirty="0"/>
        </a:p>
      </dsp:txBody>
      <dsp:txXfrm>
        <a:off x="2148438" y="3960601"/>
        <a:ext cx="1589413" cy="953648"/>
      </dsp:txXfrm>
    </dsp:sp>
    <dsp:sp modelId="{299FA039-7BA4-40D6-837C-71AA038F770E}">
      <dsp:nvSpPr>
        <dsp:cNvPr id="0" name=""/>
        <dsp:cNvSpPr/>
      </dsp:nvSpPr>
      <dsp:spPr>
        <a:xfrm>
          <a:off x="4103417" y="3960601"/>
          <a:ext cx="1589413" cy="9536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83" tIns="81751" rIns="77883" bIns="8175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отеки рук и ног.</a:t>
          </a:r>
          <a:endParaRPr lang="en-US" sz="1300" kern="1200" dirty="0"/>
        </a:p>
      </dsp:txBody>
      <dsp:txXfrm>
        <a:off x="4103417" y="3960601"/>
        <a:ext cx="1589413" cy="953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AEF5-EF46-4463-9B6E-CCF4FFB3585B}">
      <dsp:nvSpPr>
        <dsp:cNvPr id="0" name=""/>
        <dsp:cNvSpPr/>
      </dsp:nvSpPr>
      <dsp:spPr>
        <a:xfrm>
          <a:off x="0" y="3317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C1644-AB77-4298-8D9E-6F8F72AF53D6}">
      <dsp:nvSpPr>
        <dsp:cNvPr id="0" name=""/>
        <dsp:cNvSpPr/>
      </dsp:nvSpPr>
      <dsp:spPr>
        <a:xfrm>
          <a:off x="287076" y="51271"/>
          <a:ext cx="401907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беременность;</a:t>
          </a:r>
          <a:endParaRPr lang="en-US" sz="1900" kern="1200"/>
        </a:p>
      </dsp:txBody>
      <dsp:txXfrm>
        <a:off x="314456" y="78651"/>
        <a:ext cx="3964313" cy="506120"/>
      </dsp:txXfrm>
    </dsp:sp>
    <dsp:sp modelId="{45604DAF-FA57-4925-A00A-2CBC17CBE2EC}">
      <dsp:nvSpPr>
        <dsp:cNvPr id="0" name=""/>
        <dsp:cNvSpPr/>
      </dsp:nvSpPr>
      <dsp:spPr>
        <a:xfrm>
          <a:off x="0" y="119355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34446-BFA6-4D45-B013-BC8D3CA322FA}">
      <dsp:nvSpPr>
        <dsp:cNvPr id="0" name=""/>
        <dsp:cNvSpPr/>
      </dsp:nvSpPr>
      <dsp:spPr>
        <a:xfrm>
          <a:off x="287076" y="913111"/>
          <a:ext cx="4019073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сахарный диабет;</a:t>
          </a:r>
          <a:endParaRPr lang="en-US" sz="1900" kern="1200"/>
        </a:p>
      </dsp:txBody>
      <dsp:txXfrm>
        <a:off x="314456" y="940491"/>
        <a:ext cx="3964313" cy="506120"/>
      </dsp:txXfrm>
    </dsp:sp>
    <dsp:sp modelId="{0222892D-B5C6-4CD9-93B2-63094E099528}">
      <dsp:nvSpPr>
        <dsp:cNvPr id="0" name=""/>
        <dsp:cNvSpPr/>
      </dsp:nvSpPr>
      <dsp:spPr>
        <a:xfrm>
          <a:off x="0" y="205539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8F0A5-29B7-4CE1-BFA0-73E6C7E3519D}">
      <dsp:nvSpPr>
        <dsp:cNvPr id="0" name=""/>
        <dsp:cNvSpPr/>
      </dsp:nvSpPr>
      <dsp:spPr>
        <a:xfrm>
          <a:off x="287076" y="1774951"/>
          <a:ext cx="4019073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болезни ЖКТ, почек, печени;</a:t>
          </a:r>
          <a:endParaRPr lang="en-US" sz="1900" kern="1200"/>
        </a:p>
      </dsp:txBody>
      <dsp:txXfrm>
        <a:off x="314456" y="1802331"/>
        <a:ext cx="3964313" cy="506120"/>
      </dsp:txXfrm>
    </dsp:sp>
    <dsp:sp modelId="{0FC3515D-BBF0-43F4-97F4-41650ED7393E}">
      <dsp:nvSpPr>
        <dsp:cNvPr id="0" name=""/>
        <dsp:cNvSpPr/>
      </dsp:nvSpPr>
      <dsp:spPr>
        <a:xfrm>
          <a:off x="0" y="291723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FD90-EBF6-4361-8438-541AC140DB58}">
      <dsp:nvSpPr>
        <dsp:cNvPr id="0" name=""/>
        <dsp:cNvSpPr/>
      </dsp:nvSpPr>
      <dsp:spPr>
        <a:xfrm>
          <a:off x="287076" y="2636791"/>
          <a:ext cx="401907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туберкулез;</a:t>
          </a:r>
          <a:endParaRPr lang="en-US" sz="1900" kern="1200"/>
        </a:p>
      </dsp:txBody>
      <dsp:txXfrm>
        <a:off x="314456" y="2664171"/>
        <a:ext cx="3964313" cy="506120"/>
      </dsp:txXfrm>
    </dsp:sp>
    <dsp:sp modelId="{64E43438-3D1B-4933-9A65-A9304C9B8568}">
      <dsp:nvSpPr>
        <dsp:cNvPr id="0" name=""/>
        <dsp:cNvSpPr/>
      </dsp:nvSpPr>
      <dsp:spPr>
        <a:xfrm>
          <a:off x="0" y="377907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68EFB-C4AD-4F07-B577-FA9C2F0CB63D}">
      <dsp:nvSpPr>
        <dsp:cNvPr id="0" name=""/>
        <dsp:cNvSpPr/>
      </dsp:nvSpPr>
      <dsp:spPr>
        <a:xfrm>
          <a:off x="287076" y="3498631"/>
          <a:ext cx="4019073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сифилис;</a:t>
          </a:r>
          <a:endParaRPr lang="en-US" sz="1900" kern="1200"/>
        </a:p>
      </dsp:txBody>
      <dsp:txXfrm>
        <a:off x="314456" y="3526011"/>
        <a:ext cx="3964313" cy="506120"/>
      </dsp:txXfrm>
    </dsp:sp>
    <dsp:sp modelId="{648294FA-788E-430B-9B49-7849B6179526}">
      <dsp:nvSpPr>
        <dsp:cNvPr id="0" name=""/>
        <dsp:cNvSpPr/>
      </dsp:nvSpPr>
      <dsp:spPr>
        <a:xfrm>
          <a:off x="0" y="46409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B3E66-2B80-4E33-BE3B-1BE74D93A2B7}">
      <dsp:nvSpPr>
        <dsp:cNvPr id="0" name=""/>
        <dsp:cNvSpPr/>
      </dsp:nvSpPr>
      <dsp:spPr>
        <a:xfrm>
          <a:off x="287076" y="4360471"/>
          <a:ext cx="401907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психические расстройства.</a:t>
          </a:r>
          <a:endParaRPr lang="en-US" sz="1900" kern="1200"/>
        </a:p>
      </dsp:txBody>
      <dsp:txXfrm>
        <a:off x="314456" y="4387851"/>
        <a:ext cx="3964313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76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2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8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8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9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4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1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9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7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7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7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1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6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d.turbopages.org/proxy_u/en-ru.ru.a1c6b6b3-644b3c35-81132f78-74722d776562/https/en.wikipedia.org/wiki/Immune_syste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translated.turbopages.org/proxy_u/en-ru.ru.a1c6b6b3-644b3c35-81132f78-74722d776562/https/en.wikipedia.org/wiki/Inflam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ru-RU" sz="2600">
                <a:cs typeface="Calibri Light"/>
              </a:rPr>
              <a:t>Глюкокортикостероиды</a:t>
            </a:r>
            <a:endParaRPr lang="ru-RU" sz="2600"/>
          </a:p>
          <a:p>
            <a:endParaRPr lang="ru-RU" sz="260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>
                <a:cs typeface="Calibri"/>
              </a:rPr>
              <a:t>Ищенко Наталия Васильевна</a:t>
            </a:r>
          </a:p>
          <a:p>
            <a:pPr>
              <a:lnSpc>
                <a:spcPct val="90000"/>
              </a:lnSpc>
            </a:pPr>
            <a:r>
              <a:rPr lang="ru-RU" sz="1300">
                <a:cs typeface="Calibri"/>
              </a:rPr>
              <a:t>207 педиатрия</a:t>
            </a:r>
          </a:p>
          <a:p>
            <a:pPr>
              <a:lnSpc>
                <a:spcPct val="90000"/>
              </a:lnSpc>
            </a:pPr>
            <a:r>
              <a:rPr lang="ru-RU" sz="1300">
                <a:cs typeface="Calibri"/>
              </a:rPr>
              <a:t>Красноярск 2023</a:t>
            </a:r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20BF13BF-F822-4E8D-8CD1-D9FA00ED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id="{F0251C95-A8B8-482B-9B2C-15BA87ED8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12">
            <a:extLst>
              <a:ext uri="{FF2B5EF4-FFF2-40B4-BE49-F238E27FC236}">
                <a16:creationId xmlns:a16="http://schemas.microsoft.com/office/drawing/2014/main" id="{0E08F711-8969-43E3-A7DF-95326231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95" name="Straight Connector 13">
              <a:extLst>
                <a:ext uri="{FF2B5EF4-FFF2-40B4-BE49-F238E27FC236}">
                  <a16:creationId xmlns:a16="http://schemas.microsoft.com/office/drawing/2014/main" id="{9B4AA45A-0483-48B1-BE0F-62C21218B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4">
              <a:extLst>
                <a:ext uri="{FF2B5EF4-FFF2-40B4-BE49-F238E27FC236}">
                  <a16:creationId xmlns:a16="http://schemas.microsoft.com/office/drawing/2014/main" id="{B9D619E5-5ED0-44A1-85EB-93BDA7C0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5">
              <a:extLst>
                <a:ext uri="{FF2B5EF4-FFF2-40B4-BE49-F238E27FC236}">
                  <a16:creationId xmlns:a16="http://schemas.microsoft.com/office/drawing/2014/main" id="{1149A985-B350-42AE-AD3B-6B74E179F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6">
              <a:extLst>
                <a:ext uri="{FF2B5EF4-FFF2-40B4-BE49-F238E27FC236}">
                  <a16:creationId xmlns:a16="http://schemas.microsoft.com/office/drawing/2014/main" id="{03D50328-EE7A-4297-A048-B9287381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7">
              <a:extLst>
                <a:ext uri="{FF2B5EF4-FFF2-40B4-BE49-F238E27FC236}">
                  <a16:creationId xmlns:a16="http://schemas.microsoft.com/office/drawing/2014/main" id="{29543775-45E6-4680-A778-64E3D435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8">
              <a:extLst>
                <a:ext uri="{FF2B5EF4-FFF2-40B4-BE49-F238E27FC236}">
                  <a16:creationId xmlns:a16="http://schemas.microsoft.com/office/drawing/2014/main" id="{3EDA04AC-E63A-4A42-A85F-9E32FB82F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">
              <a:extLst>
                <a:ext uri="{FF2B5EF4-FFF2-40B4-BE49-F238E27FC236}">
                  <a16:creationId xmlns:a16="http://schemas.microsoft.com/office/drawing/2014/main" id="{53A2EC67-B472-4AA9-A112-DDD0BB683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0">
              <a:extLst>
                <a:ext uri="{FF2B5EF4-FFF2-40B4-BE49-F238E27FC236}">
                  <a16:creationId xmlns:a16="http://schemas.microsoft.com/office/drawing/2014/main" id="{308C28F3-3683-44FB-94F6-24B173AB3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7062B7-7717-4098-B038-3489B984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FF800C-B1D9-4F5E-8DB5-B63CD5131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04135A-581A-43F4-B9E6-345123091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39DC20-1B3B-4C35-BC75-1FE85987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93B30A-9114-42FA-B3AC-D95615CB6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BEA997-F65B-413C-A8D0-97FF1969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77B325-2E99-4295-8C82-7341EBE9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FC0746-F10A-41A2-8015-0DE35874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F3BF9C-DDA0-4F81-9547-053EB4597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AD751D-9941-4C79-90CD-55AFED717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520504-AD44-4048-A6B5-A460A7C1A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1A07A8-3795-408D-AF47-1EBE603A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6E6FD0-27DC-45B8-A52F-8D80AA0E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247530-4581-48B7-9DA4-24D2C4B1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D2D15A-2B43-4D93-9713-505D3A1D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F2F3F4C-A78A-4B39-A26A-CFC1CC51A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A919E5-1314-40E6-983B-DE1029256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E43EFF-48D1-4057-BF1D-F1F9EFFD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5CA8CF-55E2-4D52-9960-692004D66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AC9705-BCBF-47AE-8F3E-F1618BA8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BA541-10C4-4CE7-BF26-11A471711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CB43F2-D3A1-4D9E-971D-2C38DC6C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C2AFB1-810D-4D65-8F47-6054F4E7D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11D1EC-8652-4DC7-8461-37B9F8194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0B9897-7135-4E39-BDEA-096D9B5A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D5DF99B-C4B7-46D7-BB05-F8A5C462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C5F9B7-C665-4891-8FBF-6AC2C2E7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FF8610-952D-4501-9929-65D96EAC3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152BA7-E5B1-4059-AD50-2875A19FA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23687-03EA-46EF-858E-40900494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BEE5EB-7AE2-4314-9C60-075C60EED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2951DA-C087-49F1-B9C4-55C37307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106FCB-4E57-4512-9AB7-7C33201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AB2A71-2971-4072-8B43-1A013135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BEE56B-94E5-4731-AEA3-6653B5D65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FCE729D-5308-4590-97A6-FA7683FF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BBA487-12EF-4D5A-AE64-C3580927B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913B03B-F03F-418B-974F-F8947471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8F4019-64F7-4B7A-8BD8-01A7846E7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B29259-D209-4BF9-8F09-AC9BF73F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4855B33-C412-4D05-B44E-F9EB1B15E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295E82-7856-435C-8EA8-028F5A6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A3FC20A-AF01-4DD2-BED6-C85633DA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AFD455-5DBA-4CD7-8F24-DDF1F8268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276F84-B235-4C15-BEAB-71AC53ACC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865E87-F6E6-4262-8F94-027EA315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3791DB5-AB84-4DFE-86A5-2F80CC73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E243680-2222-4CC7-89AA-CD153AB5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C878B1-01D4-4B20-9B01-79F7CE53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979239-9574-4078-8CD8-8C70FC0B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8536134-D798-4DF8-9305-83B44C05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B281E6-202A-4F53-B0BE-23582E60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1C2ED7-7EA3-4D86-B354-505FBFD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33E295-D486-4BAC-B3B2-480F1BB68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F7AE55B-5021-46F3-BE33-D459A7BA3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021F9FF-37CF-4039-9BD4-904D1AAD8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AD4F60-3B7F-4F2A-AC11-E9DADA9DB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99B806-3165-4D8C-8187-C69D6F7B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3CE12A4-8443-49D7-ADC5-B776A05C5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FC2DBDA-6BEA-4292-9A1E-978A7073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A5AC3DF-CE18-40B2-9B4B-89EC41106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F9DF227-D845-4082-BF39-E7AF0DFD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9BBD464-360A-4551-A3F9-A86B79099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0D3EE5-E711-48C3-873C-34863324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FB1C1CF-DC7D-456D-B80A-52A8487E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639E1F-60B9-4E6C-B4A2-FA4F3E31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DB4041-9A97-4D91-A192-44B9A5FAC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6921C-1389-43C0-9876-EA3DC3B3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5D90A0A-A0BC-41FA-84A9-A0D004F5C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A0E5CE-A1EC-4BB6-AC4C-A88975191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1F6F2C-AA96-AD87-0AE9-0A166CA3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246"/>
          <a:stretch/>
        </p:blipFill>
        <p:spPr>
          <a:xfrm>
            <a:off x="7355001" y="2191638"/>
            <a:ext cx="3686910" cy="3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6BEA78D3-1250-461D-B1C3-A685A63B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51EE3020-D2AB-4568-9728-58CB9D91C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1DB7BECE-01F0-4612-854F-D69D86C95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9A660-1518-6969-29EE-EB3E4C83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FFFFFF"/>
                </a:solidFill>
                <a:cs typeface="Calibri Light"/>
              </a:rPr>
              <a:t>Побочные эффекты глюкокортикоидных гормонов</a:t>
            </a:r>
            <a:endParaRPr lang="ru-RU" sz="2300" b="1" dirty="0">
              <a:solidFill>
                <a:srgbClr val="FFFFFF"/>
              </a:solidFill>
            </a:endParaRPr>
          </a:p>
          <a:p>
            <a:endParaRPr lang="ru-RU" sz="2300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BE8D5A48-2B03-4F99-8D48-30237E113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157535B-D1FF-E761-234F-C23FAF16E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97572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957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A795-9F3B-4412-B88B-45CFD416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19176-D999-4429-8EE2-965C05B03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918B7-0D16-48A2-8B49-9948EC9BD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27F07-50F4-2C10-5C82-7CB5B66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FFFFFF"/>
                </a:solidFill>
                <a:cs typeface="Calibri Light"/>
              </a:rPr>
              <a:t>Противопоказания</a:t>
            </a:r>
            <a:endParaRPr lang="ru-RU" sz="2500" b="1" dirty="0">
              <a:solidFill>
                <a:srgbClr val="FFFFFF"/>
              </a:solidFill>
            </a:endParaRPr>
          </a:p>
          <a:p>
            <a:endParaRPr lang="ru-RU" sz="2500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72123AE-04D3-447B-AB03-A6913AB38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1E6D501-E524-CCD0-BC8D-E3CCBA84B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2574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77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3D10F-770D-4472-6638-8B70F102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36DE7-8EA0-4971-8BB5-6DEF40D0F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8800" dirty="0">
                <a:cs typeface="Calibri"/>
              </a:rPr>
              <a:t>Спасибо </a:t>
            </a:r>
            <a:endParaRPr lang="ru-RU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ru-RU" sz="8800" dirty="0">
                <a:cs typeface="Calibri"/>
              </a:rPr>
              <a:t>за  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sz="8800" dirty="0">
                <a:cs typeface="Calibri"/>
              </a:rPr>
              <a:t>внимание! 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539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2D4D3-D274-A792-EBB6-8622DFF1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ru-RU" sz="4800" b="1" dirty="0">
                <a:cs typeface="Calibri Light"/>
              </a:rPr>
              <a:t>ГКС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5B730-D6C4-409D-C79E-0433035B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ru-RU" dirty="0">
                <a:cs typeface="Calibri"/>
              </a:rPr>
              <a:t>Глюкокортикоиды и </a:t>
            </a:r>
            <a:r>
              <a:rPr lang="ru-RU" dirty="0" err="1">
                <a:cs typeface="Calibri"/>
              </a:rPr>
              <a:t>глюкокортикостероиды</a:t>
            </a:r>
            <a:r>
              <a:rPr lang="ru-RU" dirty="0">
                <a:cs typeface="Calibri"/>
              </a:rPr>
              <a:t> – это вырабатываемые корой надпочечников гормоны природные и синтетические</a:t>
            </a:r>
          </a:p>
          <a:p>
            <a:pPr>
              <a:buClr>
                <a:srgbClr val="FFFFFF"/>
              </a:buClr>
            </a:pPr>
            <a:r>
              <a:rPr lang="ru-RU" dirty="0">
                <a:ea typeface="+mn-lt"/>
                <a:cs typeface="+mn-lt"/>
              </a:rPr>
              <a:t>Глюкокортикоиды являются частью механизма обратной связи в </a:t>
            </a:r>
            <a:r>
              <a:rPr lang="ru-RU" b="1" dirty="0">
                <a:solidFill>
                  <a:schemeClr val="accent4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иммунной системе</a:t>
            </a:r>
            <a:r>
              <a:rPr lang="ru-RU" dirty="0">
                <a:ea typeface="+mn-lt"/>
                <a:cs typeface="+mn-lt"/>
              </a:rPr>
              <a:t>, который уменьшает определенные аспекты иммунной функции, такие как </a:t>
            </a:r>
            <a:r>
              <a:rPr lang="ru-RU" b="1" dirty="0">
                <a:solidFill>
                  <a:schemeClr val="accent4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воспаление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3B15EF9-C3E0-53C7-58FD-1EA767D15A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5" r="20380" b="-3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7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5A00348-B8FE-87EA-580A-2EAB4403C7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65" r="12002" b="1"/>
          <a:stretch/>
        </p:blipFill>
        <p:spPr>
          <a:xfrm>
            <a:off x="8055588" y="123137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23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4841-6370-F3BF-F183-A5BBAFDE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20F3F-A0FD-13C4-B7FD-BEFC2AA4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sz="1300" dirty="0">
                <a:cs typeface="Calibri"/>
              </a:rPr>
              <a:t> Они используются в медицине для лечения заболеваний, вызванных гиперактивной иммунной системой, таких как аллергии, астма, аутоиммунные заболевания и сепсис. </a:t>
            </a:r>
          </a:p>
          <a:p>
            <a:pPr marL="342900" indent="-342900"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ru-RU" sz="1300" dirty="0">
                <a:cs typeface="Calibri"/>
              </a:rPr>
              <a:t>Глюкокортикоиды обладают множеством разнообразных (</a:t>
            </a:r>
            <a:r>
              <a:rPr lang="ru-RU" sz="1300" dirty="0" err="1">
                <a:cs typeface="Calibri"/>
              </a:rPr>
              <a:t>плейотропных</a:t>
            </a:r>
            <a:r>
              <a:rPr lang="ru-RU" sz="1300" dirty="0">
                <a:cs typeface="Calibri"/>
              </a:rPr>
              <a:t>) эффектов, включая потенциально вредные побочные эффекты.</a:t>
            </a:r>
          </a:p>
          <a:p>
            <a:pPr marL="342900" indent="-342900"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ru-RU" sz="1300" dirty="0">
                <a:cs typeface="Calibri"/>
              </a:rPr>
              <a:t> Они влияют на некоторые аномальные механизмы в раковых клетках, поэтому их используют в высоких дозах для лечения рака. </a:t>
            </a:r>
          </a:p>
          <a:p>
            <a:pPr marL="342900" indent="-342900"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ru-RU" sz="1300" dirty="0">
                <a:cs typeface="Calibri"/>
              </a:rPr>
              <a:t>Это включает в себя ингибирующее действие на пролиферацию лимфоцитов, как при лечении лимфом и лейкозов, а также смягчение побочных эффектов противоопухолевых препаратов.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6A2DB58-5470-F3CE-FD1D-619770DD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13480"/>
            <a:ext cx="6095593" cy="406880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Назад со сплошной заливкой">
            <a:extLst>
              <a:ext uri="{FF2B5EF4-FFF2-40B4-BE49-F238E27FC236}">
                <a16:creationId xmlns:a16="http://schemas.microsoft.com/office/drawing/2014/main" id="{D9601DFC-1B67-BE68-687F-EA54DCA7D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00000">
            <a:off x="4136967" y="2836662"/>
            <a:ext cx="758092" cy="758092"/>
          </a:xfrm>
          <a:prstGeom prst="rect">
            <a:avLst/>
          </a:prstGeom>
        </p:spPr>
      </p:pic>
      <p:pic>
        <p:nvPicPr>
          <p:cNvPr id="6" name="Рисунок 6" descr="Назад со сплошной заливкой">
            <a:extLst>
              <a:ext uri="{FF2B5EF4-FFF2-40B4-BE49-F238E27FC236}">
                <a16:creationId xmlns:a16="http://schemas.microsoft.com/office/drawing/2014/main" id="{C909D7A8-F4EF-EA1C-D2A1-A849D7394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00000">
            <a:off x="3966526" y="3689838"/>
            <a:ext cx="670170" cy="670170"/>
          </a:xfrm>
          <a:prstGeom prst="rect">
            <a:avLst/>
          </a:prstGeom>
        </p:spPr>
      </p:pic>
      <p:pic>
        <p:nvPicPr>
          <p:cNvPr id="7" name="Рисунок 7" descr="Назад со сплошной заливкой">
            <a:extLst>
              <a:ext uri="{FF2B5EF4-FFF2-40B4-BE49-F238E27FC236}">
                <a16:creationId xmlns:a16="http://schemas.microsoft.com/office/drawing/2014/main" id="{54F0697F-5754-0806-3B01-55DB857BD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80000">
            <a:off x="4395779" y="4470919"/>
            <a:ext cx="425940" cy="4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D9B42-7608-723E-8139-DBC16A36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47" y="800007"/>
            <a:ext cx="10267349" cy="1475804"/>
          </a:xfrm>
        </p:spPr>
        <p:txBody>
          <a:bodyPr>
            <a:normAutofit/>
          </a:bodyPr>
          <a:lstStyle/>
          <a:p>
            <a:pPr defTabSz="461772"/>
            <a:r>
              <a:rPr lang="ru-RU" b="1" kern="1200" cap="all" dirty="0">
                <a:ln w="3175" cmpd="sng">
                  <a:noFill/>
                </a:ln>
                <a:effectLst/>
                <a:latin typeface="+mj-lt"/>
                <a:ea typeface="+mj-ea"/>
                <a:cs typeface="Calibri Light"/>
              </a:rPr>
              <a:t>эффекты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8F48C-B3B0-BAA2-8DB9-CB52E180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148" y="2353034"/>
            <a:ext cx="5062352" cy="3698091"/>
          </a:xfrm>
        </p:spPr>
        <p:txBody>
          <a:bodyPr>
            <a:normAutofit/>
          </a:bodyPr>
          <a:lstStyle/>
          <a:p>
            <a:pPr marL="288290" indent="-288290" defTabSz="461772">
              <a:lnSpc>
                <a:spcPct val="90000"/>
              </a:lnSpc>
              <a:spcAft>
                <a:spcPts val="1010"/>
              </a:spcAft>
            </a:pPr>
            <a:r>
              <a:rPr lang="ru-RU" sz="1500" b="1" kern="1200" cap="none" dirty="0">
                <a:solidFill>
                  <a:schemeClr val="accent4"/>
                </a:solidFill>
                <a:effectLst/>
                <a:latin typeface="+mn-lt"/>
                <a:ea typeface="+mn-ea"/>
                <a:cs typeface="Calibri"/>
              </a:rPr>
              <a:t>Иммунный</a:t>
            </a:r>
            <a:endParaRPr lang="ru-RU" b="1">
              <a:solidFill>
                <a:schemeClr val="accent4"/>
              </a:solidFill>
              <a:ea typeface="+mn-ea"/>
            </a:endParaRPr>
          </a:p>
          <a:p>
            <a:pPr marL="288290" indent="-288290" defTabSz="461772">
              <a:lnSpc>
                <a:spcPct val="90000"/>
              </a:lnSpc>
              <a:spcAft>
                <a:spcPts val="1010"/>
              </a:spcAft>
              <a:buClr>
                <a:srgbClr val="FFFFFF"/>
              </a:buClr>
            </a:pPr>
            <a:r>
              <a:rPr lang="ru-RU" sz="15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Calibri"/>
              </a:rPr>
              <a:t>Глюкокортикоиды действуют посредством взаимодействия с глюкокортикоидным рецептором (см. Подробности ниже):</a:t>
            </a:r>
            <a:endParaRPr lang="ru-RU" sz="1500" kern="1200" cap="none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88290" indent="-288290" defTabSz="461772">
              <a:lnSpc>
                <a:spcPct val="90000"/>
              </a:lnSpc>
              <a:spcAft>
                <a:spcPts val="1010"/>
              </a:spcAft>
              <a:buClr>
                <a:srgbClr val="FFFFFF"/>
              </a:buClr>
            </a:pPr>
            <a:r>
              <a:rPr lang="ru-RU" sz="15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Calibri"/>
              </a:rPr>
              <a:t>Усиливают экспрессию противовоспалительных белков.</a:t>
            </a:r>
            <a:endParaRPr lang="ru-RU" sz="1500" kern="1200" cap="none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88290" indent="-288290" defTabSz="461772">
              <a:lnSpc>
                <a:spcPct val="90000"/>
              </a:lnSpc>
              <a:spcAft>
                <a:spcPts val="1010"/>
              </a:spcAft>
              <a:buClr>
                <a:srgbClr val="FFFFFF"/>
              </a:buClr>
            </a:pPr>
            <a:r>
              <a:rPr lang="ru-RU" sz="1500" kern="1200" cap="none" dirty="0">
                <a:effectLst/>
                <a:latin typeface="+mn-lt"/>
                <a:ea typeface="+mn-ea"/>
                <a:cs typeface="Calibri"/>
              </a:rPr>
              <a:t>Подавляют экспрессию </a:t>
            </a:r>
            <a:r>
              <a:rPr lang="ru-RU" sz="1500" kern="1200" cap="none" dirty="0" err="1">
                <a:effectLst/>
                <a:latin typeface="+mn-lt"/>
                <a:ea typeface="+mn-ea"/>
                <a:cs typeface="Calibri"/>
              </a:rPr>
              <a:t>провоспалительных</a:t>
            </a:r>
            <a:r>
              <a:rPr lang="ru-RU" sz="1500" kern="1200" cap="none" dirty="0">
                <a:effectLst/>
                <a:latin typeface="+mn-lt"/>
                <a:ea typeface="+mn-ea"/>
                <a:cs typeface="Calibri"/>
              </a:rPr>
              <a:t> белков.</a:t>
            </a:r>
            <a:endParaRPr lang="ru-RU" sz="1500" kern="1200" cap="none" dirty="0">
              <a:effectLst/>
              <a:latin typeface="+mn-lt"/>
              <a:cs typeface="Calibri" panose="020F0502020204030204"/>
            </a:endParaRPr>
          </a:p>
          <a:p>
            <a:pPr marL="288290" indent="-288290" defTabSz="461772">
              <a:lnSpc>
                <a:spcPct val="90000"/>
              </a:lnSpc>
              <a:spcAft>
                <a:spcPts val="1010"/>
              </a:spcAft>
              <a:buClr>
                <a:srgbClr val="FFFFFF"/>
              </a:buClr>
            </a:pPr>
            <a:r>
              <a:rPr lang="ru-RU" sz="15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Calibri"/>
              </a:rPr>
              <a:t>Также показано, что глюкокортикоиды играют роль в развитии и гомеостазе Т-лимфоцитов. Это было показано на трансгенных мышах либо с повышенной, либо с пониженной чувствительностью линии Т-клеток к глюкокортикоидам</a:t>
            </a:r>
            <a:endParaRPr lang="ru-RU" sz="1500" dirty="0">
              <a:cs typeface="Calibri"/>
            </a:endParaRPr>
          </a:p>
        </p:txBody>
      </p:sp>
      <p:graphicFrame>
        <p:nvGraphicFramePr>
          <p:cNvPr id="21" name="Объект 3">
            <a:extLst>
              <a:ext uri="{FF2B5EF4-FFF2-40B4-BE49-F238E27FC236}">
                <a16:creationId xmlns:a16="http://schemas.microsoft.com/office/drawing/2014/main" id="{5BCADAC7-A6B2-3030-663C-A5E3034226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60147" y="2353034"/>
          <a:ext cx="5062350" cy="369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12F93F80-7502-0824-DE63-B1A82E74E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2015" y="755541"/>
            <a:ext cx="2743200" cy="179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43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F1472CA8-69C1-4C4C-99DA-E3B5A656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84E62145-8A0A-453A-AAA6-52E1C6BB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ADCA0-EC39-3CFD-2966-BF1468D6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FFFFFF"/>
                </a:solidFill>
                <a:cs typeface="Calibri Light"/>
              </a:rPr>
              <a:t>Развивающий эффект</a:t>
            </a:r>
            <a:endParaRPr lang="ru-RU" sz="2500" b="1" dirty="0">
              <a:solidFill>
                <a:srgbClr val="FFFFFF"/>
              </a:solidFill>
            </a:endParaRPr>
          </a:p>
        </p:txBody>
      </p:sp>
      <p:graphicFrame>
        <p:nvGraphicFramePr>
          <p:cNvPr id="28" name="Объект 2">
            <a:extLst>
              <a:ext uri="{FF2B5EF4-FFF2-40B4-BE49-F238E27FC236}">
                <a16:creationId xmlns:a16="http://schemas.microsoft.com/office/drawing/2014/main" id="{D4E70087-A69D-7C26-4825-62172760E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9251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582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472CA8-69C1-4C4C-99DA-E3B5A656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84E62145-8A0A-453A-AAA6-52E1C6BB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804D4-AE66-4AAB-932A-27104207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ru-RU" sz="2300" b="1" dirty="0" err="1">
                <a:solidFill>
                  <a:srgbClr val="FFFFFF"/>
                </a:solidFill>
                <a:cs typeface="Calibri Light"/>
              </a:rPr>
              <a:t>трансактивация</a:t>
            </a:r>
            <a:endParaRPr lang="ru-RU" sz="2300" b="1" dirty="0" err="1">
              <a:solidFill>
                <a:srgbClr val="FFFFFF"/>
              </a:solidFill>
            </a:endParaRP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E2EF7AFD-0809-9D00-B742-5E19EFD46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84429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226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7B0C142C-D9B1-4E06-BEF3-8EDC28ED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C429CE2-5BEF-47D1-A08A-3BF63EA69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8C2930CB-1D67-4249-821B-69788484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8">
            <a:extLst>
              <a:ext uri="{FF2B5EF4-FFF2-40B4-BE49-F238E27FC236}">
                <a16:creationId xmlns:a16="http://schemas.microsoft.com/office/drawing/2014/main" id="{72BEA8AD-13E9-4572-813B-21EBE63D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0" y="0"/>
            <a:ext cx="12188825" cy="2284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95DD5-D5A8-E08B-E9F2-537B4E32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rgbClr val="FFFFFF"/>
                </a:solidFill>
                <a:cs typeface="Calibri Light"/>
              </a:rPr>
              <a:t>Трансрепрессия</a:t>
            </a:r>
            <a:endParaRPr lang="ru-RU" sz="4400" b="1" dirty="0" err="1">
              <a:solidFill>
                <a:srgbClr val="FFFFFF"/>
              </a:solidFill>
            </a:endParaRP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187F0554-1D8C-2A9B-6744-997A2257C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04720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952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472CA8-69C1-4C4C-99DA-E3B5A656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E62145-8A0A-453A-AAA6-52E1C6BB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A3F2-EA7E-B938-9FE9-09C50625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  <a:cs typeface="Calibri Light"/>
              </a:rPr>
              <a:t>Показания к применению</a:t>
            </a:r>
            <a:endParaRPr lang="ru-RU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82A9E30B-7B17-1D08-7AE4-540D280C0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3375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71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0C142C-D9B1-4E06-BEF3-8EDC28ED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429CE2-5BEF-47D1-A08A-3BF63EA69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2930CB-1D67-4249-821B-69788484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BEA8AD-13E9-4572-813B-21EBE63D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0" y="0"/>
            <a:ext cx="12188825" cy="2284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E2269-ABC3-3583-535F-BEF4BD8F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cs typeface="Calibri Light"/>
              </a:rPr>
              <a:t>Методы лечения</a:t>
            </a:r>
            <a:endParaRPr lang="ru-RU" sz="4400" b="1" dirty="0">
              <a:solidFill>
                <a:srgbClr val="FFFFFF"/>
              </a:solidFill>
            </a:endParaRPr>
          </a:p>
          <a:p>
            <a:pPr algn="ctr"/>
            <a:endParaRPr lang="ru-RU" sz="44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8432CBC-2DD8-7E6D-BF51-C4AA4A9E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54469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486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Celestial</vt:lpstr>
      <vt:lpstr>Глюкокортикостероиды </vt:lpstr>
      <vt:lpstr>ГКС </vt:lpstr>
      <vt:lpstr>Презентация PowerPoint</vt:lpstr>
      <vt:lpstr>эффекты</vt:lpstr>
      <vt:lpstr>Развивающий эффект</vt:lpstr>
      <vt:lpstr>трансактивация</vt:lpstr>
      <vt:lpstr>Трансрепрессия</vt:lpstr>
      <vt:lpstr>Показания к применению</vt:lpstr>
      <vt:lpstr>Методы лечения </vt:lpstr>
      <vt:lpstr>Побочные эффекты глюкокортикоидных гормонов </vt:lpstr>
      <vt:lpstr>Противопоказания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192</cp:revision>
  <dcterms:created xsi:type="dcterms:W3CDTF">2023-04-28T03:18:27Z</dcterms:created>
  <dcterms:modified xsi:type="dcterms:W3CDTF">2023-04-28T03:53:11Z</dcterms:modified>
</cp:coreProperties>
</file>