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education in Switzerland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842352"/>
          </a:xfrm>
        </p:spPr>
        <p:txBody>
          <a:bodyPr/>
          <a:lstStyle/>
          <a:p>
            <a:r>
              <a:rPr lang="en-US" dirty="0" smtClean="0"/>
              <a:t>Admission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80248"/>
            <a:ext cx="7239000" cy="1099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Entrance examinations: foreign language, </a:t>
            </a:r>
            <a:r>
              <a:rPr lang="en-US" dirty="0" err="1" smtClean="0"/>
              <a:t>maths</a:t>
            </a:r>
            <a:r>
              <a:rPr lang="en-US" dirty="0" smtClean="0"/>
              <a:t>, </a:t>
            </a:r>
            <a:r>
              <a:rPr lang="en-US" dirty="0" smtClean="0"/>
              <a:t>history, biology and chemistry.</a:t>
            </a:r>
          </a:p>
          <a:p>
            <a:r>
              <a:rPr lang="en-US" dirty="0" smtClean="0"/>
              <a:t>The education costs about 1000-2500€ for </a:t>
            </a:r>
            <a:r>
              <a:rPr lang="en-US" dirty="0" smtClean="0"/>
              <a:t>year.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6" y="2348880"/>
            <a:ext cx="6515266" cy="43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/>
          <a:lstStyle/>
          <a:p>
            <a:r>
              <a:rPr lang="en-US" dirty="0" smtClean="0"/>
              <a:t>Academic year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239000" cy="1243520"/>
          </a:xfrm>
        </p:spPr>
        <p:txBody>
          <a:bodyPr/>
          <a:lstStyle/>
          <a:p>
            <a:r>
              <a:rPr lang="en-US" dirty="0" smtClean="0"/>
              <a:t>Starts in September, finishes in June.</a:t>
            </a:r>
          </a:p>
          <a:p>
            <a:r>
              <a:rPr lang="en-US" dirty="0" smtClean="0"/>
              <a:t>Divides into 3 terms.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86231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842352"/>
          </a:xfrm>
        </p:spPr>
        <p:txBody>
          <a:bodyPr/>
          <a:lstStyle/>
          <a:p>
            <a:r>
              <a:rPr lang="en-US" dirty="0" smtClean="0"/>
              <a:t>Scholarships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239000" cy="595448"/>
          </a:xfrm>
        </p:spPr>
        <p:txBody>
          <a:bodyPr/>
          <a:lstStyle/>
          <a:p>
            <a:r>
              <a:rPr lang="en-US" dirty="0" smtClean="0"/>
              <a:t>It’s received by masters.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31896"/>
            <a:ext cx="7740352" cy="42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770344"/>
          </a:xfrm>
        </p:spPr>
        <p:txBody>
          <a:bodyPr/>
          <a:lstStyle/>
          <a:p>
            <a:r>
              <a:rPr lang="en-US" dirty="0" smtClean="0"/>
              <a:t>Learning process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2520280"/>
          </a:xfrm>
        </p:spPr>
        <p:txBody>
          <a:bodyPr/>
          <a:lstStyle/>
          <a:p>
            <a:r>
              <a:rPr lang="en-US" dirty="0" smtClean="0"/>
              <a:t>Basic level</a:t>
            </a:r>
          </a:p>
          <a:p>
            <a:r>
              <a:rPr lang="en-US" dirty="0" smtClean="0"/>
              <a:t>profile </a:t>
            </a:r>
            <a:r>
              <a:rPr lang="en-US" dirty="0"/>
              <a:t>study of the selected disciplines and </a:t>
            </a:r>
            <a:r>
              <a:rPr lang="en-US" dirty="0" smtClean="0"/>
              <a:t>directions</a:t>
            </a:r>
          </a:p>
          <a:p>
            <a:r>
              <a:rPr lang="en-US" dirty="0"/>
              <a:t>additional courses, </a:t>
            </a:r>
            <a:r>
              <a:rPr lang="en-US" dirty="0" smtClean="0"/>
              <a:t>practice</a:t>
            </a:r>
            <a:endParaRPr lang="en-US" dirty="0"/>
          </a:p>
          <a:p>
            <a:r>
              <a:rPr lang="en-US" dirty="0"/>
              <a:t>narrow medical specialization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3016"/>
            <a:ext cx="4716016" cy="31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98336"/>
          </a:xfrm>
        </p:spPr>
        <p:txBody>
          <a:bodyPr/>
          <a:lstStyle/>
          <a:p>
            <a:r>
              <a:rPr lang="en-US" dirty="0" smtClean="0"/>
              <a:t>Most popular universities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7156"/>
            <a:ext cx="4696437" cy="3243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298702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University of Basel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34" y="3465537"/>
            <a:ext cx="5118526" cy="2686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0357" y="6170400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University of Bern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78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239000" cy="698336"/>
          </a:xfrm>
        </p:spPr>
        <p:txBody>
          <a:bodyPr/>
          <a:lstStyle/>
          <a:p>
            <a:r>
              <a:rPr lang="en-US" dirty="0" smtClean="0"/>
              <a:t>Thank you for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4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247</TotalTime>
  <Words>81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Medical education in Switzerland</vt:lpstr>
      <vt:lpstr>Admission</vt:lpstr>
      <vt:lpstr>Academic year</vt:lpstr>
      <vt:lpstr>Scholarships</vt:lpstr>
      <vt:lpstr>Learning process</vt:lpstr>
      <vt:lpstr>Most popular universities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education in Switzerland</dc:title>
  <dc:creator>User</dc:creator>
  <cp:lastModifiedBy>User</cp:lastModifiedBy>
  <cp:revision>13</cp:revision>
  <dcterms:created xsi:type="dcterms:W3CDTF">2018-04-15T14:40:02Z</dcterms:created>
  <dcterms:modified xsi:type="dcterms:W3CDTF">2018-04-18T15:22:32Z</dcterms:modified>
</cp:coreProperties>
</file>