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205" y="621030"/>
            <a:ext cx="10942955" cy="2082800"/>
          </a:xfrm>
        </p:spPr>
        <p:txBody>
          <a:bodyPr/>
          <a:p>
            <a:r>
              <a:rPr lang="ru-RU" altLang="en-US" sz="4800" b="1"/>
              <a:t>Ампутация бедра. Техника выполнения</a:t>
            </a:r>
            <a:endParaRPr lang="ru-RU" altLang="en-US" sz="48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930" y="5003165"/>
            <a:ext cx="10949305" cy="2033905"/>
          </a:xfrm>
        </p:spPr>
        <p:txBody>
          <a:bodyPr/>
          <a:p>
            <a:r>
              <a:rPr lang="ru-RU" altLang="en-US"/>
              <a:t>Подготовил ординатор травматолог-ортопед </a:t>
            </a:r>
            <a:endParaRPr lang="ru-RU" altLang="en-US"/>
          </a:p>
          <a:p>
            <a:r>
              <a:rPr lang="ru-RU" altLang="en-US"/>
              <a:t> 2 год обучения</a:t>
            </a:r>
            <a:endParaRPr lang="ru-RU" altLang="en-US"/>
          </a:p>
          <a:p>
            <a:r>
              <a:rPr lang="ru-RU" altLang="en-US"/>
              <a:t>Бискаев П.О. 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3770" y="190500"/>
            <a:ext cx="4278630" cy="6004560"/>
          </a:xfrm>
        </p:spPr>
        <p:txBody>
          <a:bodyPr/>
          <a:p>
            <a:r>
              <a:rPr lang="ru-RU" altLang="en-US">
                <a:sym typeface="+mn-ea"/>
              </a:rPr>
              <a:t>Фасции мышц прикрепляют к кости,нить пропускают через предварительнопросверленные однокортикальные отверстия.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443230" y="-568325"/>
            <a:ext cx="5880735" cy="7016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770" y="190500"/>
            <a:ext cx="3643630" cy="5756910"/>
          </a:xfrm>
        </p:spPr>
        <p:txBody>
          <a:bodyPr/>
          <a:p>
            <a:r>
              <a:rPr lang="ru-RU" altLang="en-US" sz="3200"/>
              <a:t>Миопластика над бедренной костью.4-хглавую мышцу бедра накладывают на кость и подшивают к задней фасции узловыми швами рассасывающейся нитью. </a:t>
            </a:r>
            <a:endParaRPr lang="ru-RU" altLang="en-US" sz="3200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1061720" y="-785495"/>
            <a:ext cx="5508625" cy="7459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3345" y="190500"/>
            <a:ext cx="3869055" cy="5767705"/>
          </a:xfrm>
        </p:spPr>
        <p:txBody>
          <a:bodyPr/>
          <a:p>
            <a:r>
              <a:rPr lang="ru-RU" altLang="en-US"/>
              <a:t>Завершающий этап формирования культи. Шов не на опорной поверхности!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1050290" y="-550545"/>
            <a:ext cx="5349240" cy="72275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Литература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Атлас хирургических методик в травматологии-под редакцией Д.Деметриадеса, Кенжи Инабы и Джорджа .Велмахоса.-2022г. 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4800"/>
              <a:t>Спасибо за внимание!</a:t>
            </a:r>
            <a:endParaRPr lang="ru-RU" altLang="en-US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Цели ампутации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сохранение функции остаточной конечности для ее успешного взаимодействия с будующим протезом и внешней средой.</a:t>
            </a:r>
            <a:br>
              <a:rPr lang="ru-RU" altLang="en-US"/>
            </a:br>
            <a:br>
              <a:rPr lang="ru-RU" altLang="en-US"/>
            </a:br>
            <a:r>
              <a:rPr lang="ru-RU" altLang="en-US"/>
              <a:t>Если длина культи будет избыточна ,то часто наблюдаются осложнения.</a:t>
            </a:r>
            <a:br>
              <a:rPr lang="ru-RU" altLang="en-US"/>
            </a:br>
            <a:br>
              <a:rPr lang="ru-RU" altLang="en-US"/>
            </a:br>
            <a:r>
              <a:rPr lang="ru-RU" altLang="en-US"/>
              <a:t>Оптимальный уровень культи на 12-18 см ниже большого вертела. 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Инструменты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3030855" y="-589280"/>
            <a:ext cx="5859780" cy="858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27975" y="190500"/>
            <a:ext cx="3654425" cy="6155055"/>
          </a:xfrm>
        </p:spPr>
        <p:txBody>
          <a:bodyPr/>
          <a:p>
            <a:r>
              <a:rPr lang="ru-RU" altLang="en-US"/>
              <a:t>Отмечается разрез выше колена по типу Рыбий РОТ.</a:t>
            </a:r>
            <a:br>
              <a:rPr lang="ru-RU" altLang="en-US"/>
            </a:br>
            <a:br>
              <a:rPr lang="ru-RU" altLang="en-US"/>
            </a:br>
            <a:r>
              <a:rPr lang="ru-RU" altLang="en-US"/>
              <a:t>Передний и задней тканевой лоскут должен быть одинаковым.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440055" y="-440690"/>
            <a:ext cx="5974080" cy="6854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2745" y="190500"/>
            <a:ext cx="3589655" cy="6481445"/>
          </a:xfrm>
        </p:spPr>
        <p:txBody>
          <a:bodyPr/>
          <a:p>
            <a:r>
              <a:rPr lang="ru-RU" altLang="en-US"/>
              <a:t>Мышцы бедра острым путем отделяют до кости,обнажая кость-скелетируют бедренную кость.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781050" y="-546100"/>
            <a:ext cx="5807710" cy="7077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290" y="147320"/>
            <a:ext cx="4203700" cy="6433185"/>
          </a:xfrm>
        </p:spPr>
        <p:txBody>
          <a:bodyPr/>
          <a:p>
            <a:r>
              <a:rPr lang="ru-RU" altLang="en-US"/>
              <a:t>Отмечают уровень ампутации бедренной кости. Используют пилу Джильидля поперечной резекции кости.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78765" y="-278130"/>
            <a:ext cx="6076315" cy="6633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4970" y="190500"/>
            <a:ext cx="3567430" cy="5918835"/>
          </a:xfrm>
        </p:spPr>
        <p:txBody>
          <a:bodyPr/>
          <a:p>
            <a:r>
              <a:rPr lang="ru-RU" altLang="en-US" sz="2800"/>
              <a:t>Идентификация и перевязка  артерий и вен.Дистальная тракция и разделение седалищного нерва.Отсечение мышц заднего отдела(компартмента)бедра острым путем.</a:t>
            </a:r>
            <a:endParaRPr lang="ru-RU" altLang="en-US" sz="2800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1482090" y="-1482725"/>
            <a:ext cx="4966335" cy="7931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8895" y="635"/>
            <a:ext cx="5183505" cy="6259830"/>
          </a:xfrm>
        </p:spPr>
        <p:txBody>
          <a:bodyPr/>
          <a:p>
            <a:r>
              <a:rPr lang="ru-RU" altLang="en-US"/>
              <a:t>Элеватором отделяют надкостницу от бедренной костипри подготовке к миодезу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31140" y="-231775"/>
            <a:ext cx="5848350" cy="63112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7040" y="190500"/>
            <a:ext cx="4785360" cy="5831840"/>
          </a:xfrm>
        </p:spPr>
        <p:txBody>
          <a:bodyPr/>
          <a:p>
            <a:r>
              <a:rPr lang="ru-RU" altLang="en-US"/>
              <a:t>Фасции мышц прикрепляют к кости,нить пропускают через предварительнопросверленные однокортикальные отверстия.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556895" y="-462915"/>
            <a:ext cx="5248910" cy="6362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WPS Presentation</Application>
  <PresentationFormat>宽屏</PresentationFormat>
  <Paragraphs>36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SimSun</vt:lpstr>
      <vt:lpstr>Wingdings</vt:lpstr>
      <vt:lpstr>Microsoft YaHei</vt:lpstr>
      <vt:lpstr>Arial Unicode MS</vt:lpstr>
      <vt:lpstr>Orange Waves</vt:lpstr>
      <vt:lpstr>Ампутация бедра. Техника выполнения</vt:lpstr>
      <vt:lpstr>Цели ампутации</vt:lpstr>
      <vt:lpstr>Инструменты</vt:lpstr>
      <vt:lpstr>Отмечается разрез выше колена по типу Рыбий РОТ.  Передний и задней тканевой лоскут должен быть одинаковым.</vt:lpstr>
      <vt:lpstr>Мышцы бедра острым путем отделяют до кости,обнажая кость-скелетируют бедренную кость.</vt:lpstr>
      <vt:lpstr>Отмечают уровень ампутации бедренной кости. Используют пилу Джильидля поперечной резекции кости. </vt:lpstr>
      <vt:lpstr>Идентификация и перевязка  артерий и вен.Дистальная тракция и разделение седалищного нерва.Отсечение мышц заднего отдела(компартмента)бедра острым путем.</vt:lpstr>
      <vt:lpstr>Элеватором отделяют надкостницу от бедренной костипри подготовке к миодезу</vt:lpstr>
      <vt:lpstr>Фасции мышц прикрепляют к кости,нить пропускают через предварительнопросверленные однокортикальные отверстия. </vt:lpstr>
      <vt:lpstr>Фасции мышц прикрепляют к кости,нить пропускают через предварительнопросверленные однокортикальные отверстия.</vt:lpstr>
      <vt:lpstr>Миопластика над бедренной костью.4-хглавую мышцу бедра накладывают на кость и подшивают к задней фасции узловыми швами рассасывающейся нитью. </vt:lpstr>
      <vt:lpstr>Завершающий этап формирования культи. Шов не на опорной поверхности!</vt:lpstr>
      <vt:lpstr>Литература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biska</cp:lastModifiedBy>
  <cp:revision>3</cp:revision>
  <dcterms:created xsi:type="dcterms:W3CDTF">2023-02-27T06:55:00Z</dcterms:created>
  <dcterms:modified xsi:type="dcterms:W3CDTF">2023-02-27T07:33:39Z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5F7645FBB1234D038911BC2D9C3B5FF7</vt:lpwstr>
  </property>
</Properties>
</file>