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14"/>
  </p:notesMasterIdLst>
  <p:sldIdLst>
    <p:sldId id="257" r:id="rId2"/>
    <p:sldId id="283" r:id="rId3"/>
    <p:sldId id="291" r:id="rId4"/>
    <p:sldId id="292" r:id="rId5"/>
    <p:sldId id="293" r:id="rId6"/>
    <p:sldId id="290" r:id="rId7"/>
    <p:sldId id="294" r:id="rId8"/>
    <p:sldId id="295" r:id="rId9"/>
    <p:sldId id="296" r:id="rId10"/>
    <p:sldId id="297" r:id="rId11"/>
    <p:sldId id="298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B0C55-C0AD-45D4-B847-D2C5D2AD3CD6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2A123-0E92-4F14-8432-817E0DFF8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2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A9E05-6233-48A5-96BF-13E13D1C95AE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41CA1-FAB7-4101-83D8-544642FAC52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1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0C193-6DA2-4207-9BB2-D38DCDF95EF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5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20AA-6E4B-4EA6-994C-49A3B0DC882D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1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41CA6-1799-4680-A2FB-C507F17A27E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B29BF-F1E5-4990-A4D8-ADD6D218313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7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30C2A-63FA-4FD5-B964-6683FD8F7A43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05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BA5C2-594B-4667-9E64-648612234BD4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1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5E4DA-793A-45C2-831D-BD32FB90F5B1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58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1A841-8146-4481-AD84-F95AF66B05A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81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9C471-A6C1-4221-BC5A-A46B27D00DD6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8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69F40B-3CB3-4E5E-B53A-11C29A32318F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8280400" cy="1304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>
                <a:solidFill>
                  <a:srgbClr val="000000"/>
                </a:solidFill>
              </a:rPr>
              <a:t>Федеральное государственное бюджетное образовательное учреждение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высшего образования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«Красноярский государственный медицинский университет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имени профессора В.Ф. </a:t>
            </a:r>
            <a:r>
              <a:rPr lang="ru-RU" sz="2000" dirty="0" err="1">
                <a:solidFill>
                  <a:srgbClr val="000000"/>
                </a:solidFill>
              </a:rPr>
              <a:t>Войно-Ясенецкого</a:t>
            </a:r>
            <a:r>
              <a:rPr lang="ru-RU" sz="2000" dirty="0">
                <a:solidFill>
                  <a:srgbClr val="000000"/>
                </a:solidFill>
              </a:rPr>
              <a:t>» Министерства здравоохранения Российской Федерации</a:t>
            </a:r>
            <a:endParaRPr 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28750"/>
            <a:ext cx="8064500" cy="5313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</a:rPr>
              <a:t>Фармацевтический колледж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66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6000" b="1" dirty="0" smtClean="0"/>
              <a:t>Философия Древнего Востока: Китай.</a:t>
            </a:r>
            <a:endParaRPr lang="ru-RU" sz="6000" b="1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 b="1" dirty="0" smtClean="0"/>
              <a:t>Читает: Герасимов С.А.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14B91-98E6-418C-AC14-CF692353E8AB}" type="slidenum">
              <a:rPr lang="ru-RU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4302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Конфуцианство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Учение направлено на установление наилучшего социального порядка, а через него совершенствование личности.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44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8003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2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205787" cy="590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8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лекции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Цивилизация Древнего Китая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Даосизм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Конфуцианство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3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lvl="0" indent="-742950"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Цивилизация Древнего Китая</a:t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Эпоха </a:t>
            </a:r>
            <a:r>
              <a:rPr lang="ru-RU" sz="4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древнекитайской </a:t>
            </a:r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цивилизации</a:t>
            </a:r>
            <a:r>
              <a:rPr lang="ru-RU" sz="4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 начало в </a:t>
            </a:r>
            <a:r>
              <a:rPr lang="ru-RU" sz="4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III–II тысячелетии до н. э.</a:t>
            </a:r>
            <a:r>
              <a:rPr lang="ru-RU" sz="4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конец приходится на крушение империи </a:t>
            </a:r>
            <a:r>
              <a:rPr lang="ru-RU" sz="4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Хань</a:t>
            </a:r>
            <a:r>
              <a:rPr lang="ru-RU" sz="4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(220 г. н. э.).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Древнего Китая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Жрецы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приобрели подавляющего влияния на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общество;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жизненных ситуациях доминировало рациональное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рассмотрение;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тика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имела приоритет над всеми сторонами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Китайцы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пытались изменить природу под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себя, а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провозгласили необходимость жить с ней в согласии.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8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8103"/>
            <a:ext cx="8640960" cy="648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ДАОСИЗМ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даосском учении особое место принадлежит учению о бессмертии. </a:t>
            </a:r>
            <a:endParaRPr lang="ru-RU" sz="3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sz="3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противоположность конфуцианству, даосизм не допускал права народа на восстание против правителя.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Идеалом человека в даосизме является не борец за справедливость в мире, а пассивный созерцатель происходящих событий, который не вмешивается в их ход, даже если происходящее непосредственно касается его самого.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80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ДАОСИЗМ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Религия направлена на внутреннее самосовершенствование </a:t>
            </a:r>
            <a:r>
              <a:rPr lang="ru-RU" sz="4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1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Конфуцианство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Философско-этическое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учение, основано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рациональном осмыслении социального порядка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жизни;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Мир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строго упорядочен, каждому явлению отведено свое место, определенное свыше («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чжэн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мин»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Обязанностью людей является тщательное соблюдение установленных правил, норм поведения («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»).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Обязательное почитание старших по возрасту и по положению в обществе 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жэнь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17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Конфуцианство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Особое почитание умерших (культ предков). Культ героев, включая культ обожествленного основателя религии – Конфуция.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Божественной силой в конфуцианстве является великое Небо, с которым связан культ Шанди. Китайский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император именовался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сыном Неба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тяньцзы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Определенная роль в конфуцианской обрядности принадлежала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жертвоприношениям;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"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Важной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особенностью конфуцианства – было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жречества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82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274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</vt:lpstr>
      <vt:lpstr>План лекции</vt:lpstr>
      <vt:lpstr>Цивилизация Древнего Китая </vt:lpstr>
      <vt:lpstr>Особенности Древнего Китая</vt:lpstr>
      <vt:lpstr>Презентация PowerPoint</vt:lpstr>
      <vt:lpstr>ДАОСИЗМ</vt:lpstr>
      <vt:lpstr>ДАОСИЗМ</vt:lpstr>
      <vt:lpstr>Конфуцианство</vt:lpstr>
      <vt:lpstr>Конфуцианство</vt:lpstr>
      <vt:lpstr>Конфуцианство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Герасимов Семен Александрович</dc:creator>
  <cp:lastModifiedBy>Герасимов Семен Александрович</cp:lastModifiedBy>
  <cp:revision>55</cp:revision>
  <dcterms:modified xsi:type="dcterms:W3CDTF">2021-01-26T05:16:30Z</dcterms:modified>
</cp:coreProperties>
</file>