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BA20F27-EF77-4FA3-9D4E-2B73E55056D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0E2016D-1433-48B6-890A-C28C352F7352}" type="datetimeFigureOut">
              <a:rPr lang="ru-RU" smtClean="0"/>
              <a:t>17.12.2020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6084" y="1556792"/>
            <a:ext cx="7543800" cy="2593975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Фотоотчёт о </a:t>
            </a:r>
            <a:r>
              <a:rPr lang="ru-RU" sz="2800" dirty="0">
                <a:solidFill>
                  <a:schemeClr val="tx1"/>
                </a:solidFill>
              </a:rPr>
              <a:t>прохождении практики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Поликлиника 1, ул. Тельмана 14а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869160"/>
            <a:ext cx="6461760" cy="10668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Выполнила: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Студентка 202-2 группы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Отделения Фармация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Серая Алина Олеговна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88640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университет» имени профессора В.Ф. </a:t>
            </a:r>
            <a:r>
              <a:rPr lang="ru-RU" dirty="0" err="1" smtClean="0"/>
              <a:t>Войно-Ясенецкого</a:t>
            </a:r>
            <a:r>
              <a:rPr lang="ru-RU" dirty="0" smtClean="0"/>
              <a:t> Министерства здравоохранения</a:t>
            </a:r>
            <a:br>
              <a:rPr lang="ru-RU" dirty="0" smtClean="0"/>
            </a:br>
            <a:r>
              <a:rPr lang="ru-RU" dirty="0" smtClean="0"/>
              <a:t> Российской </a:t>
            </a:r>
            <a:r>
              <a:rPr lang="ru-RU" dirty="0" err="1" smtClean="0"/>
              <a:t>Фередации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Фармацевтический колледж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40937" y="6021286"/>
            <a:ext cx="1374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Красноярск </a:t>
            </a:r>
          </a:p>
          <a:p>
            <a:pPr algn="ctr"/>
            <a:r>
              <a:rPr lang="ru-RU" dirty="0" smtClean="0"/>
              <a:t>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271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7067128" cy="508918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«Мы, опираясь на знания и опыт, с искренним состраданием и пониманием, помогаем каждому человеку сохранить и укрепить своё здоровье!»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395527"/>
            <a:ext cx="2952328" cy="331236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1800" dirty="0"/>
              <a:t>Поликлиника 1, ул. Тельмана </a:t>
            </a:r>
            <a:r>
              <a:rPr lang="ru-RU" sz="1800" dirty="0" smtClean="0"/>
              <a:t>14а</a:t>
            </a:r>
          </a:p>
          <a:p>
            <a:pPr marL="114300" indent="0">
              <a:buNone/>
            </a:pPr>
            <a:r>
              <a:rPr lang="ru-RU" sz="1800" dirty="0" smtClean="0"/>
              <a:t>Заведующая поликлиникой:</a:t>
            </a:r>
            <a:endParaRPr lang="ru-RU" sz="1800" dirty="0"/>
          </a:p>
          <a:p>
            <a:pPr marL="114300" indent="0">
              <a:buNone/>
            </a:pPr>
            <a:r>
              <a:rPr lang="ru-RU" sz="1800" dirty="0" smtClean="0"/>
              <a:t>Колчина </a:t>
            </a:r>
            <a:r>
              <a:rPr lang="ru-RU" sz="1800" dirty="0"/>
              <a:t>Елена </a:t>
            </a:r>
            <a:r>
              <a:rPr lang="ru-RU" sz="1800" dirty="0" smtClean="0"/>
              <a:t>Юрьевна</a:t>
            </a:r>
            <a:endParaRPr lang="ru-RU" sz="1800" dirty="0"/>
          </a:p>
          <a:p>
            <a:pPr marL="114300" indent="0">
              <a:buNone/>
            </a:pPr>
            <a:r>
              <a:rPr lang="ru-RU" sz="1800" dirty="0" smtClean="0"/>
              <a:t>Сайт: </a:t>
            </a:r>
            <a:r>
              <a:rPr lang="en-US" sz="1800" dirty="0" smtClean="0"/>
              <a:t>http</a:t>
            </a:r>
            <a:r>
              <a:rPr lang="en-US" sz="1800" dirty="0"/>
              <a:t>://gp14.ru/index.php/filialy/telmana-14a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5400600" cy="40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863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620000" cy="1143000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За время прохождения мною выполнены следующие виды работ: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709120"/>
          </a:xfrm>
        </p:spPr>
        <p:txBody>
          <a:bodyPr>
            <a:noAutofit/>
          </a:bodyPr>
          <a:lstStyle/>
          <a:p>
            <a:r>
              <a:rPr lang="ru-RU" sz="1800" dirty="0" smtClean="0"/>
              <a:t>оповещения </a:t>
            </a:r>
            <a:r>
              <a:rPr lang="ru-RU" sz="1800" dirty="0"/>
              <a:t>по телефону контактных с больными COVOD-19 о сроках их карантина, уточнение их состояния здоровья и нужны в больничном </a:t>
            </a:r>
            <a:r>
              <a:rPr lang="ru-RU" sz="1800" dirty="0" smtClean="0"/>
              <a:t>листе</a:t>
            </a:r>
          </a:p>
          <a:p>
            <a:r>
              <a:rPr lang="ru-RU" sz="1800" dirty="0" smtClean="0"/>
              <a:t>санитарная </a:t>
            </a:r>
            <a:r>
              <a:rPr lang="ru-RU" sz="1800" dirty="0"/>
              <a:t>обработка рук на входе в </a:t>
            </a:r>
            <a:r>
              <a:rPr lang="ru-RU" sz="1800" dirty="0" smtClean="0"/>
              <a:t>поликлинику</a:t>
            </a:r>
            <a:endParaRPr lang="ru-RU" sz="1800" dirty="0"/>
          </a:p>
          <a:p>
            <a:r>
              <a:rPr lang="ru-RU" sz="1800" dirty="0" smtClean="0"/>
              <a:t>измерение </a:t>
            </a:r>
            <a:r>
              <a:rPr lang="ru-RU" sz="1800" dirty="0"/>
              <a:t>температуры на входе в </a:t>
            </a:r>
            <a:r>
              <a:rPr lang="ru-RU" sz="1800" dirty="0" smtClean="0"/>
              <a:t>поликлинику</a:t>
            </a:r>
            <a:endParaRPr lang="ru-RU" sz="1800" dirty="0"/>
          </a:p>
          <a:p>
            <a:r>
              <a:rPr lang="ru-RU" sz="1800" dirty="0" smtClean="0"/>
              <a:t>распечатка </a:t>
            </a:r>
            <a:r>
              <a:rPr lang="ru-RU" sz="1800" dirty="0"/>
              <a:t>результатов диагностики(анализов, флюорографии и </a:t>
            </a:r>
            <a:r>
              <a:rPr lang="ru-RU" sz="1800" dirty="0" smtClean="0"/>
              <a:t>др.)пациентам</a:t>
            </a:r>
            <a:endParaRPr lang="ru-RU" sz="1800" dirty="0"/>
          </a:p>
          <a:p>
            <a:r>
              <a:rPr lang="ru-RU" sz="1800" dirty="0" smtClean="0"/>
              <a:t>предоставление </a:t>
            </a:r>
            <a:r>
              <a:rPr lang="ru-RU" sz="1800" dirty="0"/>
              <a:t>результатов рентгенов пациентам под подпись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48" y="1124744"/>
            <a:ext cx="3934830" cy="52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193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Условия прохождения </a:t>
            </a:r>
            <a:r>
              <a:rPr lang="ru-RU" sz="2400" dirty="0" smtClean="0">
                <a:solidFill>
                  <a:schemeClr val="tx1"/>
                </a:solidFill>
              </a:rPr>
              <a:t>практики: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4114800" cy="4916016"/>
          </a:xfrm>
        </p:spPr>
        <p:txBody>
          <a:bodyPr/>
          <a:lstStyle/>
          <a:p>
            <a:pPr marL="114300" indent="0">
              <a:buNone/>
            </a:pPr>
            <a:r>
              <a:rPr lang="ru-RU" dirty="0"/>
              <a:t>Р</a:t>
            </a:r>
            <a:r>
              <a:rPr lang="ru-RU" dirty="0" smtClean="0"/>
              <a:t>уководители </a:t>
            </a:r>
            <a:r>
              <a:rPr lang="ru-RU" dirty="0"/>
              <a:t>и коллеги относились с уважением и </a:t>
            </a:r>
            <a:r>
              <a:rPr lang="ru-RU" dirty="0" smtClean="0"/>
              <a:t>пониманием. </a:t>
            </a:r>
            <a:r>
              <a:rPr lang="ru-RU" dirty="0"/>
              <a:t>П</a:t>
            </a:r>
            <a:r>
              <a:rPr lang="ru-RU" dirty="0" smtClean="0"/>
              <a:t>омогали в разных ситуациях, научили работать </a:t>
            </a:r>
            <a:r>
              <a:rPr lang="ru-RU" dirty="0"/>
              <a:t>с базой медицинских </a:t>
            </a:r>
            <a:r>
              <a:rPr lang="ru-RU" dirty="0" smtClean="0"/>
              <a:t>данных. </a:t>
            </a:r>
            <a:r>
              <a:rPr lang="ru-RU" dirty="0"/>
              <a:t>Т</a:t>
            </a:r>
            <a:r>
              <a:rPr lang="ru-RU" dirty="0" smtClean="0"/>
              <a:t>рудности </a:t>
            </a:r>
            <a:r>
              <a:rPr lang="ru-RU" dirty="0"/>
              <a:t>были </a:t>
            </a:r>
            <a:r>
              <a:rPr lang="ru-RU" dirty="0" smtClean="0"/>
              <a:t>в тех случаях когда </a:t>
            </a:r>
            <a:r>
              <a:rPr lang="ru-RU" dirty="0"/>
              <a:t>люди требовали от меня </a:t>
            </a:r>
            <a:r>
              <a:rPr lang="ru-RU" dirty="0" smtClean="0"/>
              <a:t>то, чего </a:t>
            </a:r>
            <a:r>
              <a:rPr lang="ru-RU" dirty="0"/>
              <a:t>я не могла им </a:t>
            </a:r>
            <a:r>
              <a:rPr lang="ru-RU" dirty="0" smtClean="0"/>
              <a:t>предоставить</a:t>
            </a:r>
            <a:r>
              <a:rPr lang="ru-RU" dirty="0"/>
              <a:t>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64820"/>
            <a:ext cx="3469314" cy="462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966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620000" cy="1143000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График </a:t>
            </a:r>
            <a:r>
              <a:rPr lang="ru-RU" sz="2400" dirty="0" smtClean="0">
                <a:solidFill>
                  <a:schemeClr val="tx1"/>
                </a:solidFill>
              </a:rPr>
              <a:t>работы:</a:t>
            </a:r>
            <a:r>
              <a:rPr lang="ru-RU" sz="2400" dirty="0"/>
              <a:t/>
            </a:r>
            <a:br>
              <a:rPr lang="ru-RU" sz="2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71286"/>
            <a:ext cx="4680520" cy="523264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1800" dirty="0" smtClean="0"/>
              <a:t>Прохождение практики с 13.11.2020 по 25.11.2020  </a:t>
            </a:r>
          </a:p>
          <a:p>
            <a:pPr marL="114300" indent="0">
              <a:buNone/>
            </a:pPr>
            <a:r>
              <a:rPr lang="ru-RU" sz="1800" dirty="0" smtClean="0"/>
              <a:t>Начало работы 10.00, окончание рабочего дня 16.00</a:t>
            </a:r>
          </a:p>
          <a:p>
            <a:pPr marL="114300" indent="0">
              <a:buNone/>
            </a:pPr>
            <a:r>
              <a:rPr lang="ru-RU" sz="1800" dirty="0"/>
              <a:t>-оповещения по телефону контактных с больными COVOD-19 о сроках их карантина, уточнение их состояния здоровья и нужны в больничном листе -санитарная обработка рук на входе в поликлинику -измерение температуры на входе в поликлиник -распечатка результатов диагностики(анализов, флюорографии и </a:t>
            </a:r>
            <a:r>
              <a:rPr lang="ru-RU" sz="1800" dirty="0" err="1"/>
              <a:t>др</a:t>
            </a:r>
            <a:r>
              <a:rPr lang="ru-RU" sz="1800" dirty="0"/>
              <a:t>)пациентам -предоставление результатов рентгенов пациентам под </a:t>
            </a:r>
            <a:r>
              <a:rPr lang="ru-RU" sz="1800" dirty="0" smtClean="0"/>
              <a:t>подпись.</a:t>
            </a:r>
          </a:p>
          <a:p>
            <a:pPr marL="114300" indent="0">
              <a:buNone/>
            </a:pP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67240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04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029" r="-7298" b="8972"/>
          <a:stretch/>
        </p:blipFill>
        <p:spPr bwMode="auto">
          <a:xfrm>
            <a:off x="179512" y="1065871"/>
            <a:ext cx="5688632" cy="494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8680"/>
            <a:ext cx="3362499" cy="59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45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35" y="867644"/>
            <a:ext cx="3672408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1" y="867643"/>
            <a:ext cx="367240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77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/>
          <a:stretch/>
        </p:blipFill>
        <p:spPr bwMode="auto">
          <a:xfrm>
            <a:off x="388839" y="183305"/>
            <a:ext cx="4385614" cy="311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492" y="980728"/>
            <a:ext cx="39219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5" b="3873"/>
          <a:stretch/>
        </p:blipFill>
        <p:spPr bwMode="auto">
          <a:xfrm>
            <a:off x="812277" y="3293473"/>
            <a:ext cx="3538737" cy="323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9939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68</TotalTime>
  <Words>250</Words>
  <Application>Microsoft Office PowerPoint</Application>
  <PresentationFormat>Экран (4:3)</PresentationFormat>
  <Paragraphs>25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Соседство</vt:lpstr>
      <vt:lpstr>Фотоотчёт о прохождении практики Поликлиника 1, ул. Тельмана 14а</vt:lpstr>
      <vt:lpstr>«Мы, опираясь на знания и опыт, с искренним состраданием и пониманием, помогаем каждому человеку сохранить и укрепить своё здоровье!»</vt:lpstr>
      <vt:lpstr>За время прохождения мною выполнены следующие виды работ:</vt:lpstr>
      <vt:lpstr>Условия прохождения практики:</vt:lpstr>
      <vt:lpstr>График работы: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Фотоотчёт о прохождении практики в поликлинике №14</dc:title>
  <dc:creator>Пк</dc:creator>
  <cp:lastModifiedBy>Пк</cp:lastModifiedBy>
  <cp:revision>6</cp:revision>
  <dcterms:created xsi:type="dcterms:W3CDTF">2020-12-17T05:00:12Z</dcterms:created>
  <dcterms:modified xsi:type="dcterms:W3CDTF">2020-12-17T06:08:18Z</dcterms:modified>
</cp:coreProperties>
</file>