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6" r:id="rId10"/>
    <p:sldId id="266" r:id="rId11"/>
    <p:sldId id="267" r:id="rId12"/>
    <p:sldId id="268" r:id="rId13"/>
    <p:sldId id="269" r:id="rId14"/>
    <p:sldId id="274" r:id="rId15"/>
    <p:sldId id="27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467CD-9E7C-487B-AC23-C219A37D32A2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690D-37F8-4031-B4A3-D28544ADB3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96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467CD-9E7C-487B-AC23-C219A37D32A2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690D-37F8-4031-B4A3-D28544ADB3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616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467CD-9E7C-487B-AC23-C219A37D32A2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690D-37F8-4031-B4A3-D28544ADB3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212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467CD-9E7C-487B-AC23-C219A37D32A2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690D-37F8-4031-B4A3-D28544ADB3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478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467CD-9E7C-487B-AC23-C219A37D32A2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690D-37F8-4031-B4A3-D28544ADB3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284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467CD-9E7C-487B-AC23-C219A37D32A2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690D-37F8-4031-B4A3-D28544ADB3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757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467CD-9E7C-487B-AC23-C219A37D32A2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690D-37F8-4031-B4A3-D28544ADB3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283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467CD-9E7C-487B-AC23-C219A37D32A2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690D-37F8-4031-B4A3-D28544ADB3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48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467CD-9E7C-487B-AC23-C219A37D32A2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690D-37F8-4031-B4A3-D28544ADB3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213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467CD-9E7C-487B-AC23-C219A37D32A2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690D-37F8-4031-B4A3-D28544ADB3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488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467CD-9E7C-487B-AC23-C219A37D32A2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690D-37F8-4031-B4A3-D28544ADB3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141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467CD-9E7C-487B-AC23-C219A37D32A2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F690D-37F8-4031-B4A3-D28544ADB3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46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C%D1%83%D1%82%D0%B0%D1%86%D0%B8%D1%8F" TargetMode="External"/><Relationship Id="rId2" Type="http://schemas.openxmlformats.org/officeDocument/2006/relationships/hyperlink" Target="http://ru.wikipedia.org/wiki/%D0%94%D0%9D%D0%9A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ru.wikipedia.org/wiki/%D0%93%D0%B5%D0%BD" TargetMode="External"/><Relationship Id="rId4" Type="http://schemas.openxmlformats.org/officeDocument/2006/relationships/hyperlink" Target="http://ru.wikipedia.org/wiki/%D0%9A%D0%BB%D0%BE%D0%BD%D0%B8%D1%80%D0%BE%D0%B2%D0%B0%D0%BD%D0%B8%D0%B5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99591" y="306876"/>
            <a:ext cx="9953287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Войно-Ясенецкого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Министерства здравоохранения Российской Федерации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Фармацевтический колледж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35757" y="3110221"/>
            <a:ext cx="94668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Тема: Определение и содержание дисциплины «Клиническая микробиология». </a:t>
            </a:r>
            <a:endParaRPr lang="ru-RU" sz="2800" b="1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341968" y="5074648"/>
            <a:ext cx="7448872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Преподаватель: Жукова М. В.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264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8766" t="7602" r="14773"/>
          <a:stretch/>
        </p:blipFill>
        <p:spPr>
          <a:xfrm>
            <a:off x="0" y="0"/>
            <a:ext cx="12192000" cy="685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085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4720" y="302202"/>
            <a:ext cx="11252617" cy="5335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Помимо амплификации (увеличения числа копий) </a:t>
            </a:r>
            <a:r>
              <a:rPr lang="ru-RU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ДНК"/>
              </a:rPr>
              <a:t>ДНК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ПЦР позволяет производить множество других манипуляций с нуклеиновыми кислотами (введение </a:t>
            </a:r>
            <a:r>
              <a:rPr lang="ru-RU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tooltip="Мутация"/>
              </a:rPr>
              <a:t>мутаций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сращивание фрагментов ДНК) и широко используется в биологической и медицинской практике, например, для диагностики заболеваний (наследственных, инфекционных), для установления  отцовства, для </a:t>
            </a:r>
            <a:r>
              <a:rPr lang="ru-RU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tooltip="Клонирование"/>
              </a:rPr>
              <a:t>клонирования</a:t>
            </a:r>
            <a:r>
              <a:rPr lang="ru-RU" sz="32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Ген"/>
              </a:rPr>
              <a:t>генов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выделения новых </a:t>
            </a:r>
            <a:r>
              <a:rPr lang="ru-RU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Ген"/>
              </a:rPr>
              <a:t>генов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Преимущества ПЦР как метода диагностики инфекционных, инвазивных заболеваний человека.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772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9712" y="296543"/>
            <a:ext cx="11267606" cy="6389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Прямое определение наличия возбудителей.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Выявление специфического участка ДНК возбудителя методом ПЦР дает прямое указание на присутствие возбудителя инфекции.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Высокая чувствительность.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ПЦР в настоящее время является наиболее совершенным диагностическим методом, позволяющим при необходимости выявлять единичные клетки возбудителей инфекционных, инвазионных инфекций заболеваний независимо от их природы, даже в тех случаях, когда другими методами (иммунологическими, бактериологическими, микроскопическими и др.) их выявление невозможно.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940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879" y="67167"/>
            <a:ext cx="11642360" cy="6777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Чувствительность ПЦР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Тест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систем составляет 10 – 100 клеток возбудителя в анализируемой пробе, в то время как чувствительность иммунологических тестов колеблется в пределах 10</a:t>
            </a:r>
            <a:r>
              <a:rPr lang="ru-RU" sz="28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10</a:t>
            </a:r>
            <a:r>
              <a:rPr lang="ru-RU" sz="28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клеток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Высокая специфичность.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Простота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исполнения, возможность полной автоматизации и быстрота получения результатов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для анализа непосредственно клинического и патологического материала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Малое количество используемого материала для исследования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Исключение возможности инфицирования персонала в процессе проведения ПЦР.</a:t>
            </a: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650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9692" y="224269"/>
            <a:ext cx="11417508" cy="6019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Задачи, решаемые с помощью ПЦР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ПЦР - незаменимый инструмент при идентификации всех микроорганизмов, находящихся в различном биологическом материале на разных стадиях патологического процесса;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ПЦР позволяет проводить определение антибиотикорезистентности медленнорастущих и трудно культивируемых организмов;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технология ПЦР изменила способы маркирования штаммов организмов для целей эпидемиологического анализа, тем самым расширив его возможности;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таксономия микроорганизмов. В последние годы с этой целью начали применять метод ПЦР с произвольными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праймерами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которые имеют преимущества перед другими методами (ДНК-гибридизация, геномная дактилоскопия и т.д.);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качестве исследуемых образцов в реакцию можно брать любые клетки, биологические жидкости, ткани и объекты внешней среды, причем не только содержащие свежую ДНК (РНК), но и содержащие фрагментированную ДНК.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055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9750" y="387478"/>
            <a:ext cx="11102715" cy="4834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Вопросы для закрепления: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изучает клиническая микробиология?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Дайте характеристику микробиологическим методам исследования.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Какие современные методы диагностики вы знаете?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Какое значение имеет ПЦР в диагностике?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474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4543" y="613325"/>
            <a:ext cx="9783581" cy="2858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 лекции: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клинической микробиологии.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 микробиологического исследования для диагностики инфекций, вызванных условно-патогенными микроорганизмами.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196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4720" y="543040"/>
            <a:ext cx="11447489" cy="322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Клиническая микробиология</a:t>
            </a:r>
            <a:r>
              <a:rPr lang="ru-RU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раздел частной медицинской микробиологии, в котором изучаются представители нормальной микрофлоры организма человека и условно-патогенные микроорганизмы, не имеющие существенного эпидемиологического значения, но в определенных условиях служащие причиной заболеваний.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idopobr.ru/media/k2/items/cache/ad080c60fb1a2b5af2648d7e32ea2a22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701" y="3693886"/>
            <a:ext cx="4746172" cy="316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87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9626" y="433443"/>
            <a:ext cx="11347553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клинической микробиологии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клинико-лабораторная диагностика, специфическая профилактика и химиотерапия инфекционных болезней, часто встречающихся в широкой медицинской практике в неинфекционных клиниках.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site.iugaza.edu.ps/mhamedi/files/Microbiology-la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452" y="4235314"/>
            <a:ext cx="4805548" cy="262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243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9713" y="497074"/>
            <a:ext cx="6816110" cy="606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клинической микробиологии: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Изучение роли условно-патогенных микроорганизмов в патогенезе инфекционных заболеваний;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Разработка методов лабораторной диагностики, специфической профилактики и этиотропной терапии инфекционных заболеваний в неинфекционных лечебных учреждениях;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Исследование эпидемиологии внутрибольничных инфекций;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Мониторинг лекарственной устойчивости возбудителей в ЛПУ.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1" y="199283"/>
            <a:ext cx="472440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81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0" y="227252"/>
            <a:ext cx="6089771" cy="5210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Признаки, отличающие клиническую микробиологию от инфекционной: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Углубленное изучение структуры и важнейших биологических свойств условно-патогенных микроорганизмов;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Выявление причин появления факторов вирулентности у представителей нормальной микрофлоры организма человека;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взаимоотношений условно-патогенных микроорганизмов с организмом человека при определенных условиях природной и социальной среды.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680" y="0"/>
            <a:ext cx="5589319" cy="372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385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9671" y="298227"/>
            <a:ext cx="11087725" cy="6283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cap="smal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Методы лабораторной диагностики заболеваний инфекционной </a:t>
            </a:r>
            <a:r>
              <a:rPr lang="ru-RU" sz="2000" b="1" cap="small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природы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Методы, основанные на выявлении инфекционных агентов (бактерий, грибов, вирусов, простейших и т.д.)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микроскопические методы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 том числе,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бактериоскопический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базирующиеся на прямом наблюдении возбудителя в патологическом материале с помощью различных приемов микроскопии;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культуральные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методы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 том числе, бактериологический), главной составляющей которых является культивирование возбудителя на питательных средах, в организме лабораторных животных или на культурах тканей с целью выделения его в чистой культуре и последующей идентификации;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 методы, позволяющие обнаружить в исследуемом материале продукты, синтезированные микроорганизмами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(например, летучие жирные кислоты при диагностике инфекций, обусловленных не спорообразующими анаэробами или токсин, при диагностике ботулизма);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г) иммунологические методы поиска антигенов возбудителей в исследуемом материале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д) генетические методы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основанные на обнаружении нуклеиновых кислот возбудителя в пробе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507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9730" y="252566"/>
            <a:ext cx="11297587" cy="2305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Методы выявления активного иммунного ответа,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чаще всего нарастания титра антител к возбудителю (серодиагностика) или сенсибилизации (аллергодиагностика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309" t="3722" r="4088" b="10616"/>
          <a:stretch/>
        </p:blipFill>
        <p:spPr>
          <a:xfrm>
            <a:off x="180236" y="2327563"/>
            <a:ext cx="5878287" cy="41682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080" y="2030680"/>
            <a:ext cx="6198920" cy="464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377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507" y="122486"/>
            <a:ext cx="5248894" cy="588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Неспецифические лабораторные тесты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 характеру отклонения которых можно заподозрить патологические изменения, характерные для инфекционных процессов определенной этиологии (например, изменение активности трансаминаз при вирусных гепатитах) </a:t>
            </a:r>
            <a:endParaRPr lang="ru-RU" sz="3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6565" y="0"/>
            <a:ext cx="6595435" cy="49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4408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626</Words>
  <Application>Microsoft Office PowerPoint</Application>
  <PresentationFormat>Широкоэкранный</PresentationFormat>
  <Paragraphs>58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Ключников Кирилл Александрович</dc:creator>
  <cp:lastModifiedBy>House</cp:lastModifiedBy>
  <cp:revision>6</cp:revision>
  <dcterms:created xsi:type="dcterms:W3CDTF">2018-08-07T06:17:11Z</dcterms:created>
  <dcterms:modified xsi:type="dcterms:W3CDTF">2018-08-07T07:35:05Z</dcterms:modified>
</cp:coreProperties>
</file>