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B8A5"/>
    <a:srgbClr val="FEE4EA"/>
    <a:srgbClr val="FCE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180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C8DE-34D1-4DC5-867D-CE05D2594F27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121C-75CC-4D5E-B10A-537A7D83F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56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C8DE-34D1-4DC5-867D-CE05D2594F27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121C-75CC-4D5E-B10A-537A7D83F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55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C8DE-34D1-4DC5-867D-CE05D2594F27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121C-75CC-4D5E-B10A-537A7D83F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69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C8DE-34D1-4DC5-867D-CE05D2594F27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121C-75CC-4D5E-B10A-537A7D83F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977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C8DE-34D1-4DC5-867D-CE05D2594F27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121C-75CC-4D5E-B10A-537A7D83F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07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C8DE-34D1-4DC5-867D-CE05D2594F27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121C-75CC-4D5E-B10A-537A7D83F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73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C8DE-34D1-4DC5-867D-CE05D2594F27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121C-75CC-4D5E-B10A-537A7D83F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933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C8DE-34D1-4DC5-867D-CE05D2594F27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121C-75CC-4D5E-B10A-537A7D83F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078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C8DE-34D1-4DC5-867D-CE05D2594F27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121C-75CC-4D5E-B10A-537A7D83F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909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C8DE-34D1-4DC5-867D-CE05D2594F27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121C-75CC-4D5E-B10A-537A7D83F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572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C8DE-34D1-4DC5-867D-CE05D2594F27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121C-75CC-4D5E-B10A-537A7D83F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069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0C8DE-34D1-4DC5-867D-CE05D2594F27}" type="datetimeFigureOut">
              <a:rPr lang="ru-RU" smtClean="0"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C121C-75CC-4D5E-B10A-537A7D83F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565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B8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75" b="95683" l="2556" r="95208">
                        <a14:foregroundMark x1="17732" y1="22542" x2="17732" y2="22542"/>
                        <a14:foregroundMark x1="49201" y1="27818" x2="49201" y2="27818"/>
                        <a14:foregroundMark x1="22204" y1="74820" x2="22204" y2="74820"/>
                        <a14:foregroundMark x1="51118" y1="76499" x2="51118" y2="76499"/>
                        <a14:foregroundMark x1="87220" y1="80096" x2="87220" y2="80096"/>
                        <a14:foregroundMark x1="21885" y1="91847" x2="15495" y2="90887"/>
                        <a14:foregroundMark x1="52077" y1="91847" x2="42013" y2="87050"/>
                        <a14:foregroundMark x1="77316" y1="35731" x2="84984" y2="15348"/>
                        <a14:foregroundMark x1="14696" y1="10312" x2="22364" y2="9832"/>
                        <a14:foregroundMark x1="59585" y1="44125" x2="59585" y2="44125"/>
                        <a14:foregroundMark x1="60383" y1="42446" x2="60383" y2="42446"/>
                        <a14:foregroundMark x1="30351" y1="43645" x2="30351" y2="43645"/>
                        <a14:foregroundMark x1="30032" y1="90168" x2="30032" y2="90168"/>
                        <a14:foregroundMark x1="60703" y1="90408" x2="60703" y2="90408"/>
                        <a14:foregroundMark x1="92013" y1="90408" x2="92013" y2="90408"/>
                        <a14:foregroundMark x1="91534" y1="45084" x2="91534" y2="45084"/>
                        <a14:backgroundMark x1="34824" y1="53237" x2="34824" y2="53237"/>
                        <a14:backgroundMark x1="46805" y1="51319" x2="46805" y2="51319"/>
                        <a14:backgroundMark x1="67891" y1="53957" x2="67891" y2="53957"/>
                        <a14:backgroundMark x1="66773" y1="21823" x2="66773" y2="21823"/>
                        <a14:backgroundMark x1="34505" y1="22062" x2="34505" y2="22062"/>
                        <a14:backgroundMark x1="34984" y1="26619" x2="34984" y2="26619"/>
                        <a14:backgroundMark x1="35623" y1="32854" x2="37859" y2="51319"/>
                        <a14:backgroundMark x1="60224" y1="49640" x2="87700" y2="47482"/>
                        <a14:backgroundMark x1="58626" y1="89448" x2="58626" y2="89448"/>
                        <a14:backgroundMark x1="89936" y1="89209" x2="89936" y2="89209"/>
                        <a14:backgroundMark x1="90415" y1="41966" x2="90415" y2="419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05670" y="-3857625"/>
            <a:ext cx="5881905" cy="44005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91000" y="290945"/>
            <a:ext cx="7671262" cy="251980"/>
          </a:xfrm>
        </p:spPr>
        <p:txBody>
          <a:bodyPr>
            <a:noAutofit/>
          </a:bodyPr>
          <a:lstStyle/>
          <a:p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1200" y="704851"/>
            <a:ext cx="6071062" cy="595312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 smtClean="0"/>
              <a:t>КАК ПРАВИЛЬНО МЫТЬ РУКИ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600" dirty="0" smtClean="0"/>
              <a:t>Смочите руки водой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600" dirty="0" smtClean="0"/>
              <a:t>Нанесите достаточно мыла, чтобы покрыть всю поверхность руки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600" dirty="0" smtClean="0"/>
              <a:t>Интенсивно разотрите ладони 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600" dirty="0" smtClean="0"/>
              <a:t>Потрите тыльную сторону одной ладони пальцами другой руки и наоборот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600" dirty="0" smtClean="0"/>
              <a:t>Потрите ладони друг о друга, перекрестив пальцы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600" dirty="0" smtClean="0"/>
              <a:t>Разотрите ладонь по кругу пальцами другой руки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600" dirty="0" smtClean="0"/>
              <a:t>Вращательным движением протрите большой палец ладонью другой руки. Повторите для другой ладони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600" dirty="0" smtClean="0"/>
              <a:t>Вымойте согнутые кончики пальцев ладонью другой руки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600" dirty="0" smtClean="0"/>
              <a:t>Смойте мыло с рук водой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600" dirty="0" smtClean="0"/>
              <a:t>Используйте (бумажное) полотенце, чтобы высушить руки</a:t>
            </a:r>
          </a:p>
          <a:p>
            <a:pPr algn="l"/>
            <a:r>
              <a:rPr lang="ru-RU" dirty="0" smtClean="0"/>
              <a:t>ТЕПЕРЬ РУКИ В БЕЗОПАСНОСТИ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08" b="95536" l="2188" r="61250">
                        <a14:foregroundMark x1="28438" y1="25000" x2="28438" y2="25000"/>
                        <a14:foregroundMark x1="26875" y1="34524" x2="26875" y2="34524"/>
                        <a14:foregroundMark x1="50313" y1="25595" x2="50313" y2="25595"/>
                        <a14:foregroundMark x1="11813" y1="75744" x2="11813" y2="75744"/>
                        <a14:foregroundMark x1="30000" y1="73958" x2="30000" y2="73958"/>
                        <a14:foregroundMark x1="50500" y1="74851" x2="50500" y2="748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026" y="0"/>
            <a:ext cx="9991725" cy="42245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0" b="89881" l="10000" r="98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2350" y="3721607"/>
            <a:ext cx="809625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36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B8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4121" y1="41054" x2="24121" y2="41054"/>
                        <a14:foregroundMark x1="37540" y1="42013" x2="37540" y2="42013"/>
                        <a14:foregroundMark x1="35783" y1="30831" x2="35783" y2="30831"/>
                        <a14:foregroundMark x1="28914" y1="40415" x2="28914" y2="40415"/>
                        <a14:foregroundMark x1="70288" y1="42652" x2="70288" y2="42652"/>
                        <a14:foregroundMark x1="80351" y1="73642" x2="80351" y2="73642"/>
                        <a14:backgroundMark x1="33546" y1="48562" x2="33546" y2="48562"/>
                        <a14:backgroundMark x1="24601" y1="49361" x2="24601" y2="49361"/>
                        <a14:backgroundMark x1="34345" y1="77796" x2="34345" y2="77796"/>
                        <a14:backgroundMark x1="78914" y1="38179" x2="78914" y2="38179"/>
                        <a14:backgroundMark x1="80032" y1="37700" x2="80032" y2="37700"/>
                        <a14:backgroundMark x1="40575" y1="34665" x2="40575" y2="34665"/>
                        <a14:backgroundMark x1="19649" y1="35623" x2="19649" y2="35623"/>
                        <a14:backgroundMark x1="88818" y1="33546" x2="88818" y2="33546"/>
                        <a14:backgroundMark x1="73003" y1="81949" x2="73003" y2="81949"/>
                        <a14:backgroundMark x1="33546" y1="47764" x2="33546" y2="47764"/>
                        <a14:backgroundMark x1="39936" y1="34665" x2="39936" y2="34665"/>
                        <a14:backgroundMark x1="63099" y1="49361" x2="63099" y2="493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19075" y="0"/>
            <a:ext cx="5962650" cy="59626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72175" y="466725"/>
            <a:ext cx="5743575" cy="606742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КАК НАДЕВАТЬ ПЕРЧАТКИ 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dirty="0" smtClean="0"/>
              <a:t>Достаньте перчатку из упаковки (коробки)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dirty="0" smtClean="0"/>
              <a:t>Прикасайтесь только к той части перчатки, которая будет находиться на запястье 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dirty="0" smtClean="0"/>
              <a:t>Наденьте первую перчатку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dirty="0" smtClean="0"/>
              <a:t>Возьмите вторую перчатку рукой без перчатки и прикасайтесь к той части перчатки, которая будет находиться на запястье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dirty="0" smtClean="0"/>
              <a:t>Чтобы избежать прикосновения руки с надетой перчаткой к коже предплечья, выверните наружную поверхность перчатки так, чтобы надеть ее на согнутые пальцы руки в перчатке, это позволит вам надеть вторую перчатку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dirty="0" smtClean="0"/>
              <a:t>После того, как перчатки надеты, нельзя прикасаться к любым объектам внешней среды, контакт с которыми является показанием для смены перчаток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88858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181</Words>
  <Application>Microsoft Office PowerPoint</Application>
  <PresentationFormat>Широкоэкранный</PresentationFormat>
  <Paragraphs>19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правильно мыть руки</dc:title>
  <dc:creator>Acer</dc:creator>
  <cp:lastModifiedBy>Acer</cp:lastModifiedBy>
  <cp:revision>5</cp:revision>
  <dcterms:created xsi:type="dcterms:W3CDTF">2022-06-27T13:57:54Z</dcterms:created>
  <dcterms:modified xsi:type="dcterms:W3CDTF">2022-06-27T14:38:34Z</dcterms:modified>
</cp:coreProperties>
</file>