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санчес\Desktop\реф\H6M1s99i-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185" y="0"/>
            <a:ext cx="4931007" cy="684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При подозрении на введение яда через влагалище или прямую кишку необходимо дополнительно брать их в отдельные банки, при подозрении на подкожное или внутримышечное введение яда, изымать участок кожи и мышц из области предполагаемого введения. При опасении гниения для консервации применяется этиловый спирт — ректификат, 300 мл которого отдельно отсылается в лабораторию для контроля. </a:t>
            </a:r>
          </a:p>
          <a:p>
            <a:r>
              <a:rPr lang="ru-RU" dirty="0"/>
              <a:t>Эти органы либо не фиксируются, либо когда исследование может затянуться, заливаются спиртом — ректификатом с одновременным направлением в лабораторию для контрольной пробы около 300 мл того же спирта.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подозрении на отравление конкретным ядом берется другой набор органов и тканей, в меньшем количестве, что указано в правилах. Например, при подозрении на отравление этиловым спиртом достаточно взять 20 мл крови из крупных сосудов конечностей или синуса твердой мозговой оболочки (при ее отсутствии — 100 г мышечной ткани), а также всю мочу. При подозрении на отравление окисью углерода (угарным газом) берется кровь из полостей сердца, посуда с изъятыми тканями маркируется и направляется в судебно-химическое отделение.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8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4087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Банки герметично закрывают притертыми пробками, а при их отсутствии —полиэтиленовыми, обертывают чистой бумагой, обвязывают шпагатом и опечатывают. На каждую банку наклеивают этикетку с необходимыми записями. Материал должен быть срочно доставлен в судебно-химическую лабораторию Бюро судеб-но-медицинской экспертизы. Если пересылается в другой город, банки упаковываются так, чтобы обеспечить их сохранность. Сюда же вкладываются опись с перечислением содержимого, копия которой остается у эксперта. Если материал изымает следователь, то вместе с банками направляются также постановление о назначении судебно-медицинской экспертизы, если эксперт (при вскрытии трупа) —направление судебно-медицинского эксперта с кратким изложением обстоятельств наступления смерти и данных исследования трупа, Ф. И. 0. умершего, каким ядом могло быть отравление, а также вопросы, подлежащие разрешению. При направлении на повторный анализ — копии заключения первичной судебно-медицинской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31854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исследование эксгумированного трупа направляют землю, взятую по 500 г с шести мест (над, под гробом, возле боковых его поверхностей, в головном и ножном концах гроба), а также кусочки одежды, обивки, подстилки нижней доски гроба, различные украшения и предметы, найденные возле трупа.</a:t>
            </a:r>
          </a:p>
        </p:txBody>
      </p:sp>
    </p:spTree>
    <p:extLst>
      <p:ext uri="{BB962C8B-B14F-4D97-AF65-F5344CB8AC3E}">
        <p14:creationId xmlns:p14="http://schemas.microsoft.com/office/powerpoint/2010/main" val="13394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Требования предъявляемые к </a:t>
            </a:r>
            <a:r>
              <a:rPr lang="ru-RU" sz="2800" b="1" dirty="0"/>
              <a:t>изъятию материала для других исследований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Как и химическое, часто применяют гистологическое исследование, для которого берутся кусочки толщиной 0,5 см, длиной 1—1,5 см, шириной 1,5—2 см в тех местах, которые наиболее изменены с участком неизмененной части. Если изменения не видны, следует брать те места органа, в которых лучше различимо анатомическое строение. Кусочки помещаются в 10—12% раствор формалина, который в 10 раз должен превышать объем взятого материала. Банка (а иногда отдельные кусочки) маркируется и направляется в судебно-гистологическое отделение Бюро СМЭ с отдельным направительным отношением. </a:t>
            </a:r>
          </a:p>
          <a:p>
            <a:r>
              <a:rPr lang="ru-RU" dirty="0"/>
              <a:t>Изъятие объектов (кровь, желчь и кусочки внутренних органов) для бактериологического исследования, в отличие от всех других, требует соблюдения стерильности. Исследование проводится в бактериологическом отделении Бюро </a:t>
            </a:r>
            <a:r>
              <a:rPr lang="ru-RU" b="1" dirty="0"/>
              <a:t>СМЭ,</a:t>
            </a:r>
            <a:r>
              <a:rPr lang="ru-RU" dirty="0"/>
              <a:t> либо (при его отсутствии) в лаборатории Центра санэпиднадзора.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5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оценка результатов </a:t>
            </a:r>
            <a:r>
              <a:rPr lang="ru-RU" sz="2800" b="1" dirty="0" smtClean="0"/>
              <a:t>судебно-химического </a:t>
            </a:r>
            <a:r>
              <a:rPr lang="ru-RU" sz="2800" b="1" dirty="0"/>
              <a:t>исследования с учетом других добытых факторов и обстоятельств дела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</a:t>
            </a:r>
            <a:r>
              <a:rPr lang="ru-RU" i="1" dirty="0"/>
              <a:t>положительном результате</a:t>
            </a:r>
            <a:r>
              <a:rPr lang="ru-RU" dirty="0"/>
              <a:t> </a:t>
            </a:r>
            <a:r>
              <a:rPr lang="ru-RU" dirty="0" smtClean="0"/>
              <a:t>судебно-химического </a:t>
            </a:r>
            <a:r>
              <a:rPr lang="ru-RU" dirty="0"/>
              <a:t>исследования следует с учетом конкретных условий учесть, не мог ли яд попасть после смерти либо случайно из окружающей среды, не попал ли в составе пищи или лекарства. Нельзя исключить возможность умышленного вливания отравляющего вещества после смерти для симуляции суицида или алкогольного опьянения, что можно установить при исследовании желудка и других органов. Важен анализ воздействия конкретного количества выявленного химического вещества. Наконец, надо иметь в виду и возможные технические ошибки, как в подмене материала, так и в процессе химического исследования.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61926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</a:t>
            </a:r>
            <a:r>
              <a:rPr lang="ru-RU" i="1" dirty="0"/>
              <a:t>отрицательном</a:t>
            </a:r>
            <a:r>
              <a:rPr lang="ru-RU" dirty="0"/>
              <a:t> результате нужно учесть, не выделился ли яд из организма до наступления смерти? Не разложился ли при жизни, превратившись в продукты распада? Не попал ли яд в очень малых дозах? Отрицательный результат может быть в том случае, когда от вскрытия и изъятия до исследования прошло значительное время, но и также, когда от момента смерти до вскрытия труп подвергался гниению, которое разлагает гормоны, приводит к ускорению диффузии из желудка, кишечника и меняет распределение яда. Некоторые яды могут сохраняться долго в трупе. Лекарства: атропин до 3 лет, морфин до 13 месяцев, стрихнин до б лет, </a:t>
            </a:r>
            <a:r>
              <a:rPr lang="ru-RU" dirty="0" err="1"/>
              <a:t>барбитал</a:t>
            </a:r>
            <a:r>
              <a:rPr lang="ru-RU" dirty="0"/>
              <a:t> до 1,5 лет. Такие сведения есть и их надо учитывать. Важно также, когда из трупа забирался материал. Например, дихлорэтан в первые сутки обнаруживается в 98% случаев, а позже, лишь в 58% и меньше. Отрицательно сказывается бальзамирование формалином на цианидах, поэтому при подозрении на такое отравление формалин не применяется. На результат влияет неудовлетворительное хранение материала, неправильное проведение методики или ее отсутствие.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9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92500"/>
          </a:bodyPr>
          <a:lstStyle/>
          <a:p>
            <a:r>
              <a:rPr lang="ru-RU" dirty="0"/>
              <a:t>Важно учитывать влияние методов реанимационной или интенсивной терапии, которые применяют в тяжелых случаях отравлений. Эти методы изменяют результаты судебно-химического исследования, поэтому надо подробно изложить историю болезни и учесть, что вводилось, или, напротив, выводилось из организма. Иногда в таких случаях может возникнуть о неадекватном лечении, то есть связанный с необходимостью установить — не сказалось ли оно (а не токсический фактор) на ухудшении состояния здоровья или наступлении смерти.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60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Судебная медицина ред. И.Ю. </a:t>
            </a:r>
            <a:r>
              <a:rPr lang="ru-RU" dirty="0" err="1"/>
              <a:t>Приголкин</a:t>
            </a:r>
            <a:r>
              <a:rPr lang="ru-RU" dirty="0"/>
              <a:t>  ГЭОТАР-Медиа 2014г</a:t>
            </a:r>
          </a:p>
          <a:p>
            <a:r>
              <a:rPr lang="ru-RU" dirty="0" smtClean="0"/>
              <a:t>Судебно- </a:t>
            </a:r>
            <a:r>
              <a:rPr lang="ru-RU" dirty="0"/>
              <a:t>Медицинская Экспертиза (Избранные вопросы) Практическое пособие/ Автор-составитель: П.П. Грицаенко. –Екатеринбург 2004.</a:t>
            </a:r>
          </a:p>
          <a:p>
            <a:r>
              <a:rPr lang="ru-RU" dirty="0"/>
              <a:t>Томилин В.В. Судебная-медицина. – М., 2004  </a:t>
            </a:r>
          </a:p>
          <a:p>
            <a:r>
              <a:rPr lang="ru-RU" dirty="0"/>
              <a:t>Попов В.Л. Судебная-медицина. –М.: </a:t>
            </a:r>
            <a:r>
              <a:rPr lang="ru-RU" dirty="0" err="1"/>
              <a:t>Юристъ</a:t>
            </a:r>
            <a:r>
              <a:rPr lang="ru-RU" dirty="0"/>
              <a:t>, 2006.</a:t>
            </a:r>
          </a:p>
          <a:p>
            <a:r>
              <a:rPr lang="ru-RU" dirty="0" err="1"/>
              <a:t>Витер</a:t>
            </a:r>
            <a:r>
              <a:rPr lang="ru-RU" dirty="0"/>
              <a:t> В.И. Судебная медицина в лекциях, 2007 </a:t>
            </a:r>
          </a:p>
          <a:p>
            <a:r>
              <a:rPr lang="ru-RU" dirty="0"/>
              <a:t>Прозоровский В.И. Судебная медицина ,</a:t>
            </a:r>
            <a:r>
              <a:rPr lang="ru-RU" dirty="0" smtClean="0"/>
              <a:t>1986</a:t>
            </a:r>
          </a:p>
          <a:p>
            <a:r>
              <a:rPr lang="ru-RU" dirty="0" err="1" smtClean="0"/>
              <a:t>Клевно</a:t>
            </a:r>
            <a:r>
              <a:rPr lang="ru-RU" dirty="0" smtClean="0"/>
              <a:t> В.А. </a:t>
            </a:r>
            <a:r>
              <a:rPr lang="ru-RU" smtClean="0"/>
              <a:t>Судебно-медицинская экспертиза 2015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04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ru-RU" sz="3100" b="1" i="1" dirty="0"/>
              <a:t>Основные этапы судебно-медицинской </a:t>
            </a:r>
            <a:r>
              <a:rPr lang="ru-RU" sz="3100" b="1" i="1" dirty="0" smtClean="0"/>
              <a:t>экспертизы </a:t>
            </a:r>
            <a:r>
              <a:rPr lang="ru-RU" sz="3100" b="1" i="1" dirty="0"/>
              <a:t>отравлений: анализ материалов дела и </a:t>
            </a:r>
            <a:r>
              <a:rPr lang="ru-RU" sz="3100" b="1" i="1" dirty="0" smtClean="0"/>
              <a:t>медицинских </a:t>
            </a:r>
            <a:r>
              <a:rPr lang="ru-RU" sz="3100" b="1" i="1" dirty="0"/>
              <a:t>данных, исследование трупа, проведение </a:t>
            </a:r>
            <a:r>
              <a:rPr lang="ru-RU" sz="3100" b="1" i="1" dirty="0" smtClean="0"/>
              <a:t>лабораторных </a:t>
            </a:r>
            <a:r>
              <a:rPr lang="ru-RU" sz="3100" b="1" i="1" dirty="0"/>
              <a:t>исследований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5733256"/>
            <a:ext cx="2664296" cy="7444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Выполнил : Антонов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Этапы</a:t>
            </a:r>
          </a:p>
          <a:p>
            <a:r>
              <a:rPr lang="ru-RU" dirty="0" smtClean="0"/>
              <a:t>Особенности </a:t>
            </a:r>
            <a:r>
              <a:rPr lang="ru-RU" dirty="0"/>
              <a:t>судебно-медицинского исследования трупа при подозрении на </a:t>
            </a:r>
            <a:r>
              <a:rPr lang="ru-RU" dirty="0" smtClean="0"/>
              <a:t>отравление</a:t>
            </a:r>
          </a:p>
          <a:p>
            <a:r>
              <a:rPr lang="ru-RU" dirty="0"/>
              <a:t>Лабораторные методы исследования используемые для диагностики </a:t>
            </a:r>
            <a:r>
              <a:rPr lang="ru-RU" dirty="0" smtClean="0"/>
              <a:t>отравления</a:t>
            </a:r>
          </a:p>
          <a:p>
            <a:r>
              <a:rPr lang="ru-RU" dirty="0" smtClean="0"/>
              <a:t>Материалы </a:t>
            </a:r>
            <a:r>
              <a:rPr lang="ru-RU" dirty="0"/>
              <a:t>и как </a:t>
            </a:r>
            <a:r>
              <a:rPr lang="ru-RU" dirty="0" smtClean="0"/>
              <a:t> их следует </a:t>
            </a:r>
            <a:r>
              <a:rPr lang="ru-RU" dirty="0"/>
              <a:t>брать из трупа на судебно-химическое исследование?</a:t>
            </a:r>
            <a:endParaRPr lang="ru-RU" dirty="0" smtClean="0"/>
          </a:p>
          <a:p>
            <a:r>
              <a:rPr lang="ru-RU" dirty="0"/>
              <a:t>Требования предъявляемые к изъятию материала для других </a:t>
            </a:r>
            <a:r>
              <a:rPr lang="ru-RU" dirty="0" smtClean="0"/>
              <a:t>исследований</a:t>
            </a:r>
          </a:p>
          <a:p>
            <a:r>
              <a:rPr lang="ru-RU" dirty="0" smtClean="0"/>
              <a:t>Оценка </a:t>
            </a:r>
            <a:r>
              <a:rPr lang="ru-RU" dirty="0"/>
              <a:t>результатов судебно-химического </a:t>
            </a:r>
            <a:r>
              <a:rPr lang="ru-RU" dirty="0" smtClean="0"/>
              <a:t>исследования</a:t>
            </a:r>
          </a:p>
          <a:p>
            <a:r>
              <a:rPr lang="ru-RU" dirty="0" smtClean="0"/>
              <a:t>Список литературы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3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Учитывая, что отравление — один из сложных видов судебно-медицинских исследований, никогда не следует давать заключение только по одному исследованию трупа, необходимо принимать все меры к полному сбору обстоятельств дела и использовать все данные для составления выводов. Установление отравлений и решение приведенных выше вопросов проводятся в случае отравлений по следующим </a:t>
            </a:r>
            <a:r>
              <a:rPr lang="ru-RU" i="1" dirty="0"/>
              <a:t>этапам: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5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1. Ознакомление эксперта с материалами следствия, имеющими значение для установления отравления. </a:t>
            </a:r>
          </a:p>
          <a:p>
            <a:pPr marL="0" indent="0">
              <a:buNone/>
            </a:pPr>
            <a:r>
              <a:rPr lang="ru-RU" dirty="0"/>
              <a:t>2. Участие эксперта в следственных действиях, прежде всего в осмотре места происшествия, а также в обысках, допросах потерпевших, медработников и других свидетелей. </a:t>
            </a:r>
          </a:p>
          <a:p>
            <a:pPr marL="0" indent="0">
              <a:buNone/>
            </a:pPr>
            <a:r>
              <a:rPr lang="ru-RU" dirty="0"/>
              <a:t>3. Изучение и оценка клинической картины отравлений по истории болезни и другим медицинским документам. </a:t>
            </a:r>
          </a:p>
          <a:p>
            <a:pPr marL="0" indent="0">
              <a:buNone/>
            </a:pPr>
            <a:r>
              <a:rPr lang="ru-RU" dirty="0"/>
              <a:t>4. Исследование трупа. </a:t>
            </a:r>
          </a:p>
          <a:p>
            <a:pPr marL="0" indent="0">
              <a:buNone/>
            </a:pPr>
            <a:r>
              <a:rPr lang="ru-RU" dirty="0"/>
              <a:t>5. Дополнительные лабораторные исследования. В первую очередь, судебно-химические исследования тканей и органов трупа, рвотных масс, промывных вод желудка, остатков отравляющих веществ; гистологическое исследование внутренних органов; обсуждение полученных при лабораторных исследованиях результатов. </a:t>
            </a:r>
          </a:p>
          <a:p>
            <a:pPr marL="0" indent="0">
              <a:buNone/>
            </a:pPr>
            <a:r>
              <a:rPr lang="ru-RU" dirty="0"/>
              <a:t>6. Формулировка экспертных выводов (заключения).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Особенности </a:t>
            </a:r>
            <a:r>
              <a:rPr lang="ru-RU" sz="2800" b="1" dirty="0"/>
              <a:t>судебно-медицинского исследования трупа при подозрении на отравление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Правила судебно-медицинской экспертизы трупа в случаях отравлений предусматривают некоторые особенности. </a:t>
            </a:r>
          </a:p>
          <a:p>
            <a:r>
              <a:rPr lang="ru-RU" dirty="0"/>
              <a:t>Начинают с исследования одежды и всего, что доставлено с трупом. Особенно подробно описывают и осторожно обращаются с веществами, подозрительными на источники отравления. Они направляются в соответствующую лабораторию на дополнительное исследование.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1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Особое внимание уделяют специфическому запаху, а потому помещение предварительно должно быть проветрено и убраны разные препараты, имеет значение вид трупных пятен, цвет крови, а потому освещение должно быть естественным и достаточным. Все инструменты, только стеклянная посуда, перчатки должны быть промыты чистой водой и высушены, а секционный стол убран от предыдущего вскрытия. </a:t>
            </a:r>
          </a:p>
          <a:p>
            <a:r>
              <a:rPr lang="ru-RU" dirty="0"/>
              <a:t>Внутреннее исследование начинают с осмотра грудной и брюшной полостей. На месте, до извлечения </a:t>
            </a:r>
            <a:r>
              <a:rPr lang="ru-RU" dirty="0" err="1"/>
              <a:t>органокомплекса</a:t>
            </a:r>
            <a:r>
              <a:rPr lang="ru-RU" dirty="0"/>
              <a:t>, вскрывают перикард и сердце, из которых берут кровь, накладывают лигатуру у входа и выхода из желудка, который вскрывают в кювете. Не обмывают органы водой, чтобы не смыть яда. </a:t>
            </a:r>
          </a:p>
          <a:p>
            <a:r>
              <a:rPr lang="ru-RU" dirty="0"/>
              <a:t>Надо иметь в виду, что несоблюдение этих элементарных требований может отрицательно сказаться на результатах, а отсутствие указаний может быть использовано сторонами как аргумент против экспертного вывода в судебных спорах.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3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Л</a:t>
            </a:r>
            <a:r>
              <a:rPr lang="ru-RU" sz="2800" b="1" dirty="0" smtClean="0"/>
              <a:t>абораторные </a:t>
            </a:r>
            <a:r>
              <a:rPr lang="ru-RU" sz="2800" b="1" dirty="0"/>
              <a:t>методы исследования </a:t>
            </a:r>
            <a:r>
              <a:rPr lang="ru-RU" sz="2800" b="1" dirty="0" smtClean="0"/>
              <a:t>используемые </a:t>
            </a:r>
            <a:r>
              <a:rPr lang="ru-RU" sz="2800" b="1" dirty="0"/>
              <a:t>для диагностики отравления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Чаще всего применяется </a:t>
            </a:r>
            <a:r>
              <a:rPr lang="ru-RU" dirty="0" smtClean="0"/>
              <a:t>судебно-химическое </a:t>
            </a:r>
            <a:r>
              <a:rPr lang="ru-RU" dirty="0"/>
              <a:t>и гистологическое исследование, которые проводятся в соответствующих лабораториях Бюро СМЭ, реже могут применяться в зависимости от подозрения на отравления конкретными ядами биохимические, ботанические, бактериологические, фармакологические методы исследования различных органов и тканей трупа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22245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Что и как следует брать из трупа на судебно-химическое исследование?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 подозрении на отравление из трупа взрослого человека на общий </a:t>
            </a:r>
            <a:r>
              <a:rPr lang="ru-RU" dirty="0" smtClean="0"/>
              <a:t>судебно-химический </a:t>
            </a:r>
            <a:r>
              <a:rPr lang="ru-RU" dirty="0"/>
              <a:t>анализ изымается не менее 2 кг внутренних органов. Органы помещаются в сухие чистые стеклянные банки без предварительного обмывания. В банку № 1 помещают желудок с содержимым; в банку № 2 — по 1 м тонкой и толстой кишки с содержимым, из наиболее измененных отделов; в банку № 3 — не менее 1/3 полнокровных участков печени с желчным пузырем; в банку № 4 — одну почку и всю мочу; в банку № 5 — 1/3 головного мозга; в банку № 6 — не менее 2 мл крови; в банку № 7 — селезенку и 1/4 часть наиболее полнокровного участка легкого.</a:t>
            </a:r>
          </a:p>
        </p:txBody>
      </p:sp>
    </p:spTree>
    <p:extLst>
      <p:ext uri="{BB962C8B-B14F-4D97-AF65-F5344CB8AC3E}">
        <p14:creationId xmlns:p14="http://schemas.microsoft.com/office/powerpoint/2010/main" val="17871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1571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Основные этапы судебно-медицинской экспертизы отравлений: анализ материалов дела и медицинских данных, исследование трупа, проведение лабораторных исследований  </vt:lpstr>
      <vt:lpstr>План презентации</vt:lpstr>
      <vt:lpstr>Презентация PowerPoint</vt:lpstr>
      <vt:lpstr>Презентация PowerPoint</vt:lpstr>
      <vt:lpstr>Особенности судебно-медицинского исследования трупа при подозрении на отравление</vt:lpstr>
      <vt:lpstr>Презентация PowerPoint</vt:lpstr>
      <vt:lpstr>Лабораторные методы исследования используемые для диагностики отравления</vt:lpstr>
      <vt:lpstr>Что и как следует брать из трупа на судебно-химическое исследование?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предъявляемые к изъятию материала для других исследований</vt:lpstr>
      <vt:lpstr>оценка результатов судебно-химического исследования с учетом других добытых факторов и обстоятельств дела</vt:lpstr>
      <vt:lpstr>Презентация PowerPoint</vt:lpstr>
      <vt:lpstr>Презентация PowerPoint</vt:lpstr>
      <vt:lpstr>Список литературы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этапы судебно-медицинской экспертизы отравлений: анализ материалов дела и медицинских данных, исследование трупа, проведение лабораторных исследований  </dc:title>
  <dc:creator>Сасанчес</dc:creator>
  <cp:lastModifiedBy>Сасанчес</cp:lastModifiedBy>
  <cp:revision>8</cp:revision>
  <dcterms:created xsi:type="dcterms:W3CDTF">2019-12-03T14:22:01Z</dcterms:created>
  <dcterms:modified xsi:type="dcterms:W3CDTF">2020-02-25T01:34:10Z</dcterms:modified>
</cp:coreProperties>
</file>