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8" r:id="rId8"/>
    <p:sldId id="305" r:id="rId9"/>
    <p:sldId id="269" r:id="rId10"/>
    <p:sldId id="270" r:id="rId11"/>
    <p:sldId id="271" r:id="rId12"/>
    <p:sldId id="273" r:id="rId13"/>
    <p:sldId id="274" r:id="rId14"/>
    <p:sldId id="276" r:id="rId15"/>
    <p:sldId id="282" r:id="rId16"/>
    <p:sldId id="283" r:id="rId17"/>
    <p:sldId id="287" r:id="rId18"/>
    <p:sldId id="284" r:id="rId19"/>
    <p:sldId id="288" r:id="rId20"/>
    <p:sldId id="289" r:id="rId21"/>
    <p:sldId id="290" r:id="rId22"/>
    <p:sldId id="292" r:id="rId23"/>
    <p:sldId id="294" r:id="rId24"/>
    <p:sldId id="306" r:id="rId25"/>
    <p:sldId id="296" r:id="rId26"/>
    <p:sldId id="303" r:id="rId27"/>
    <p:sldId id="304" r:id="rId28"/>
    <p:sldId id="297" r:id="rId29"/>
    <p:sldId id="30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1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6024" y="116632"/>
            <a:ext cx="8927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«Красноярский государственный медицинский университет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профессора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В.Ф.Войно-Ясенецкого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  <a:p>
            <a:pPr algn="ctr"/>
            <a:endParaRPr lang="ru-RU" dirty="0">
              <a:latin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</a:endParaRPr>
          </a:p>
          <a:p>
            <a:pPr algn="ctr"/>
            <a:r>
              <a:rPr lang="ru-RU" dirty="0" smtClean="0"/>
              <a:t>МДК </a:t>
            </a:r>
            <a:r>
              <a:rPr lang="ru-RU" dirty="0"/>
              <a:t>03.01 Организация деятельности аптеки и ее структурных подразделений.</a:t>
            </a:r>
          </a:p>
          <a:p>
            <a:pPr algn="ctr"/>
            <a:r>
              <a:rPr lang="ru-RU" dirty="0"/>
              <a:t>ПМ.03 Организация деятельности структурных подразделений аптеки и руководство аптечной организацией при отсутствии специалиста с высшим </a:t>
            </a:r>
            <a:r>
              <a:rPr lang="ru-RU" dirty="0" smtClean="0"/>
              <a:t>образованием</a:t>
            </a:r>
          </a:p>
          <a:p>
            <a:pPr algn="ctr"/>
            <a:r>
              <a:rPr lang="ru-RU" dirty="0" smtClean="0"/>
              <a:t>База: АО </a:t>
            </a:r>
            <a:r>
              <a:rPr lang="ru-RU" dirty="0"/>
              <a:t>«Губернские аптеки», ЦРА №300 Аптека №272</a:t>
            </a:r>
            <a:endParaRPr lang="ru-RU" b="1" dirty="0">
              <a:latin typeface="Times New Roman,Bold"/>
            </a:endParaRPr>
          </a:p>
          <a:p>
            <a:pPr algn="r"/>
            <a:endParaRPr lang="ru-RU" b="1" dirty="0">
              <a:latin typeface="Times New Roman,Bold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Руководители </a:t>
            </a:r>
            <a:r>
              <a:rPr lang="ru-RU" dirty="0"/>
              <a:t>практики:</a:t>
            </a:r>
          </a:p>
          <a:p>
            <a:r>
              <a:rPr lang="ru-RU" dirty="0" smtClean="0"/>
              <a:t>Общий - </a:t>
            </a:r>
            <a:r>
              <a:rPr lang="ru-RU" dirty="0"/>
              <a:t>Ивашкевич Татьяна Сергеевна (заведующая</a:t>
            </a:r>
            <a:r>
              <a:rPr lang="ru-RU" dirty="0" smtClean="0"/>
              <a:t>)</a:t>
            </a:r>
            <a:r>
              <a:rPr lang="ru-RU" dirty="0"/>
              <a:t> </a:t>
            </a:r>
          </a:p>
          <a:p>
            <a:r>
              <a:rPr lang="ru-RU" dirty="0" smtClean="0"/>
              <a:t>Непосредственный - </a:t>
            </a:r>
            <a:r>
              <a:rPr lang="ru-RU" dirty="0"/>
              <a:t>Ивашкевич Татьяна Сергеевна (заведующая</a:t>
            </a:r>
            <a:r>
              <a:rPr lang="ru-RU" dirty="0" smtClean="0"/>
              <a:t>)</a:t>
            </a:r>
            <a:r>
              <a:rPr lang="ru-RU" dirty="0"/>
              <a:t> </a:t>
            </a:r>
          </a:p>
          <a:p>
            <a:r>
              <a:rPr lang="ru-RU" dirty="0"/>
              <a:t>Методический </a:t>
            </a:r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dirty="0"/>
              <a:t>Казакова Елена Николаевна (преподаватель)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</a:rPr>
              <a:t>Красноярск</a:t>
            </a:r>
            <a:r>
              <a:rPr lang="ru-RU" dirty="0">
                <a:latin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</a:rPr>
              <a:t>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88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92080" y="404664"/>
            <a:ext cx="3744416" cy="624069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620688"/>
            <a:ext cx="3672408" cy="595266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803" r="24953"/>
          <a:stretch/>
        </p:blipFill>
        <p:spPr>
          <a:xfrm>
            <a:off x="1403648" y="548680"/>
            <a:ext cx="2088232" cy="57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9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78" y="1468735"/>
            <a:ext cx="3867894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13" y="1614594"/>
            <a:ext cx="3758500" cy="50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79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92080" y="260648"/>
            <a:ext cx="3672408" cy="64807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3672408" cy="644069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44079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64704"/>
            <a:ext cx="3597864" cy="4797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56692"/>
            <a:ext cx="375988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21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547664"/>
            <a:ext cx="3543858" cy="4725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564571"/>
            <a:ext cx="3525856" cy="470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20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12" y="1417638"/>
            <a:ext cx="3813888" cy="5085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912" y="1417638"/>
            <a:ext cx="3813888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55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нутренних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ЛП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7638"/>
            <a:ext cx="3705876" cy="494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900" y="1398786"/>
            <a:ext cx="39219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06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784976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49817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ЛП для инъекций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16832"/>
            <a:ext cx="3435846" cy="4581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916832"/>
            <a:ext cx="348985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37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800" y="1844824"/>
            <a:ext cx="4320480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16832"/>
            <a:ext cx="4014192" cy="30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40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0072" y="260648"/>
            <a:ext cx="3816424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816424" cy="63367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резиновых изделий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70350"/>
            <a:ext cx="4587974" cy="61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71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266310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62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0072" y="260648"/>
            <a:ext cx="3816424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816424" cy="633670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ЛРС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80728"/>
            <a:ext cx="3543858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9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85698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08012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628800"/>
            <a:ext cx="3543858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25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огнеопасных веществ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55" y="1628800"/>
            <a:ext cx="3705876" cy="4941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628800"/>
            <a:ext cx="3859306" cy="514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99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85698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29" y="1430855"/>
            <a:ext cx="3921900" cy="522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011" y="1415472"/>
            <a:ext cx="3933437" cy="52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1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3867894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52736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86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260648"/>
            <a:ext cx="3888432" cy="62646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744416" cy="626469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для хранения ЛП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57018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Зоны </a:t>
            </a:r>
            <a:r>
              <a:rPr lang="ru-RU" sz="3200" dirty="0"/>
              <a:t>для хранения фальсифицированных, недоброкачественных, контрафактных ЛП, а также ЛП с истекшим сроком годности.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88840"/>
            <a:ext cx="5940152" cy="4455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0232" y="213285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3528392" cy="538661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фальсифицированных, недоброкачественных, контрафактных ЛП, а также ЛП с истекшим сроком годности.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60647"/>
            <a:ext cx="4065916" cy="5421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5805264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Ветеринарная аптека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72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260648"/>
            <a:ext cx="3888432" cy="62646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260648"/>
            <a:ext cx="3888432" cy="626469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отходов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98376"/>
            <a:ext cx="419193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88640"/>
            <a:ext cx="8784976" cy="633670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6368" y="188640"/>
            <a:ext cx="8219256" cy="2506290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7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80" y="1386500"/>
            <a:ext cx="3723878" cy="4965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761" y="1378555"/>
            <a:ext cx="3708570" cy="4944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3968" y="6336624"/>
            <a:ext cx="3708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 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670" y="6291932"/>
            <a:ext cx="3708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 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80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73200" y="370384"/>
            <a:ext cx="3563888" cy="62423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1472" y="1772816"/>
            <a:ext cx="3585616" cy="291632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36096" y="228601"/>
            <a:ext cx="3600400" cy="636004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7"/>
            <a:ext cx="3600400" cy="631401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993"/>
            <a:ext cx="462397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7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инвентаря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0808"/>
            <a:ext cx="3219822" cy="4293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772816"/>
            <a:ext cx="3165816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548680"/>
            <a:ext cx="4137924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5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материал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628800"/>
            <a:ext cx="3273828" cy="4365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581896"/>
            <a:ext cx="3312368" cy="44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7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520607"/>
            <a:ext cx="338184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28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204</Words>
  <Application>Microsoft Office PowerPoint</Application>
  <PresentationFormat>Экран (4:3)</PresentationFormat>
  <Paragraphs>51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Times New Roman</vt:lpstr>
      <vt:lpstr>Times New Roman,Bold</vt:lpstr>
      <vt:lpstr>Тема Office</vt:lpstr>
      <vt:lpstr>Презентация PowerPoint</vt:lpstr>
      <vt:lpstr>Вывеска Аптеки</vt:lpstr>
      <vt:lpstr>Торговый зал</vt:lpstr>
      <vt:lpstr>Рабочее место фармацевта</vt:lpstr>
      <vt:lpstr>Информационный стенд для посетителей</vt:lpstr>
      <vt:lpstr>Шкаф для хранения уборочного инвентаря</vt:lpstr>
      <vt:lpstr>Презентация PowerPoint</vt:lpstr>
      <vt:lpstr>Промаркированный уборочный материал</vt:lpstr>
      <vt:lpstr>Санузел</vt:lpstr>
      <vt:lpstr>Фармацевт в санитарной одежде</vt:lpstr>
      <vt:lpstr>Административно-бытовая зона</vt:lpstr>
      <vt:lpstr>Зона хранения верхней и санитарной одежды</vt:lpstr>
      <vt:lpstr>Презентация PowerPoint</vt:lpstr>
      <vt:lpstr>Материальная комната</vt:lpstr>
      <vt:lpstr>Шкафы для хранения наружных ЛП</vt:lpstr>
      <vt:lpstr>Шкафы для хранения внутренних ЛП</vt:lpstr>
      <vt:lpstr>Шкафы для хранения ЛП для инъекций</vt:lpstr>
      <vt:lpstr>Шкафы для хранения перевязочного материала</vt:lpstr>
      <vt:lpstr>Шкафы для хранения резиновых изделий</vt:lpstr>
      <vt:lpstr>Шкаф для хранения ЛРС</vt:lpstr>
      <vt:lpstr>Шкаф для хранения парафармацевтической продукции</vt:lpstr>
      <vt:lpstr>Шкаф для хранения огнеопасных веществ</vt:lpstr>
      <vt:lpstr>Холодильник</vt:lpstr>
      <vt:lpstr>Презентация PowerPoint</vt:lpstr>
      <vt:lpstr>Карантинные зоны для хранения ЛП</vt:lpstr>
      <vt:lpstr>Зоны для хранения фальсифицированных, недоброкачественных, контрафактных ЛП, а также ЛП с истекшим сроком годности.</vt:lpstr>
      <vt:lpstr>Зоны для хранения фальсифицированных, недоброкачественных, контрафактных ЛП, а также ЛП с истекшим сроком годности.</vt:lpstr>
      <vt:lpstr>Тара для отходов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Учетная запись Майкрософт</cp:lastModifiedBy>
  <cp:revision>28</cp:revision>
  <dcterms:created xsi:type="dcterms:W3CDTF">2021-12-27T16:42:00Z</dcterms:created>
  <dcterms:modified xsi:type="dcterms:W3CDTF">2022-12-23T09:07:30Z</dcterms:modified>
</cp:coreProperties>
</file>