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amond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8062912" cy="14700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ВЫСШЕГО  ОБРАЗОВАНИЯ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КРАСНОЯРСКИЙ  ГОСУДАРСТВЕННЫЙ  МЕДИЦИНСКИЙ  УНИВЕРСИТЕТ ИМЕНИ ПРОФЕССОРА В.Ф. ВОЙНО-ЯСЕНЕЦКОГО»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4286256"/>
            <a:ext cx="3786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студентки 209 группы </a:t>
            </a:r>
          </a:p>
          <a:p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Специальность: «Сестринское дело»</a:t>
            </a:r>
            <a:b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Усынина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</a:t>
            </a:r>
          </a:p>
          <a:p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</a:t>
            </a:r>
            <a:r>
              <a:rPr lang="ru-RU" alt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Битковская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В.Г.</a:t>
            </a:r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6072206"/>
            <a:ext cx="1906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Красноярск  2020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Начало половой жизни — это очень ответственный момент для каждого юноши и девушки. Для этого недостаточно одной физиологической зрелости, но также нужна социальная зрелость. Осознание ответственности за здоровье и судьбу не только себя, но и своего партнера. Некоторые решают стать сексуально активными из любопытства, другие уступают давлению партнера. Но всегда помните о возможных последствиях.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Многим девушкам знакомо чувство волнения из-за задержки менструации. Скорей всего, случалось усомниться в надежности метода предохранения, который посоветовала подруга.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Подобные волнения и тревоги достаточно распространены. Если они появились, проконсультируйся со специалистом женской консультации или другого учреждения, в том числе и в отношении использования противозачаточных средств и защиты от заболеваний, передаваемых половым путем.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1) Презерватив</a:t>
            </a:r>
          </a:p>
          <a:p>
            <a:pPr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Одним из наиболее популярных противозачаточных средств является презерватив. Современный презерватив, как правило, делается из тонкого и очень прочного материала — латекс. На конце презерватива имеется небольшой мешочек, в котором накапливается сперма. Презерватив надо надевать на половой член в состоянии эрекции. Делать это необходимо до введения во влагалище. Презерватив препятствует попаданию спермы во влагалище и таким образом предупреждает беременность. Помимо беременности, он защищает от инфекций, передаваемых половым путем (ИППП)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Презервативы очень эффективны, если ими правильно пользоваться.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Правила пользования презервативом: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Покупайте презервативы только в аптеках;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Проверьте дату изготовления (срок годности), указанную на упаковке;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Проверьте целостность упаковки — почувствуйте пузырек воздуха под пальцами;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Открывайте упаковку не ножницами, не зубами, не отверткой и не длинными ногтями — только пальцами;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Надевайте презерватив только на эрегированный половой член (в состоянии возбуждения);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Перед тем, как надевать презерватив, зажмите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спермоприемник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пальцами, чтобы в нем не осталось воздуха;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Наличие воздуха — частая причина разрывов презерватива;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Раскатайте презерватив по всей длине полового члена до самого основания;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Снимите презерватив сразу после семяизвержения, придерживая у основания пальцами, и подальше от половых путей партнера;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Завяжите презерватив, чтобы не разлить сперму, заверните в бумагу и бросайте не в форточку, а в мусорное ведро;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Один презерватив используется один раз, стирать и сушить его на веревочке не стоит;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Не используйте жирорастворимые смазки (вазелин, масло), так как они могут повредить презерватив и он порвется.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 fontScale="40000" lnSpcReduction="2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2) Противозачаточные таблетки</a:t>
            </a:r>
          </a:p>
          <a:p>
            <a:pPr fontAlgn="base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Противозачаточные таблетки содержат те же половые гормоны, которые вырабатывает женский организм. Эти гормоны препятствуют овуляции, и поэтому делают беременность невозможной. На сегодня таблетки — одно из самых эффективных противозачаточных средств.</a:t>
            </a:r>
          </a:p>
          <a:p>
            <a:pPr fontAlgn="base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Существуют устойчивые предубеждения, что гормональные таблетки приводят к увеличению веса. Современные препараты, содержащие очень малую дозу гормонов, в большинстве случаев вообще никак не влияют на массу тела.</a:t>
            </a:r>
          </a:p>
          <a:p>
            <a:pPr fontAlgn="base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Если Вы решили пользоваться таблетками, то обязательно посоветуйтесь с врачом. Но помните: таблетки не защищают от инфекций, передаваемых половым путем и ВИЧ. Если есть риск заражения, то необходимо использовать презерватив.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Противозачаточные инъекции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Противозачаточные инъекции содержат один из половых гормонов, который вырабатывается женским организмом. Он препятствует овуляции и тем самым предупреждает зачатие. Инъекции вводятся внутримышечно (в руку или ягодицу), обязательно врачом. Противозачаточные инъекции очень надежны и если Вы решили ими воспользоваться, то обязательно посоветуйтесь с врачом. Но при всех положительных качествах противозачаточных инъекций они не защищают от ИППП и ВИЧ.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Спермициды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Спермициды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это вещества, разрушающие сперматозоиды до их проникновения в матку. Они бывают в виде кремов, таблеток, пенных аэрозолей и вводятся во влагалище до полового акта. Перед применением внимательно прочитайте инструкцию. Эффективность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спермицидов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высока, однако некоторые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спермициды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снижают риск заражения ИППП.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Внутриматочное средство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Внутриматочное средство (спираль) вводится в матку. Спираль может вести или удалить только врач. ВМС рекомендуется рожавшим женщинам, а не подросткам.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Спираль очень эффективна, но может усугубить течение имеющихся инфекционных заболеваний половых органов. Поэтому она не рекомендуется тем, кто имеет более одного партнера. Спираль не защищает от ИППП и ВИЧ. Если существует риск заражения, то необходимо использовать презерватив.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Посткоитальная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гормональная контрацепция</a:t>
            </a:r>
          </a:p>
          <a:p>
            <a:pPr fontAlgn="base"/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Посткоитальная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гормональная контрацепция — имеет большое значение для подростков, поскольку молодые люди достаточно часто имеют «спонтанный», незапланированный секс, не имея никаких средств предохранения. В таких случаях возникает необходимость экстренной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контацепции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Помимо этого,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посткоитальная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конрацепция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может быть использована для страховки в случаях повреждения презервативов.</a:t>
            </a:r>
          </a:p>
          <a:p>
            <a:pPr fontAlgn="base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Однако следует строго предостерегать девушек от частого и регулярного использования этого метода! Так как он наносит большой вред организму и может привести к серьезным нежелательным последствиям.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E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837</Words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Методы контрацепции</vt:lpstr>
      <vt:lpstr>Методы контрацепции</vt:lpstr>
      <vt:lpstr>Методы контрацепции</vt:lpstr>
      <vt:lpstr>Методы контрацепции</vt:lpstr>
      <vt:lpstr>Методы контрацепции</vt:lpstr>
      <vt:lpstr>Методы контрацепции</vt:lpstr>
      <vt:lpstr>Методы контрацепции</vt:lpstr>
      <vt:lpstr>Методы контрацепции</vt:lpstr>
      <vt:lpstr>Методы контрацепции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контрацепции</dc:title>
  <cp:lastModifiedBy>User</cp:lastModifiedBy>
  <cp:revision>5</cp:revision>
  <dcterms:modified xsi:type="dcterms:W3CDTF">2020-05-28T05:31:57Z</dcterms:modified>
</cp:coreProperties>
</file>