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6" r:id="rId3"/>
    <p:sldId id="288" r:id="rId4"/>
    <p:sldId id="289" r:id="rId5"/>
    <p:sldId id="28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>
        <p:scale>
          <a:sx n="74" d="100"/>
          <a:sy n="74" d="100"/>
        </p:scale>
        <p:origin x="-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86;&#1074;&#1077;&#1090;\&#1087;&#1088;&#1086;&#1090;&#1086;&#1082;&#1086;&#1083;&#1099;%202017-2018\&#1057;&#1086;&#1074;&#1077;&#1090;%203\&#1087;&#1086;&#1089;&#1083;&#1077;&#1076;&#1080;&#1087;&#1083;&#1086;&#1084;&#1085;&#1072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86;&#1074;&#1077;&#1090;\&#1087;&#1088;&#1086;&#1090;&#1086;&#1082;&#1086;&#1083;&#1099;%202017-2018\&#1057;&#1086;&#1074;&#1077;&#1090;%203\&#1087;&#1086;&#1089;&#1083;&#1077;&#1076;&#1080;&#1087;&#1083;&#1086;&#1084;&#1085;&#1072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814697299953186E-2"/>
          <c:y val="3.4556345591230602E-4"/>
          <c:w val="0.71915742487860035"/>
          <c:h val="0.97791809140548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7.7012335761363654E-2"/>
                  <c:y val="9.56930711402437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446312233113699"/>
                  <c:y val="-0.14149064455801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0297193949010411E-2"/>
                  <c:y val="1.1023080768803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Целевое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</c:v>
                </c:pt>
                <c:pt idx="1">
                  <c:v>131</c:v>
                </c:pt>
                <c:pt idx="2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40366745079828"/>
          <c:y val="0"/>
          <c:w val="0.63727278842175772"/>
          <c:h val="0.9276016115168490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5.7496496286201584E-2"/>
                  <c:y val="-4.7955685235753533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3983592127699831E-2"/>
                  <c:y val="-1.1389276852836458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7780239514888822E-2"/>
                  <c:y val="-1.7858395850753425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Лист1!$A$4:$A$6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Целевое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92</c:v>
                </c:pt>
                <c:pt idx="1">
                  <c:v>99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07100307110532"/>
          <c:y val="0.63097691874392126"/>
          <c:w val="0.34795909247132301"/>
          <c:h val="0.36902308125607874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819399313758529E-2"/>
          <c:y val="2.4220432938908663E-2"/>
          <c:w val="0.90814702865889096"/>
          <c:h val="0.641001829522549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Интернатура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3727923710955895E-3"/>
                  <c:y val="-1.7459640126566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185</c:v>
                </c:pt>
                <c:pt idx="1">
                  <c:v>221</c:v>
                </c:pt>
                <c:pt idx="2">
                  <c:v>183</c:v>
                </c:pt>
                <c:pt idx="3">
                  <c:v>203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Ординатура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2447000838290695E-2"/>
                  <c:y val="-1.9750150416187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402864328205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50496E-2"/>
                  <c:y val="2.2905102896214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491169484382466E-2"/>
                  <c:y val="-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87</c:v>
                </c:pt>
                <c:pt idx="1">
                  <c:v>73</c:v>
                </c:pt>
                <c:pt idx="2">
                  <c:v>69</c:v>
                </c:pt>
                <c:pt idx="3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Др. регион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3992935587505887E-2"/>
                  <c:y val="-1.0212609854316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402864328205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50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033572027350389E-2"/>
                  <c:y val="-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21</c:v>
                </c:pt>
                <c:pt idx="1">
                  <c:v>28</c:v>
                </c:pt>
                <c:pt idx="2">
                  <c:v>30</c:v>
                </c:pt>
                <c:pt idx="3">
                  <c:v>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 сведений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2155481346884349E-2"/>
                  <c:y val="-4.7305349910615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215593125098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21559312509812E-2"/>
                  <c:y val="-2.2905102896214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033572027350496E-2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НИИ проблем Севера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754432"/>
        <c:axId val="112214400"/>
        <c:axId val="0"/>
      </c:bar3DChart>
      <c:catAx>
        <c:axId val="11075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214400"/>
        <c:crosses val="autoZero"/>
        <c:auto val="1"/>
        <c:lblAlgn val="ctr"/>
        <c:lblOffset val="100"/>
        <c:noMultiLvlLbl val="0"/>
      </c:catAx>
      <c:valAx>
        <c:axId val="112214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0754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350085986772819E-3"/>
          <c:y val="0.79245812514338232"/>
          <c:w val="0.99064990253608187"/>
          <c:h val="0.1665209421175425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2017</a:t>
            </a:r>
            <a:endParaRPr lang="ru-RU" sz="2400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Лист2!$B$11:$B$14</c:f>
              <c:strCache>
                <c:ptCount val="4"/>
                <c:pt idx="0">
                  <c:v>Ординатура</c:v>
                </c:pt>
                <c:pt idx="1">
                  <c:v>Участковые врачи</c:v>
                </c:pt>
                <c:pt idx="2">
                  <c:v>Уехали в другие регионы</c:v>
                </c:pt>
                <c:pt idx="3">
                  <c:v>Нет сведений</c:v>
                </c:pt>
              </c:strCache>
            </c:strRef>
          </c:cat>
          <c:val>
            <c:numRef>
              <c:f>Лист2!$C$11:$C$14</c:f>
              <c:numCache>
                <c:formatCode>General</c:formatCode>
                <c:ptCount val="4"/>
                <c:pt idx="0">
                  <c:v>101</c:v>
                </c:pt>
                <c:pt idx="1">
                  <c:v>50</c:v>
                </c:pt>
                <c:pt idx="2">
                  <c:v>16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3869440"/>
        <c:axId val="135320320"/>
      </c:barChart>
      <c:catAx>
        <c:axId val="123869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20320"/>
        <c:crosses val="autoZero"/>
        <c:auto val="1"/>
        <c:lblAlgn val="ctr"/>
        <c:lblOffset val="100"/>
        <c:noMultiLvlLbl val="0"/>
      </c:catAx>
      <c:valAx>
        <c:axId val="13532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23869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0.31742</cdr:x>
      <cdr:y>0.77778</cdr:y>
    </cdr:from>
    <cdr:to>
      <cdr:x>0.64001</cdr:x>
      <cdr:y>0.91667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5498" y="2520280"/>
          <a:ext cx="1225132" cy="45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n=</a:t>
          </a:r>
          <a:r>
            <a:rPr lang="ru-RU" sz="1800" b="1" dirty="0" smtClean="0"/>
            <a:t>311</a:t>
          </a:r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620BA-A427-4A35-BF4A-DB1670CD155E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D9A6C-446D-4AE2-B5F1-8E9C3277E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502D6-A0C5-43F9-8240-81F9301323D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522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373679-158B-4C41-9A26-FB6FAE0628D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8D55F1-58FA-4141-9679-6BD9DEEC4E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2020" y="5229200"/>
            <a:ext cx="4176464" cy="64807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Газенкампф А.А.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Последипломная подготовка выпускников </a:t>
            </a:r>
            <a:r>
              <a:rPr lang="ru-RU" sz="4400" dirty="0" smtClean="0"/>
              <a:t>2017 </a:t>
            </a:r>
            <a:r>
              <a:rPr lang="ru-RU" sz="4400" dirty="0"/>
              <a:t>года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"/>
            <a:ext cx="1453885" cy="146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6348292"/>
            <a:ext cx="7992888" cy="4843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08 </a:t>
            </a:r>
            <a:r>
              <a:rPr lang="ru-RU" sz="1600" dirty="0" smtClean="0">
                <a:solidFill>
                  <a:schemeClr val="tx1"/>
                </a:solidFill>
              </a:rPr>
              <a:t>ноября </a:t>
            </a:r>
            <a:r>
              <a:rPr lang="ru-RU" sz="1600" dirty="0" smtClean="0">
                <a:solidFill>
                  <a:schemeClr val="tx1"/>
                </a:solidFill>
              </a:rPr>
              <a:t>2017 года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31640" y="157383"/>
            <a:ext cx="6840760" cy="9415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Красноярский государственный медицинский университет им. проф. В.Ф. </a:t>
            </a:r>
            <a:r>
              <a:rPr lang="ru-RU" sz="1600" dirty="0" err="1" smtClean="0">
                <a:solidFill>
                  <a:schemeClr val="tx1"/>
                </a:solidFill>
              </a:rPr>
              <a:t>Войно</a:t>
            </a:r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</a:rPr>
              <a:t>Ясенецкого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Ученый Совет Лечебного факультета</a:t>
            </a:r>
          </a:p>
        </p:txBody>
      </p:sp>
    </p:spTree>
    <p:extLst>
      <p:ext uri="{BB962C8B-B14F-4D97-AF65-F5344CB8AC3E}">
        <p14:creationId xmlns:p14="http://schemas.microsoft.com/office/powerpoint/2010/main" val="38409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66728" cy="8501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Выпуск </a:t>
            </a:r>
            <a:r>
              <a:rPr lang="ru-RU" sz="2800" b="1" dirty="0" smtClean="0"/>
              <a:t>2016 </a:t>
            </a:r>
            <a:r>
              <a:rPr lang="ru-RU" sz="2800" b="1" dirty="0" smtClean="0"/>
              <a:t>года</a:t>
            </a:r>
            <a:endParaRPr lang="ru-RU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3947" y="18864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Динамика основы обучения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выпускников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2016 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2017 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года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937589" y="1412776"/>
            <a:ext cx="3466728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/>
              <a:t>Выпуск </a:t>
            </a:r>
            <a:r>
              <a:rPr lang="ru-RU" sz="2800" b="1" dirty="0" smtClean="0"/>
              <a:t>2017 </a:t>
            </a:r>
            <a:r>
              <a:rPr lang="ru-RU" sz="2800" b="1" dirty="0" smtClean="0"/>
              <a:t>года</a:t>
            </a:r>
            <a:endParaRPr lang="ru-RU" sz="2800" b="1" dirty="0"/>
          </a:p>
        </p:txBody>
      </p:sp>
      <p:graphicFrame>
        <p:nvGraphicFramePr>
          <p:cNvPr id="9" name="Объект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70059079"/>
              </p:ext>
            </p:extLst>
          </p:nvPr>
        </p:nvGraphicFramePr>
        <p:xfrm>
          <a:off x="342166" y="2132856"/>
          <a:ext cx="379778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407531"/>
              </p:ext>
            </p:extLst>
          </p:nvPr>
        </p:nvGraphicFramePr>
        <p:xfrm>
          <a:off x="4565807" y="2420888"/>
          <a:ext cx="43411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5868144" y="5599317"/>
            <a:ext cx="1225132" cy="45006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n=</a:t>
            </a:r>
            <a:r>
              <a:rPr lang="ru-RU" sz="1800" b="1" dirty="0" smtClean="0"/>
              <a:t>247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166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509"/>
            <a:ext cx="8280920" cy="8892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Распределение выпускников по вариантам постдипломной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подготовки</a:t>
            </a:r>
            <a:endParaRPr lang="ru-RU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sz="1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973839"/>
              </p:ext>
            </p:extLst>
          </p:nvPr>
        </p:nvGraphicFramePr>
        <p:xfrm>
          <a:off x="179512" y="764704"/>
          <a:ext cx="871296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701678"/>
              </p:ext>
            </p:extLst>
          </p:nvPr>
        </p:nvGraphicFramePr>
        <p:xfrm>
          <a:off x="395536" y="3977680"/>
          <a:ext cx="80648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97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ладелец\Pictures\qxg20shn_F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-398938"/>
            <a:ext cx="3240360" cy="243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Владелец\Pictures\cowboy_2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76872"/>
            <a:ext cx="29337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20072" y="1656970"/>
            <a:ext cx="1296144" cy="402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92896"/>
            <a:ext cx="5235664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80 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выпускников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83153" cy="1440161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Благодарю за внимание!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1649</TotalTime>
  <Words>98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Последипломная подготовка выпускников 2017 года</vt:lpstr>
      <vt:lpstr>Выпуск 2016 года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работа  на лечебном факультете</dc:title>
  <dc:creator>ЗуковРА</dc:creator>
  <cp:lastModifiedBy>user</cp:lastModifiedBy>
  <cp:revision>70</cp:revision>
  <dcterms:created xsi:type="dcterms:W3CDTF">2013-05-01T04:51:39Z</dcterms:created>
  <dcterms:modified xsi:type="dcterms:W3CDTF">2017-11-07T11:21:14Z</dcterms:modified>
</cp:coreProperties>
</file>