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6" r:id="rId4"/>
    <p:sldId id="257" r:id="rId5"/>
    <p:sldId id="260" r:id="rId6"/>
    <p:sldId id="261" r:id="rId7"/>
    <p:sldId id="262" r:id="rId8"/>
    <p:sldId id="258" r:id="rId9"/>
    <p:sldId id="263" r:id="rId10"/>
    <p:sldId id="264" r:id="rId11"/>
    <p:sldId id="25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23876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Профилактические аппараты для устранения факторов риска возникновения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зубочелюстных аномалий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В.Ф.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</a:br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en-US" sz="1400" dirty="0" smtClean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en-US" sz="1400" dirty="0" smtClean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  <a:sym typeface="Calibri"/>
            </a:endParaRPr>
          </a:p>
          <a:p>
            <a:r>
              <a:rPr lang="en-US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ИПО</a:t>
            </a: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sz="1100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sz="1100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ка</a:t>
            </a: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a</a:t>
            </a:r>
            <a:r>
              <a:rPr lang="ru-RU" sz="1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едры-клиники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стоматологии ИПО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по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специальности «Ортодонтия»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</a:t>
            </a: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</a:t>
            </a: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рецензент к.м.н.,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доцент </a:t>
            </a:r>
            <a:r>
              <a:rPr lang="ru-RU" sz="1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Дуж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Анатолий Николаевич</a:t>
            </a:r>
          </a:p>
          <a:p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Вестибулярный щит или стандартная вестибулярная пластинка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Показаниями к применению служат: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ротовой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тип дыхания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нарушение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функции смыкания губ;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риск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развития открытого прикуса, обусловленный вредными привычками сосания пальцев и других предметов;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риск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развития прогнатического прикуса или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протрузии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фронтальных зубов вследствие вредной привычки сосания нижней губы;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риск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развития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прогенического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прикуса вследствие сосания пальцев или верхней губы.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plastinka_hinca_zaslo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857232"/>
            <a:ext cx="19050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Разновидности стандартных вестибулярных пластинок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mup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Эквилибратор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 </a:t>
            </a:r>
            <a:r>
              <a:rPr lang="ru-RU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предназначен для развития и стимуляции роста укороченных губ, для тренировки круговой мышцы рта</a:t>
            </a:r>
            <a:r>
              <a:rPr lang="ru-RU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Конструкция состоит из плоскости, которую ребенок охватывает губами, стержня и трубочек-насадок (грузиков) разного цвета. Разборная конструкция дает возможность подбирать индивидуально и дозировать нагрузку на протяжении пользования аппаратом. Дозирование осуществляется увеличением продолжительности удержания аппарата и количеством насадок (грузиков). </a:t>
            </a:r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Показаниями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 применению являются короткие губы и нарушение функции смыкания губ.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img-ahTVc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500570"/>
            <a:ext cx="5080116" cy="19646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Вертушка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Предназначена </a:t>
            </a:r>
            <a:r>
              <a:rPr lang="ru-RU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для развития и тренировки дыхательной мускулатуры и круговой мышцы рта. </a:t>
            </a:r>
            <a:endParaRPr lang="ru-RU" sz="2000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состоит из ручки с осью, на которой оборачивается крыльчатка, ее двигает воздух выдыхаемый ребенком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Показания: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короткие губы и нарушение функции смыкания губ.</a:t>
            </a:r>
          </a:p>
          <a:p>
            <a:pPr>
              <a:buNone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img-lM8_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00438"/>
            <a:ext cx="2500330" cy="2745848"/>
          </a:xfrm>
          <a:prstGeom prst="rect">
            <a:avLst/>
          </a:prstGeom>
        </p:spPr>
      </p:pic>
      <p:pic>
        <p:nvPicPr>
          <p:cNvPr id="5" name="Рисунок 4" descr="img-Oraa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3238276" cy="31432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Активатор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Предназначен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для развития силы губ и мышц углов рта. Имеет по две сменных пружины и насадки, загубники, удобную ручку.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img-7NBjf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286124"/>
            <a:ext cx="3597724" cy="30639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Эспандер челюстной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5157796" cy="4818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Предназначен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для развития мышц лица (жевательных и мимических). </a:t>
            </a:r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Действие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эспандера основано на принципе "качающихся ложек" </a:t>
            </a:r>
            <a:r>
              <a:rPr lang="ru-RU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Лимберга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для механотерапии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височно-нижнечелюстных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суставов и профилактики рубцовых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контрактур.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состоит из четырех сменных пружин с усилием сжатия 0,4; 0,7; 1,2; 1,8 кг/см, сменных насадок двух видов, ручек и резиновых вкладышей для предотвращения повреждения зубов.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img-AjcA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928802"/>
            <a:ext cx="2014859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Индивидуальная вестибулярная пластинка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Кроме стандартных пластинок, выпускаемых фабрично существуют и индивидуально изготавливаемые пластинки.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Плотнее прилегают к зубным рядам, могут добавляться необходимые элементы, такие как заслонка,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шипики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бусинка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849295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миотрейнеры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9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3214686"/>
            <a:ext cx="2527515" cy="1493818"/>
          </a:xfrm>
        </p:spPr>
      </p:pic>
      <p:pic>
        <p:nvPicPr>
          <p:cNvPr id="5" name="Рисунок 4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786190"/>
            <a:ext cx="2857520" cy="2678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785794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Используются при прокладывании языка между зубами, ослабленном тонусе круговой мышцы рта, нарушении ротового дыхания.</a:t>
            </a:r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Миофункциональные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трейнеры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выполнены из эластичного 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силикона. 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Благодаря высокой гибкости силикона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трейнер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легко адаптируется к индивидуальным особенностям и ширине зубных дуг, даже если они сформировались неправильно и деформация зубных рядов уже возникла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миотрейнеры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886700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Важно отметить, что регулярное использование </a:t>
            </a:r>
            <a:r>
              <a:rPr lang="ru-RU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трейнеров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молочном и раннем сменном прикусе (3—8 лет) позволяет нормализовать форму нёба, которое у детей с ротовым типом дыхания приобретает готический высокий свод</a:t>
            </a:r>
          </a:p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Язык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учится занимать правильное верхнее положение с упором в переднюю треть твердого нёба</a:t>
            </a:r>
          </a:p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Устраняется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мышечный дисбаланс (давление языка компенсирует давление круговой мышцы рта и щечных мышц снаружи)</a:t>
            </a:r>
          </a:p>
          <a:p>
            <a:endParaRPr lang="ru-RU" dirty="0"/>
          </a:p>
        </p:txBody>
      </p:sp>
      <p:pic>
        <p:nvPicPr>
          <p:cNvPr id="4" name="Рисунок 3" descr="instrukciya-po-primemeniyu-myobr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572008"/>
            <a:ext cx="7072330" cy="20322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Заключение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Нельзя переоценить роль профилактики в лечение и предотвращение зубочелюстных аномалий и деформаций.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Современные врачи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ортодонты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обладают широким  арсеналом аппаратов и методов коррекции и предотвращения появления аномалий и деформация.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Цель исследования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Проанализировать различные  литературные источники , выделить современные средства и методы коррекции и профилактики вредных привычек , зубочелюстных аномалий и деформаций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000792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аппараты / Т. К.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Шкавро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И. А. Павлова ; ФГБОУ ВО ИГМУ Минздрава России, Кафедра стоматологии детского возраста. – Иркутск : ИГМУ, 2017. – 32 с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0"/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Персин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Персин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др. - М. :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ГЭОТАР-Медиа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2015. - 640 с. </a:t>
            </a:r>
            <a:endParaRPr lang="ru-RU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Руководство по ортодонтии / Ф. Я.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Хорошилкина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З.М.Акодис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Г.А.Анжеркушян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[и др.] // М. Медицина,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2010.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- 800 с.</a:t>
            </a: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СпецЛит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, 2017. – 223 с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Ортодонтические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 аппараты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/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Головко Н.В. 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// 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Полтава – 2002. -  213 с.</a:t>
            </a: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Современная ортодонтия / Уильям Р.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Проффит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; пер. с англ. ; под ред. чл.-корр. РАН, проф.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Л.С.Персина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– 4-е изд. – М. :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МЕДпресс-информ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2017. – 560 с. : ил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Лаура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Митчелл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/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Основы ортодонтии. –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ГЭОТАР-Медиа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2017.-416 с.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depositphotos_9468138-stock-illustration-teeth-strong-as-diamo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545" y="1825625"/>
            <a:ext cx="2958910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Задачи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Классифицировать профилактические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Охарактеризовать основные профилактические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Выявить показания к тем или иным аппаратам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это специальные приспособления с помощью которых производят аппаратурное лечение зубочелюстных аномалий и деформаций прикуса.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Выделяют период активного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лечения и период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ретенционный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Лечебная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миогимнастика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857916" cy="49292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Кроме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аппаратов, одним из ведущих методов профилактики аномалий зубочелюстной системы является лечебная гимнастика.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714488"/>
            <a:ext cx="2523564" cy="1895477"/>
          </a:xfrm>
          <a:prstGeom prst="rect">
            <a:avLst/>
          </a:prstGeom>
        </p:spPr>
      </p:pic>
      <p:pic>
        <p:nvPicPr>
          <p:cNvPr id="5" name="Рисунок 4" descr="mioterap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86190"/>
            <a:ext cx="3250389" cy="2166926"/>
          </a:xfrm>
          <a:prstGeom prst="rect">
            <a:avLst/>
          </a:prstGeom>
        </p:spPr>
      </p:pic>
      <p:pic>
        <p:nvPicPr>
          <p:cNvPr id="6" name="Рисунок 5" descr="986_ispravlenie-otkrytogo-prikus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194694"/>
            <a:ext cx="4262420" cy="24013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14338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Профилактические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применяют для предотвращения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зубочелюстных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аномалий и деформаций, которые могут возникнуть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вследствие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Вредных привычек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Неправильного положения языка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Ротового дыхания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Ранняя потеря молочных и постоянных зубов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44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3842181" cy="2557452"/>
          </a:xfrm>
          <a:prstGeom prst="rect">
            <a:avLst/>
          </a:prstGeom>
        </p:spPr>
      </p:pic>
      <p:pic>
        <p:nvPicPr>
          <p:cNvPr id="5" name="Рисунок 4" descr="deof_4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884007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Классификация профилактических аппаратов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Внеротовые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внутриротовые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Одночелюстные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двучелюстные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Несъемные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съемные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 принципу действия: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Механического действия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Функционально действующие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Функционально направляющие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Комбинированные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   Реципрокная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стационарная опора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 стандартным профилактическим аппаратам относят:</a:t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377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Вестибулярную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пластинку (вестибулярный щит).</a:t>
            </a:r>
          </a:p>
          <a:p>
            <a:pPr fontAlgn="base"/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Эквилибратор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fontAlgn="base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Вертушку.</a:t>
            </a:r>
          </a:p>
          <a:p>
            <a:pPr fontAlgn="base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Эспандер челюстной.</a:t>
            </a:r>
          </a:p>
          <a:p>
            <a:pPr fontAlgn="base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Шпатель-рожок.</a:t>
            </a:r>
          </a:p>
          <a:p>
            <a:pPr fontAlgn="base"/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Накусочные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полоски и кольцо .</a:t>
            </a:r>
          </a:p>
          <a:p>
            <a:pPr fontAlgn="base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 настольный лопастной.</a:t>
            </a:r>
          </a:p>
          <a:p>
            <a:pPr fontAlgn="base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Активатор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Роджерса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fontAlgn="base"/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 все аппараты пользуются популярностью в наше время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Вестибулярный щит или стандартная вестибулярная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пластинка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sm50_c-standa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92" y="142852"/>
            <a:ext cx="1905000" cy="19431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Она изготовляется в виде щита, который расположен в преддверии полости рта и повторяет форму альвеолярных отростков с выемками в области уздечек губ и тяжей. </a:t>
            </a:r>
            <a:endParaRPr lang="ru-RU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тренировки круговой мышцы рта на вестибулярной поверхности щита имеется кольцо, в зависимости от наличия той или иной вредной привычки в конструкцию аппарата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вводят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бусинку,заслонку,пружинку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786322"/>
            <a:ext cx="2366962" cy="1775222"/>
          </a:xfrm>
          <a:prstGeom prst="rect">
            <a:avLst/>
          </a:prstGeom>
        </p:spPr>
      </p:pic>
      <p:pic>
        <p:nvPicPr>
          <p:cNvPr id="7" name="Рисунок 6" descr="img-YFMe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643182"/>
            <a:ext cx="2744647" cy="3833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17</TotalTime>
  <Words>857</Words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Тема6</vt:lpstr>
      <vt:lpstr>Профилактические аппараты для устранения факторов риска возникновения зубочелюстных аномалий </vt:lpstr>
      <vt:lpstr>Цель исследования</vt:lpstr>
      <vt:lpstr>Задачи</vt:lpstr>
      <vt:lpstr>Ортодонтические аппараты</vt:lpstr>
      <vt:lpstr>Лечебная миогимнастика</vt:lpstr>
      <vt:lpstr>Профилактические аппараты</vt:lpstr>
      <vt:lpstr>Классификация профилактических аппаратов</vt:lpstr>
      <vt:lpstr>К стандартным профилактическим аппаратам относят: </vt:lpstr>
      <vt:lpstr>Вестибулярный щит или стандартная вестибулярная пластинка</vt:lpstr>
      <vt:lpstr>Вестибулярный щит или стандартная вестибулярная пластинка</vt:lpstr>
      <vt:lpstr>Разновидности стандартных вестибулярных пластинок</vt:lpstr>
      <vt:lpstr>Эквилибратор</vt:lpstr>
      <vt:lpstr>Вертушка</vt:lpstr>
      <vt:lpstr>Активатор</vt:lpstr>
      <vt:lpstr>Эспандер челюстной</vt:lpstr>
      <vt:lpstr>Индивидуальная вестибулярная пластинка</vt:lpstr>
      <vt:lpstr>Ортодонтические миотрейнеры</vt:lpstr>
      <vt:lpstr>Ортодонтические миотрейнеры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Профилактические аппараты для устранения факторов риска возникновения зубочелюстных аномалий </dc:title>
  <dc:creator>Евгения</dc:creator>
  <cp:lastModifiedBy>Евгения</cp:lastModifiedBy>
  <cp:revision>2</cp:revision>
  <dcterms:created xsi:type="dcterms:W3CDTF">2020-12-08T13:39:58Z</dcterms:created>
  <dcterms:modified xsi:type="dcterms:W3CDTF">2020-12-08T17:24:09Z</dcterms:modified>
</cp:coreProperties>
</file>