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6"/>
  </p:notesMasterIdLst>
  <p:handoutMasterIdLst>
    <p:handoutMasterId r:id="rId77"/>
  </p:handoutMasterIdLst>
  <p:sldIdLst>
    <p:sldId id="256" r:id="rId3"/>
    <p:sldId id="309" r:id="rId4"/>
    <p:sldId id="334" r:id="rId5"/>
    <p:sldId id="304" r:id="rId6"/>
    <p:sldId id="307" r:id="rId7"/>
    <p:sldId id="302" r:id="rId8"/>
    <p:sldId id="261" r:id="rId9"/>
    <p:sldId id="305" r:id="rId10"/>
    <p:sldId id="332" r:id="rId11"/>
    <p:sldId id="333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260" r:id="rId20"/>
    <p:sldId id="258" r:id="rId21"/>
    <p:sldId id="277" r:id="rId22"/>
    <p:sldId id="318" r:id="rId23"/>
    <p:sldId id="319" r:id="rId24"/>
    <p:sldId id="320" r:id="rId25"/>
    <p:sldId id="321" r:id="rId26"/>
    <p:sldId id="322" r:id="rId27"/>
    <p:sldId id="323" r:id="rId28"/>
    <p:sldId id="263" r:id="rId29"/>
    <p:sldId id="278" r:id="rId30"/>
    <p:sldId id="264" r:id="rId31"/>
    <p:sldId id="265" r:id="rId32"/>
    <p:sldId id="268" r:id="rId33"/>
    <p:sldId id="324" r:id="rId34"/>
    <p:sldId id="325" r:id="rId35"/>
    <p:sldId id="282" r:id="rId36"/>
    <p:sldId id="281" r:id="rId37"/>
    <p:sldId id="279" r:id="rId38"/>
    <p:sldId id="269" r:id="rId39"/>
    <p:sldId id="266" r:id="rId40"/>
    <p:sldId id="276" r:id="rId41"/>
    <p:sldId id="275" r:id="rId42"/>
    <p:sldId id="271" r:id="rId43"/>
    <p:sldId id="280" r:id="rId44"/>
    <p:sldId id="274" r:id="rId45"/>
    <p:sldId id="326" r:id="rId46"/>
    <p:sldId id="327" r:id="rId47"/>
    <p:sldId id="283" r:id="rId48"/>
    <p:sldId id="328" r:id="rId49"/>
    <p:sldId id="329" r:id="rId50"/>
    <p:sldId id="285" r:id="rId51"/>
    <p:sldId id="287" r:id="rId52"/>
    <p:sldId id="286" r:id="rId53"/>
    <p:sldId id="288" r:id="rId54"/>
    <p:sldId id="291" r:id="rId55"/>
    <p:sldId id="289" r:id="rId56"/>
    <p:sldId id="290" r:id="rId57"/>
    <p:sldId id="292" r:id="rId58"/>
    <p:sldId id="293" r:id="rId59"/>
    <p:sldId id="300" r:id="rId60"/>
    <p:sldId id="331" r:id="rId61"/>
    <p:sldId id="303" r:id="rId62"/>
    <p:sldId id="312" r:id="rId63"/>
    <p:sldId id="295" r:id="rId64"/>
    <p:sldId id="313" r:id="rId65"/>
    <p:sldId id="294" r:id="rId66"/>
    <p:sldId id="330" r:id="rId67"/>
    <p:sldId id="315" r:id="rId68"/>
    <p:sldId id="314" r:id="rId69"/>
    <p:sldId id="296" r:id="rId70"/>
    <p:sldId id="297" r:id="rId71"/>
    <p:sldId id="298" r:id="rId72"/>
    <p:sldId id="299" r:id="rId73"/>
    <p:sldId id="316" r:id="rId74"/>
    <p:sldId id="317" r:id="rId75"/>
  </p:sldIdLst>
  <p:sldSz cx="9144000" cy="6858000" type="screen4x3"/>
  <p:notesSz cx="6858000" cy="9144000"/>
  <p:custDataLst>
    <p:tags r:id="rId7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6A5"/>
    <a:srgbClr val="00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7849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71A04DAC-1653-4F2A-A7C9-2FE330586D6F}" type="presOf" srcId="{16D4F942-124E-466F-A37D-2ADCF561E811}" destId="{21892265-0114-47EB-954F-4AF743E48143}" srcOrd="0" destOrd="0" presId="urn:microsoft.com/office/officeart/2005/8/layout/hierarchy1"/>
    <dgm:cxn modelId="{F877690C-90DD-45C5-8CDB-5E00612240EB}" type="presOf" srcId="{176EF9D8-B8E2-4330-982F-A94D24899E3E}" destId="{444C1DFC-904B-4208-967A-9341180D4D23}" srcOrd="0" destOrd="0" presId="urn:microsoft.com/office/officeart/2005/8/layout/hierarchy1"/>
    <dgm:cxn modelId="{FAEFA318-BDFB-4745-8F45-846ABFD4418A}" type="presOf" srcId="{69E1C912-269A-4EF6-9172-992C02F1D270}" destId="{7C351B51-3ED9-4AA7-B45A-27D93E44B1F6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9AB140C1-08C5-436B-A093-88EA20836BC9}" type="presOf" srcId="{DA76CBB0-2CF7-4A4D-B094-1C4ADC3F29D7}" destId="{CD70F88F-36AB-4B31-A0E9-459C01BB3884}" srcOrd="0" destOrd="0" presId="urn:microsoft.com/office/officeart/2005/8/layout/hierarchy1"/>
    <dgm:cxn modelId="{FABE2618-82EB-4628-9C86-968CAAEEF56F}" type="presOf" srcId="{0A5FB298-B0B0-4518-8F60-56FDB8A62E65}" destId="{33F7BA8F-D67F-4D6A-A0B3-3D09092CAA8B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F2892186-71B3-4F05-8BAE-AF93E4C08CB3}" type="presOf" srcId="{9AEC934B-4325-470C-84E9-AE48A669EA3C}" destId="{33E83023-A47C-492A-9575-219CC7762A90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7A623765-831E-415E-AFE7-6E7EB03D643B}" type="presOf" srcId="{AC972EC7-AB08-4308-85CE-D8B34C622B0A}" destId="{CA6E0341-7CCB-47DA-8276-22BDA580A68E}" srcOrd="0" destOrd="0" presId="urn:microsoft.com/office/officeart/2005/8/layout/hierarchy1"/>
    <dgm:cxn modelId="{493497C6-BD8D-4D49-9D56-0AB93D3D1777}" type="presOf" srcId="{7D2323AA-0750-4405-B794-07DA2C467EB9}" destId="{F3CAA933-BD8C-46C5-BCD8-5FABBC785900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04699CAC-CB01-4BC9-92FB-45E6641AE584}" type="presOf" srcId="{83B7A595-BD5E-463C-B3DC-E9E5050610B4}" destId="{82DAC121-7646-4995-A224-142BA4C1600E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2B214202-E9F4-4AB3-9B32-7FC2EA33A357}" type="presOf" srcId="{E9BCE1BA-8463-4036-BAB5-36F4D5701B27}" destId="{9C3B3ADB-E77C-40F5-AFB6-B9B3AE836291}" srcOrd="0" destOrd="0" presId="urn:microsoft.com/office/officeart/2005/8/layout/hierarchy1"/>
    <dgm:cxn modelId="{C2B7D9C0-5F89-41A8-B507-E8C106FC5FD4}" type="presOf" srcId="{CD16F6C2-AD37-49FA-B537-B7C2A8B19E50}" destId="{C6888CAC-3551-4AA6-A1F1-637AAEE5DAA0}" srcOrd="0" destOrd="0" presId="urn:microsoft.com/office/officeart/2005/8/layout/hierarchy1"/>
    <dgm:cxn modelId="{184DA0AB-9C24-402B-B2A5-D24979BA1344}" type="presOf" srcId="{41A0B5A2-E5F3-432A-BE21-8C5A9887B214}" destId="{235A4159-BCF1-427C-BD52-C5A81A60BBAA}" srcOrd="0" destOrd="0" presId="urn:microsoft.com/office/officeart/2005/8/layout/hierarchy1"/>
    <dgm:cxn modelId="{37224F3E-8442-4691-97C8-F28A35D6E8D9}" type="presOf" srcId="{6471CB5E-209A-4C70-960C-58D93745A20F}" destId="{1B94E84F-7FB1-4AA9-9903-E70C955630C3}" srcOrd="0" destOrd="0" presId="urn:microsoft.com/office/officeart/2005/8/layout/hierarchy1"/>
    <dgm:cxn modelId="{86A85040-DB09-4376-A444-68C1843E328B}" type="presOf" srcId="{0CF4C032-41B1-4381-9C6A-5E58F4736011}" destId="{5EEE16BD-7551-4F46-9ADC-DD66F8915AAB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03C7AC5-8494-46F4-9838-DB746D4107F9}" type="presOf" srcId="{6ED653B9-5CF2-4CDE-A702-031DD9BB51C6}" destId="{3F58D21A-B149-4B8D-AE82-728DAEC9FB94}" srcOrd="0" destOrd="0" presId="urn:microsoft.com/office/officeart/2005/8/layout/hierarchy1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770CF708-C1FF-4E16-88AA-14B95FDF1720}" type="presOf" srcId="{64F44AF1-8074-427B-A914-E2874C123893}" destId="{0B7379EF-C60A-41B2-8AEA-721B4E976329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AC8AB866-3EEA-4E03-8206-182560BE3B08}" type="presOf" srcId="{C70384AD-BB71-4F7D-A655-3EB3795D443E}" destId="{A9577CCC-694C-4202-BE65-3C0D7EF1940E}" srcOrd="0" destOrd="0" presId="urn:microsoft.com/office/officeart/2005/8/layout/hierarchy1"/>
    <dgm:cxn modelId="{39A9A117-CEE2-4DD8-BD0E-A9B364012CDA}" type="presOf" srcId="{C34C74AE-3F1A-499C-BF39-6DA257AA0935}" destId="{D2C7A389-3B8E-4731-BA0F-95AE6214020D}" srcOrd="0" destOrd="0" presId="urn:microsoft.com/office/officeart/2005/8/layout/hierarchy1"/>
    <dgm:cxn modelId="{28AA57D9-6E02-467E-901E-78EEBF6B51B2}" type="presParOf" srcId="{33E83023-A47C-492A-9575-219CC7762A90}" destId="{99F1F117-7936-4A8E-98C2-5EFF3EF147EA}" srcOrd="0" destOrd="0" presId="urn:microsoft.com/office/officeart/2005/8/layout/hierarchy1"/>
    <dgm:cxn modelId="{9F036A3A-6005-4C6B-8B29-AB3F0E6F3708}" type="presParOf" srcId="{99F1F117-7936-4A8E-98C2-5EFF3EF147EA}" destId="{11845052-9418-45A2-945F-BC0225EF1891}" srcOrd="0" destOrd="0" presId="urn:microsoft.com/office/officeart/2005/8/layout/hierarchy1"/>
    <dgm:cxn modelId="{DC13CCD9-B8F4-4C6E-B188-37C83D808312}" type="presParOf" srcId="{11845052-9418-45A2-945F-BC0225EF1891}" destId="{0A4A02AE-8824-4890-9927-30B3E201D820}" srcOrd="0" destOrd="0" presId="urn:microsoft.com/office/officeart/2005/8/layout/hierarchy1"/>
    <dgm:cxn modelId="{10520821-15E8-4C6F-B06D-00333DBDE2E0}" type="presParOf" srcId="{11845052-9418-45A2-945F-BC0225EF1891}" destId="{33F7BA8F-D67F-4D6A-A0B3-3D09092CAA8B}" srcOrd="1" destOrd="0" presId="urn:microsoft.com/office/officeart/2005/8/layout/hierarchy1"/>
    <dgm:cxn modelId="{A2CC28CC-5B1A-433E-8EF2-C23631FA494E}" type="presParOf" srcId="{99F1F117-7936-4A8E-98C2-5EFF3EF147EA}" destId="{D764372C-D2EE-44BB-B3AF-ECD1BEA1AAEC}" srcOrd="1" destOrd="0" presId="urn:microsoft.com/office/officeart/2005/8/layout/hierarchy1"/>
    <dgm:cxn modelId="{E8C8C404-3D16-4159-B636-52E617B60817}" type="presParOf" srcId="{D764372C-D2EE-44BB-B3AF-ECD1BEA1AAEC}" destId="{7C351B51-3ED9-4AA7-B45A-27D93E44B1F6}" srcOrd="0" destOrd="0" presId="urn:microsoft.com/office/officeart/2005/8/layout/hierarchy1"/>
    <dgm:cxn modelId="{2FBFE802-B1BD-4BD2-83F9-B6BE8F6C4926}" type="presParOf" srcId="{D764372C-D2EE-44BB-B3AF-ECD1BEA1AAEC}" destId="{86C6E232-4D18-45F6-9EE2-9D001C0FC3C0}" srcOrd="1" destOrd="0" presId="urn:microsoft.com/office/officeart/2005/8/layout/hierarchy1"/>
    <dgm:cxn modelId="{9F589AB0-6015-4996-A6FE-9C88D0D07F16}" type="presParOf" srcId="{86C6E232-4D18-45F6-9EE2-9D001C0FC3C0}" destId="{CE7BC554-538B-4489-A47E-6BA06360FEE7}" srcOrd="0" destOrd="0" presId="urn:microsoft.com/office/officeart/2005/8/layout/hierarchy1"/>
    <dgm:cxn modelId="{169DC4B9-EA2F-4F40-8C93-89EC6D6C8AB8}" type="presParOf" srcId="{CE7BC554-538B-4489-A47E-6BA06360FEE7}" destId="{D62B2975-E466-43EF-8ACD-C1815231E72C}" srcOrd="0" destOrd="0" presId="urn:microsoft.com/office/officeart/2005/8/layout/hierarchy1"/>
    <dgm:cxn modelId="{0109B309-BFDF-4B0C-AE40-130E08FD8B21}" type="presParOf" srcId="{CE7BC554-538B-4489-A47E-6BA06360FEE7}" destId="{82DAC121-7646-4995-A224-142BA4C1600E}" srcOrd="1" destOrd="0" presId="urn:microsoft.com/office/officeart/2005/8/layout/hierarchy1"/>
    <dgm:cxn modelId="{DB121662-04D3-4306-8786-739DE195C59A}" type="presParOf" srcId="{86C6E232-4D18-45F6-9EE2-9D001C0FC3C0}" destId="{1FEF20A1-36D1-4E29-A8F2-ED953769298F}" srcOrd="1" destOrd="0" presId="urn:microsoft.com/office/officeart/2005/8/layout/hierarchy1"/>
    <dgm:cxn modelId="{80362CFA-E1E8-470A-AA72-A742FF16596D}" type="presParOf" srcId="{1FEF20A1-36D1-4E29-A8F2-ED953769298F}" destId="{A9577CCC-694C-4202-BE65-3C0D7EF1940E}" srcOrd="0" destOrd="0" presId="urn:microsoft.com/office/officeart/2005/8/layout/hierarchy1"/>
    <dgm:cxn modelId="{099FC588-FFF7-49EE-B77A-5B7FE616441A}" type="presParOf" srcId="{1FEF20A1-36D1-4E29-A8F2-ED953769298F}" destId="{131137E2-AAC1-49B9-A2C7-337D289D10F3}" srcOrd="1" destOrd="0" presId="urn:microsoft.com/office/officeart/2005/8/layout/hierarchy1"/>
    <dgm:cxn modelId="{54C5CD49-162C-41AD-8881-284E8EFCE8DA}" type="presParOf" srcId="{131137E2-AAC1-49B9-A2C7-337D289D10F3}" destId="{2668DF8C-6617-4307-8D57-19D8D74A6E82}" srcOrd="0" destOrd="0" presId="urn:microsoft.com/office/officeart/2005/8/layout/hierarchy1"/>
    <dgm:cxn modelId="{F0594B4B-967D-415F-B590-D36E1DC3ADCE}" type="presParOf" srcId="{2668DF8C-6617-4307-8D57-19D8D74A6E82}" destId="{06F613C9-E7F4-4FAD-8BFE-3CD0E6CE9A0C}" srcOrd="0" destOrd="0" presId="urn:microsoft.com/office/officeart/2005/8/layout/hierarchy1"/>
    <dgm:cxn modelId="{E2A1F204-734A-443C-BBDC-25C6E41A1487}" type="presParOf" srcId="{2668DF8C-6617-4307-8D57-19D8D74A6E82}" destId="{1B94E84F-7FB1-4AA9-9903-E70C955630C3}" srcOrd="1" destOrd="0" presId="urn:microsoft.com/office/officeart/2005/8/layout/hierarchy1"/>
    <dgm:cxn modelId="{6CAF383E-03E8-439D-994E-C672206443F9}" type="presParOf" srcId="{131137E2-AAC1-49B9-A2C7-337D289D10F3}" destId="{3FA505A8-6F5D-4F81-8E96-7843756082C4}" srcOrd="1" destOrd="0" presId="urn:microsoft.com/office/officeart/2005/8/layout/hierarchy1"/>
    <dgm:cxn modelId="{64164D32-7CCB-4E19-845C-CAB27BB02454}" type="presParOf" srcId="{1FEF20A1-36D1-4E29-A8F2-ED953769298F}" destId="{CD70F88F-36AB-4B31-A0E9-459C01BB3884}" srcOrd="2" destOrd="0" presId="urn:microsoft.com/office/officeart/2005/8/layout/hierarchy1"/>
    <dgm:cxn modelId="{7407D40B-7832-4892-A3FE-478F2DCF8292}" type="presParOf" srcId="{1FEF20A1-36D1-4E29-A8F2-ED953769298F}" destId="{8BC27708-3220-4F3F-AF73-2583752B629D}" srcOrd="3" destOrd="0" presId="urn:microsoft.com/office/officeart/2005/8/layout/hierarchy1"/>
    <dgm:cxn modelId="{3D31B795-2F77-421A-A953-D83900347607}" type="presParOf" srcId="{8BC27708-3220-4F3F-AF73-2583752B629D}" destId="{01B6B1F8-CF07-477D-AD46-8FB045758085}" srcOrd="0" destOrd="0" presId="urn:microsoft.com/office/officeart/2005/8/layout/hierarchy1"/>
    <dgm:cxn modelId="{8FC5F9A2-E575-477E-A025-AD657A69BC23}" type="presParOf" srcId="{01B6B1F8-CF07-477D-AD46-8FB045758085}" destId="{2E2562BA-55FE-46DE-98AD-6A9680C201A8}" srcOrd="0" destOrd="0" presId="urn:microsoft.com/office/officeart/2005/8/layout/hierarchy1"/>
    <dgm:cxn modelId="{2FD68661-F512-4BEE-9532-84CC8612F13E}" type="presParOf" srcId="{01B6B1F8-CF07-477D-AD46-8FB045758085}" destId="{9C3B3ADB-E77C-40F5-AFB6-B9B3AE836291}" srcOrd="1" destOrd="0" presId="urn:microsoft.com/office/officeart/2005/8/layout/hierarchy1"/>
    <dgm:cxn modelId="{A814A345-238D-4484-9D9B-FC2F3F3DA3A4}" type="presParOf" srcId="{8BC27708-3220-4F3F-AF73-2583752B629D}" destId="{DC1910FE-BE36-472C-BA99-C846550F6329}" srcOrd="1" destOrd="0" presId="urn:microsoft.com/office/officeart/2005/8/layout/hierarchy1"/>
    <dgm:cxn modelId="{47836190-0DA5-4D89-91E3-050F17C8BF33}" type="presParOf" srcId="{D764372C-D2EE-44BB-B3AF-ECD1BEA1AAEC}" destId="{F3CAA933-BD8C-46C5-BCD8-5FABBC785900}" srcOrd="2" destOrd="0" presId="urn:microsoft.com/office/officeart/2005/8/layout/hierarchy1"/>
    <dgm:cxn modelId="{A3AE2FC1-49AB-4B99-A4C3-FEE1CAACC3F3}" type="presParOf" srcId="{D764372C-D2EE-44BB-B3AF-ECD1BEA1AAEC}" destId="{49C6BA9B-2735-4B57-B57B-7F0641EEFC94}" srcOrd="3" destOrd="0" presId="urn:microsoft.com/office/officeart/2005/8/layout/hierarchy1"/>
    <dgm:cxn modelId="{FF2C4AAA-EC90-4990-947F-D82653B3B7D0}" type="presParOf" srcId="{49C6BA9B-2735-4B57-B57B-7F0641EEFC94}" destId="{5E07CC6F-A669-4359-A48C-94B85CBE9DFD}" srcOrd="0" destOrd="0" presId="urn:microsoft.com/office/officeart/2005/8/layout/hierarchy1"/>
    <dgm:cxn modelId="{25FF1A2E-11EE-4FA3-B267-AE61ED889F7D}" type="presParOf" srcId="{5E07CC6F-A669-4359-A48C-94B85CBE9DFD}" destId="{84658A47-906A-4031-9354-680DD35FE25F}" srcOrd="0" destOrd="0" presId="urn:microsoft.com/office/officeart/2005/8/layout/hierarchy1"/>
    <dgm:cxn modelId="{D62D4836-C404-430F-9670-09C70C581FE1}" type="presParOf" srcId="{5E07CC6F-A669-4359-A48C-94B85CBE9DFD}" destId="{3F58D21A-B149-4B8D-AE82-728DAEC9FB94}" srcOrd="1" destOrd="0" presId="urn:microsoft.com/office/officeart/2005/8/layout/hierarchy1"/>
    <dgm:cxn modelId="{62725C42-3DFA-4824-BE7A-6CE03F5D011E}" type="presParOf" srcId="{49C6BA9B-2735-4B57-B57B-7F0641EEFC94}" destId="{CA094210-08CE-488C-B05F-55E22450F92C}" srcOrd="1" destOrd="0" presId="urn:microsoft.com/office/officeart/2005/8/layout/hierarchy1"/>
    <dgm:cxn modelId="{EADDD54D-A632-4C72-BEEB-171D183701C7}" type="presParOf" srcId="{CA094210-08CE-488C-B05F-55E22450F92C}" destId="{235A4159-BCF1-427C-BD52-C5A81A60BBAA}" srcOrd="0" destOrd="0" presId="urn:microsoft.com/office/officeart/2005/8/layout/hierarchy1"/>
    <dgm:cxn modelId="{1FCCD5C9-E4D6-4B95-BED2-D947D763A02F}" type="presParOf" srcId="{CA094210-08CE-488C-B05F-55E22450F92C}" destId="{DF12DF7A-EABE-4EA5-8EAA-C054AAA44858}" srcOrd="1" destOrd="0" presId="urn:microsoft.com/office/officeart/2005/8/layout/hierarchy1"/>
    <dgm:cxn modelId="{6D96F3F5-7987-4220-8A26-00B1DDD613D1}" type="presParOf" srcId="{DF12DF7A-EABE-4EA5-8EAA-C054AAA44858}" destId="{B924F3D9-FCC0-4457-A4F8-9E657B7E8058}" srcOrd="0" destOrd="0" presId="urn:microsoft.com/office/officeart/2005/8/layout/hierarchy1"/>
    <dgm:cxn modelId="{DBBC56DE-F922-4ED1-85A8-BB7E646B4DF4}" type="presParOf" srcId="{B924F3D9-FCC0-4457-A4F8-9E657B7E8058}" destId="{C2CC21A5-9CCB-43CF-9D9C-EC03676FF7EB}" srcOrd="0" destOrd="0" presId="urn:microsoft.com/office/officeart/2005/8/layout/hierarchy1"/>
    <dgm:cxn modelId="{77A4459A-386A-4F62-807D-1380AA43FD2A}" type="presParOf" srcId="{B924F3D9-FCC0-4457-A4F8-9E657B7E8058}" destId="{0B7379EF-C60A-41B2-8AEA-721B4E976329}" srcOrd="1" destOrd="0" presId="urn:microsoft.com/office/officeart/2005/8/layout/hierarchy1"/>
    <dgm:cxn modelId="{27B33F74-44CC-49AE-A2E4-52B63A1EA950}" type="presParOf" srcId="{DF12DF7A-EABE-4EA5-8EAA-C054AAA44858}" destId="{5C81BE03-E6CD-4360-9BCA-04B44BAF5976}" srcOrd="1" destOrd="0" presId="urn:microsoft.com/office/officeart/2005/8/layout/hierarchy1"/>
    <dgm:cxn modelId="{EAFC50E3-A216-44ED-8AA7-BE1B05B0F1B4}" type="presParOf" srcId="{D764372C-D2EE-44BB-B3AF-ECD1BEA1AAEC}" destId="{CA6E0341-7CCB-47DA-8276-22BDA580A68E}" srcOrd="4" destOrd="0" presId="urn:microsoft.com/office/officeart/2005/8/layout/hierarchy1"/>
    <dgm:cxn modelId="{6766CEE3-EEA0-4612-B04C-3D1CE617C696}" type="presParOf" srcId="{D764372C-D2EE-44BB-B3AF-ECD1BEA1AAEC}" destId="{20254EB2-93BF-42FC-9BFB-3E488A009480}" srcOrd="5" destOrd="0" presId="urn:microsoft.com/office/officeart/2005/8/layout/hierarchy1"/>
    <dgm:cxn modelId="{1C53A7BD-F2D5-4E44-8EF8-F257EF03F554}" type="presParOf" srcId="{20254EB2-93BF-42FC-9BFB-3E488A009480}" destId="{C0A64621-7095-473C-966D-B1BBB1405831}" srcOrd="0" destOrd="0" presId="urn:microsoft.com/office/officeart/2005/8/layout/hierarchy1"/>
    <dgm:cxn modelId="{081A5481-B6A1-438A-BFDF-40AEFA12E0F4}" type="presParOf" srcId="{C0A64621-7095-473C-966D-B1BBB1405831}" destId="{1F892465-E188-4C55-A624-21D9EE02F3DE}" srcOrd="0" destOrd="0" presId="urn:microsoft.com/office/officeart/2005/8/layout/hierarchy1"/>
    <dgm:cxn modelId="{71BD0663-8BE9-4FAC-A2E7-20E2E18C3490}" type="presParOf" srcId="{C0A64621-7095-473C-966D-B1BBB1405831}" destId="{444C1DFC-904B-4208-967A-9341180D4D23}" srcOrd="1" destOrd="0" presId="urn:microsoft.com/office/officeart/2005/8/layout/hierarchy1"/>
    <dgm:cxn modelId="{D2E0D3CC-171D-40E3-BC8B-D8BE853D9FC0}" type="presParOf" srcId="{20254EB2-93BF-42FC-9BFB-3E488A009480}" destId="{E0D5E055-FE4B-438F-A6EA-8CAD0BD36896}" srcOrd="1" destOrd="0" presId="urn:microsoft.com/office/officeart/2005/8/layout/hierarchy1"/>
    <dgm:cxn modelId="{44F88549-12F8-4D0A-97EA-AA782C1EB2CA}" type="presParOf" srcId="{E0D5E055-FE4B-438F-A6EA-8CAD0BD36896}" destId="{D2C7A389-3B8E-4731-BA0F-95AE6214020D}" srcOrd="0" destOrd="0" presId="urn:microsoft.com/office/officeart/2005/8/layout/hierarchy1"/>
    <dgm:cxn modelId="{E760779B-17FC-4AFF-AA8E-B0EADDE123C6}" type="presParOf" srcId="{E0D5E055-FE4B-438F-A6EA-8CAD0BD36896}" destId="{0BC879D6-5337-4D63-B175-1DCD1CCB1F47}" srcOrd="1" destOrd="0" presId="urn:microsoft.com/office/officeart/2005/8/layout/hierarchy1"/>
    <dgm:cxn modelId="{C41028B2-E925-479F-B52C-85DF269FA41F}" type="presParOf" srcId="{0BC879D6-5337-4D63-B175-1DCD1CCB1F47}" destId="{80974ACD-8200-4D78-8027-B86A3EF4ACED}" srcOrd="0" destOrd="0" presId="urn:microsoft.com/office/officeart/2005/8/layout/hierarchy1"/>
    <dgm:cxn modelId="{AF34CF3C-57F1-43C6-91E2-3B82763D6020}" type="presParOf" srcId="{80974ACD-8200-4D78-8027-B86A3EF4ACED}" destId="{78E66426-9FF9-429C-9790-CC4657F993EA}" srcOrd="0" destOrd="0" presId="urn:microsoft.com/office/officeart/2005/8/layout/hierarchy1"/>
    <dgm:cxn modelId="{5A1BF2CB-D416-41E0-9DB3-8D6E85125976}" type="presParOf" srcId="{80974ACD-8200-4D78-8027-B86A3EF4ACED}" destId="{5EEE16BD-7551-4F46-9ADC-DD66F8915AAB}" srcOrd="1" destOrd="0" presId="urn:microsoft.com/office/officeart/2005/8/layout/hierarchy1"/>
    <dgm:cxn modelId="{C6C6D36C-E67A-4C4A-9985-0DB09A73B178}" type="presParOf" srcId="{0BC879D6-5337-4D63-B175-1DCD1CCB1F47}" destId="{DA841BF0-061D-4785-8DEF-9BA67A06E5BD}" srcOrd="1" destOrd="0" presId="urn:microsoft.com/office/officeart/2005/8/layout/hierarchy1"/>
    <dgm:cxn modelId="{24DEA790-F3E5-4BCD-B99A-2A88A5C4CF5A}" type="presParOf" srcId="{E0D5E055-FE4B-438F-A6EA-8CAD0BD36896}" destId="{C6888CAC-3551-4AA6-A1F1-637AAEE5DAA0}" srcOrd="2" destOrd="0" presId="urn:microsoft.com/office/officeart/2005/8/layout/hierarchy1"/>
    <dgm:cxn modelId="{5E33C36B-29B3-4E77-97F5-0CD608A3B6CC}" type="presParOf" srcId="{E0D5E055-FE4B-438F-A6EA-8CAD0BD36896}" destId="{0FAA883D-3F62-4F46-AEED-F16D179469CF}" srcOrd="3" destOrd="0" presId="urn:microsoft.com/office/officeart/2005/8/layout/hierarchy1"/>
    <dgm:cxn modelId="{9127D1B2-EDE7-4880-BC64-5B734D381168}" type="presParOf" srcId="{0FAA883D-3F62-4F46-AEED-F16D179469CF}" destId="{D9F50CE5-66B1-4303-9200-11FDD8C1E6F0}" srcOrd="0" destOrd="0" presId="urn:microsoft.com/office/officeart/2005/8/layout/hierarchy1"/>
    <dgm:cxn modelId="{A7F75494-5F3A-4AC1-A6A0-5CDBCC940BE4}" type="presParOf" srcId="{D9F50CE5-66B1-4303-9200-11FDD8C1E6F0}" destId="{75013CB1-8A28-45FA-975D-9A9A4CB1FFCB}" srcOrd="0" destOrd="0" presId="urn:microsoft.com/office/officeart/2005/8/layout/hierarchy1"/>
    <dgm:cxn modelId="{EE1F84C5-5145-4AAC-8009-4DD0E511090B}" type="presParOf" srcId="{D9F50CE5-66B1-4303-9200-11FDD8C1E6F0}" destId="{21892265-0114-47EB-954F-4AF743E48143}" srcOrd="1" destOrd="0" presId="urn:microsoft.com/office/officeart/2005/8/layout/hierarchy1"/>
    <dgm:cxn modelId="{2F2B4AAE-0AEA-4B0E-A905-B1832EB4FBB4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>
        <a:solidFill>
          <a:srgbClr val="FF000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Конечный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 custScaleY="207488" custLinFactNeighborX="-314" custLinFactNeighborY="-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1E8E34F1-CE1C-494C-9FDC-F0438A80F226}" type="presOf" srcId="{41A0B5A2-E5F3-432A-BE21-8C5A9887B214}" destId="{235A4159-BCF1-427C-BD52-C5A81A60BBAA}" srcOrd="0" destOrd="0" presId="urn:microsoft.com/office/officeart/2005/8/layout/hierarchy1"/>
    <dgm:cxn modelId="{4258B35B-9E09-4D62-8B2E-5A2F1EB6F59F}" type="presOf" srcId="{16D4F942-124E-466F-A37D-2ADCF561E811}" destId="{21892265-0114-47EB-954F-4AF743E48143}" srcOrd="0" destOrd="0" presId="urn:microsoft.com/office/officeart/2005/8/layout/hierarchy1"/>
    <dgm:cxn modelId="{61698E28-CA88-43B8-A13B-0452CB5E972C}" type="presOf" srcId="{C70384AD-BB71-4F7D-A655-3EB3795D443E}" destId="{A9577CCC-694C-4202-BE65-3C0D7EF1940E}" srcOrd="0" destOrd="0" presId="urn:microsoft.com/office/officeart/2005/8/layout/hierarchy1"/>
    <dgm:cxn modelId="{E0656E4D-CB75-4249-8C61-E3BA028C42DA}" type="presOf" srcId="{69E1C912-269A-4EF6-9172-992C02F1D270}" destId="{7C351B51-3ED9-4AA7-B45A-27D93E44B1F6}" srcOrd="0" destOrd="0" presId="urn:microsoft.com/office/officeart/2005/8/layout/hierarchy1"/>
    <dgm:cxn modelId="{D152AE07-5FCD-4824-94C1-1D42A872ADF8}" type="presOf" srcId="{CD16F6C2-AD37-49FA-B537-B7C2A8B19E50}" destId="{C6888CAC-3551-4AA6-A1F1-637AAEE5DAA0}" srcOrd="0" destOrd="0" presId="urn:microsoft.com/office/officeart/2005/8/layout/hierarchy1"/>
    <dgm:cxn modelId="{89A7F24C-E6D4-4CA5-9588-688E8D74C69A}" type="presOf" srcId="{0A5FB298-B0B0-4518-8F60-56FDB8A62E65}" destId="{33F7BA8F-D67F-4D6A-A0B3-3D09092CAA8B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22B6673A-19FD-4D08-A2D9-5AD7FAD66842}" type="presOf" srcId="{6471CB5E-209A-4C70-960C-58D93745A20F}" destId="{1B94E84F-7FB1-4AA9-9903-E70C955630C3}" srcOrd="0" destOrd="0" presId="urn:microsoft.com/office/officeart/2005/8/layout/hierarchy1"/>
    <dgm:cxn modelId="{1C92202A-88DB-4E49-B471-98123E7BDA99}" type="presOf" srcId="{C34C74AE-3F1A-499C-BF39-6DA257AA0935}" destId="{D2C7A389-3B8E-4731-BA0F-95AE6214020D}" srcOrd="0" destOrd="0" presId="urn:microsoft.com/office/officeart/2005/8/layout/hierarchy1"/>
    <dgm:cxn modelId="{18377A00-F82E-47C7-A919-DC396A295B5E}" type="presOf" srcId="{176EF9D8-B8E2-4330-982F-A94D24899E3E}" destId="{444C1DFC-904B-4208-967A-9341180D4D2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70932A3C-6027-4297-B747-243ADFC409E3}" type="presOf" srcId="{7D2323AA-0750-4405-B794-07DA2C467EB9}" destId="{F3CAA933-BD8C-46C5-BCD8-5FABBC785900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C68F797B-69D8-414A-A97C-F0AED318B8B6}" type="presOf" srcId="{0CF4C032-41B1-4381-9C6A-5E58F4736011}" destId="{5EEE16BD-7551-4F46-9ADC-DD66F8915AAB}" srcOrd="0" destOrd="0" presId="urn:microsoft.com/office/officeart/2005/8/layout/hierarchy1"/>
    <dgm:cxn modelId="{9E1FD92B-5E0C-4849-835D-8E139E447F76}" type="presOf" srcId="{64F44AF1-8074-427B-A914-E2874C123893}" destId="{0B7379EF-C60A-41B2-8AEA-721B4E976329}" srcOrd="0" destOrd="0" presId="urn:microsoft.com/office/officeart/2005/8/layout/hierarchy1"/>
    <dgm:cxn modelId="{305CE87C-348C-4E10-A2B0-7C8D4F329622}" type="presOf" srcId="{AC972EC7-AB08-4308-85CE-D8B34C622B0A}" destId="{CA6E0341-7CCB-47DA-8276-22BDA580A68E}" srcOrd="0" destOrd="0" presId="urn:microsoft.com/office/officeart/2005/8/layout/hierarchy1"/>
    <dgm:cxn modelId="{15AA0820-3D9B-4A4B-BC35-B93D96213422}" type="presOf" srcId="{E9BCE1BA-8463-4036-BAB5-36F4D5701B27}" destId="{9C3B3ADB-E77C-40F5-AFB6-B9B3AE836291}" srcOrd="0" destOrd="0" presId="urn:microsoft.com/office/officeart/2005/8/layout/hierarchy1"/>
    <dgm:cxn modelId="{C9B79BF4-3685-4952-BC11-B2B1776A55BE}" type="presOf" srcId="{6ED653B9-5CF2-4CDE-A702-031DD9BB51C6}" destId="{3F58D21A-B149-4B8D-AE82-728DAEC9FB94}" srcOrd="0" destOrd="0" presId="urn:microsoft.com/office/officeart/2005/8/layout/hierarchy1"/>
    <dgm:cxn modelId="{BEFC3DED-1541-42EB-92B6-CE4934C9D848}" type="presOf" srcId="{83B7A595-BD5E-463C-B3DC-E9E5050610B4}" destId="{82DAC121-7646-4995-A224-142BA4C1600E}" srcOrd="0" destOrd="0" presId="urn:microsoft.com/office/officeart/2005/8/layout/hierarchy1"/>
    <dgm:cxn modelId="{DA061F03-D740-41D4-882A-FBB58ECB251D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A3AEA10E-8BEB-4609-8F06-2FDF216EAFE8}" type="presOf" srcId="{DA76CBB0-2CF7-4A4D-B094-1C4ADC3F29D7}" destId="{CD70F88F-36AB-4B31-A0E9-459C01BB3884}" srcOrd="0" destOrd="0" presId="urn:microsoft.com/office/officeart/2005/8/layout/hierarchy1"/>
    <dgm:cxn modelId="{B5C9CB9E-9D20-495A-86EA-D626F25732AC}" type="presParOf" srcId="{33E83023-A47C-492A-9575-219CC7762A90}" destId="{99F1F117-7936-4A8E-98C2-5EFF3EF147EA}" srcOrd="0" destOrd="0" presId="urn:microsoft.com/office/officeart/2005/8/layout/hierarchy1"/>
    <dgm:cxn modelId="{26A8B2A8-DAC3-4828-BE6B-0961638EB222}" type="presParOf" srcId="{99F1F117-7936-4A8E-98C2-5EFF3EF147EA}" destId="{11845052-9418-45A2-945F-BC0225EF1891}" srcOrd="0" destOrd="0" presId="urn:microsoft.com/office/officeart/2005/8/layout/hierarchy1"/>
    <dgm:cxn modelId="{AB5D1CFF-0452-4083-8453-AF4BEFB2B618}" type="presParOf" srcId="{11845052-9418-45A2-945F-BC0225EF1891}" destId="{0A4A02AE-8824-4890-9927-30B3E201D820}" srcOrd="0" destOrd="0" presId="urn:microsoft.com/office/officeart/2005/8/layout/hierarchy1"/>
    <dgm:cxn modelId="{5F61BA83-7D3E-4907-8558-08F30D89F6FA}" type="presParOf" srcId="{11845052-9418-45A2-945F-BC0225EF1891}" destId="{33F7BA8F-D67F-4D6A-A0B3-3D09092CAA8B}" srcOrd="1" destOrd="0" presId="urn:microsoft.com/office/officeart/2005/8/layout/hierarchy1"/>
    <dgm:cxn modelId="{55F304E9-2FB0-47FC-81D5-A63DD81AA628}" type="presParOf" srcId="{99F1F117-7936-4A8E-98C2-5EFF3EF147EA}" destId="{D764372C-D2EE-44BB-B3AF-ECD1BEA1AAEC}" srcOrd="1" destOrd="0" presId="urn:microsoft.com/office/officeart/2005/8/layout/hierarchy1"/>
    <dgm:cxn modelId="{0E7F8202-8F2D-4435-8B1C-4BFE3A33BED6}" type="presParOf" srcId="{D764372C-D2EE-44BB-B3AF-ECD1BEA1AAEC}" destId="{7C351B51-3ED9-4AA7-B45A-27D93E44B1F6}" srcOrd="0" destOrd="0" presId="urn:microsoft.com/office/officeart/2005/8/layout/hierarchy1"/>
    <dgm:cxn modelId="{DB446674-FEF6-4CD8-B1C0-220A42B1C0DE}" type="presParOf" srcId="{D764372C-D2EE-44BB-B3AF-ECD1BEA1AAEC}" destId="{86C6E232-4D18-45F6-9EE2-9D001C0FC3C0}" srcOrd="1" destOrd="0" presId="urn:microsoft.com/office/officeart/2005/8/layout/hierarchy1"/>
    <dgm:cxn modelId="{A3AD964D-3833-4FBD-AD1C-D4A017242ECC}" type="presParOf" srcId="{86C6E232-4D18-45F6-9EE2-9D001C0FC3C0}" destId="{CE7BC554-538B-4489-A47E-6BA06360FEE7}" srcOrd="0" destOrd="0" presId="urn:microsoft.com/office/officeart/2005/8/layout/hierarchy1"/>
    <dgm:cxn modelId="{E3F71C38-EC6B-4000-93B6-4ECFC2E0DBCE}" type="presParOf" srcId="{CE7BC554-538B-4489-A47E-6BA06360FEE7}" destId="{D62B2975-E466-43EF-8ACD-C1815231E72C}" srcOrd="0" destOrd="0" presId="urn:microsoft.com/office/officeart/2005/8/layout/hierarchy1"/>
    <dgm:cxn modelId="{BE782D22-4FA8-4A24-AD64-1576AF0618EC}" type="presParOf" srcId="{CE7BC554-538B-4489-A47E-6BA06360FEE7}" destId="{82DAC121-7646-4995-A224-142BA4C1600E}" srcOrd="1" destOrd="0" presId="urn:microsoft.com/office/officeart/2005/8/layout/hierarchy1"/>
    <dgm:cxn modelId="{36147D42-C42D-425D-A606-E348C86E7E3E}" type="presParOf" srcId="{86C6E232-4D18-45F6-9EE2-9D001C0FC3C0}" destId="{1FEF20A1-36D1-4E29-A8F2-ED953769298F}" srcOrd="1" destOrd="0" presId="urn:microsoft.com/office/officeart/2005/8/layout/hierarchy1"/>
    <dgm:cxn modelId="{97895D2E-333D-497E-8A27-5FB32D4D1B63}" type="presParOf" srcId="{1FEF20A1-36D1-4E29-A8F2-ED953769298F}" destId="{A9577CCC-694C-4202-BE65-3C0D7EF1940E}" srcOrd="0" destOrd="0" presId="urn:microsoft.com/office/officeart/2005/8/layout/hierarchy1"/>
    <dgm:cxn modelId="{ECB92943-3DE8-46D8-A0A0-EA032B5EC53F}" type="presParOf" srcId="{1FEF20A1-36D1-4E29-A8F2-ED953769298F}" destId="{131137E2-AAC1-49B9-A2C7-337D289D10F3}" srcOrd="1" destOrd="0" presId="urn:microsoft.com/office/officeart/2005/8/layout/hierarchy1"/>
    <dgm:cxn modelId="{8DFD2C81-F35D-44BC-B21D-22817EDFCF49}" type="presParOf" srcId="{131137E2-AAC1-49B9-A2C7-337D289D10F3}" destId="{2668DF8C-6617-4307-8D57-19D8D74A6E82}" srcOrd="0" destOrd="0" presId="urn:microsoft.com/office/officeart/2005/8/layout/hierarchy1"/>
    <dgm:cxn modelId="{88ECC71B-E089-44C7-9550-9CE2C0F3EBEC}" type="presParOf" srcId="{2668DF8C-6617-4307-8D57-19D8D74A6E82}" destId="{06F613C9-E7F4-4FAD-8BFE-3CD0E6CE9A0C}" srcOrd="0" destOrd="0" presId="urn:microsoft.com/office/officeart/2005/8/layout/hierarchy1"/>
    <dgm:cxn modelId="{0300A8D2-36FF-4AAE-B458-C43EE05B125F}" type="presParOf" srcId="{2668DF8C-6617-4307-8D57-19D8D74A6E82}" destId="{1B94E84F-7FB1-4AA9-9903-E70C955630C3}" srcOrd="1" destOrd="0" presId="urn:microsoft.com/office/officeart/2005/8/layout/hierarchy1"/>
    <dgm:cxn modelId="{2D9B7C29-F6ED-4010-AA83-325789D76505}" type="presParOf" srcId="{131137E2-AAC1-49B9-A2C7-337D289D10F3}" destId="{3FA505A8-6F5D-4F81-8E96-7843756082C4}" srcOrd="1" destOrd="0" presId="urn:microsoft.com/office/officeart/2005/8/layout/hierarchy1"/>
    <dgm:cxn modelId="{B01AC8D7-D6C1-4BFA-972E-696729CB81E6}" type="presParOf" srcId="{1FEF20A1-36D1-4E29-A8F2-ED953769298F}" destId="{CD70F88F-36AB-4B31-A0E9-459C01BB3884}" srcOrd="2" destOrd="0" presId="urn:microsoft.com/office/officeart/2005/8/layout/hierarchy1"/>
    <dgm:cxn modelId="{60A2E9E7-865F-466A-84CB-7E4895DDDC7C}" type="presParOf" srcId="{1FEF20A1-36D1-4E29-A8F2-ED953769298F}" destId="{8BC27708-3220-4F3F-AF73-2583752B629D}" srcOrd="3" destOrd="0" presId="urn:microsoft.com/office/officeart/2005/8/layout/hierarchy1"/>
    <dgm:cxn modelId="{C5074C69-9BAD-4970-8898-1C6796184314}" type="presParOf" srcId="{8BC27708-3220-4F3F-AF73-2583752B629D}" destId="{01B6B1F8-CF07-477D-AD46-8FB045758085}" srcOrd="0" destOrd="0" presId="urn:microsoft.com/office/officeart/2005/8/layout/hierarchy1"/>
    <dgm:cxn modelId="{1B55190D-6417-4E3D-BF4E-6569A3F170DF}" type="presParOf" srcId="{01B6B1F8-CF07-477D-AD46-8FB045758085}" destId="{2E2562BA-55FE-46DE-98AD-6A9680C201A8}" srcOrd="0" destOrd="0" presId="urn:microsoft.com/office/officeart/2005/8/layout/hierarchy1"/>
    <dgm:cxn modelId="{214FDB9B-B121-4673-B4EA-D5F8981B8FEA}" type="presParOf" srcId="{01B6B1F8-CF07-477D-AD46-8FB045758085}" destId="{9C3B3ADB-E77C-40F5-AFB6-B9B3AE836291}" srcOrd="1" destOrd="0" presId="urn:microsoft.com/office/officeart/2005/8/layout/hierarchy1"/>
    <dgm:cxn modelId="{7D918415-300C-4EE4-A18F-9D91DF6D9A1B}" type="presParOf" srcId="{8BC27708-3220-4F3F-AF73-2583752B629D}" destId="{DC1910FE-BE36-472C-BA99-C846550F6329}" srcOrd="1" destOrd="0" presId="urn:microsoft.com/office/officeart/2005/8/layout/hierarchy1"/>
    <dgm:cxn modelId="{F1A4CECB-F666-4281-9789-6E35AEC0AE45}" type="presParOf" srcId="{D764372C-D2EE-44BB-B3AF-ECD1BEA1AAEC}" destId="{F3CAA933-BD8C-46C5-BCD8-5FABBC785900}" srcOrd="2" destOrd="0" presId="urn:microsoft.com/office/officeart/2005/8/layout/hierarchy1"/>
    <dgm:cxn modelId="{0E0A0CAE-807B-4906-AC86-070D4A2411D0}" type="presParOf" srcId="{D764372C-D2EE-44BB-B3AF-ECD1BEA1AAEC}" destId="{49C6BA9B-2735-4B57-B57B-7F0641EEFC94}" srcOrd="3" destOrd="0" presId="urn:microsoft.com/office/officeart/2005/8/layout/hierarchy1"/>
    <dgm:cxn modelId="{DBE1A31D-CC55-460A-B440-B627160A7978}" type="presParOf" srcId="{49C6BA9B-2735-4B57-B57B-7F0641EEFC94}" destId="{5E07CC6F-A669-4359-A48C-94B85CBE9DFD}" srcOrd="0" destOrd="0" presId="urn:microsoft.com/office/officeart/2005/8/layout/hierarchy1"/>
    <dgm:cxn modelId="{822AB24E-B781-43AB-A802-350BE70C43A8}" type="presParOf" srcId="{5E07CC6F-A669-4359-A48C-94B85CBE9DFD}" destId="{84658A47-906A-4031-9354-680DD35FE25F}" srcOrd="0" destOrd="0" presId="urn:microsoft.com/office/officeart/2005/8/layout/hierarchy1"/>
    <dgm:cxn modelId="{D7704030-C02C-4220-9FF9-B5D551908B11}" type="presParOf" srcId="{5E07CC6F-A669-4359-A48C-94B85CBE9DFD}" destId="{3F58D21A-B149-4B8D-AE82-728DAEC9FB94}" srcOrd="1" destOrd="0" presId="urn:microsoft.com/office/officeart/2005/8/layout/hierarchy1"/>
    <dgm:cxn modelId="{1EBC846F-7CED-47E8-8C72-09E936AD9220}" type="presParOf" srcId="{49C6BA9B-2735-4B57-B57B-7F0641EEFC94}" destId="{CA094210-08CE-488C-B05F-55E22450F92C}" srcOrd="1" destOrd="0" presId="urn:microsoft.com/office/officeart/2005/8/layout/hierarchy1"/>
    <dgm:cxn modelId="{CBB11FD2-C3A7-4B15-94AD-B082E2D2A1D2}" type="presParOf" srcId="{CA094210-08CE-488C-B05F-55E22450F92C}" destId="{235A4159-BCF1-427C-BD52-C5A81A60BBAA}" srcOrd="0" destOrd="0" presId="urn:microsoft.com/office/officeart/2005/8/layout/hierarchy1"/>
    <dgm:cxn modelId="{B65E6DBD-F0B0-4B70-AA37-3653C9FBFA8E}" type="presParOf" srcId="{CA094210-08CE-488C-B05F-55E22450F92C}" destId="{DF12DF7A-EABE-4EA5-8EAA-C054AAA44858}" srcOrd="1" destOrd="0" presId="urn:microsoft.com/office/officeart/2005/8/layout/hierarchy1"/>
    <dgm:cxn modelId="{70129B5E-2974-49B8-9E87-E5183A2491DA}" type="presParOf" srcId="{DF12DF7A-EABE-4EA5-8EAA-C054AAA44858}" destId="{B924F3D9-FCC0-4457-A4F8-9E657B7E8058}" srcOrd="0" destOrd="0" presId="urn:microsoft.com/office/officeart/2005/8/layout/hierarchy1"/>
    <dgm:cxn modelId="{B9069380-EAFB-406A-AF83-E7018BB341C3}" type="presParOf" srcId="{B924F3D9-FCC0-4457-A4F8-9E657B7E8058}" destId="{C2CC21A5-9CCB-43CF-9D9C-EC03676FF7EB}" srcOrd="0" destOrd="0" presId="urn:microsoft.com/office/officeart/2005/8/layout/hierarchy1"/>
    <dgm:cxn modelId="{E704DBEF-4292-4D5B-9B95-E6E798B66CB7}" type="presParOf" srcId="{B924F3D9-FCC0-4457-A4F8-9E657B7E8058}" destId="{0B7379EF-C60A-41B2-8AEA-721B4E976329}" srcOrd="1" destOrd="0" presId="urn:microsoft.com/office/officeart/2005/8/layout/hierarchy1"/>
    <dgm:cxn modelId="{6F8EF0FA-7532-4643-AD43-CE731B8BAD6E}" type="presParOf" srcId="{DF12DF7A-EABE-4EA5-8EAA-C054AAA44858}" destId="{5C81BE03-E6CD-4360-9BCA-04B44BAF5976}" srcOrd="1" destOrd="0" presId="urn:microsoft.com/office/officeart/2005/8/layout/hierarchy1"/>
    <dgm:cxn modelId="{3DF26BD0-63EB-4772-B390-553F9FAB61B7}" type="presParOf" srcId="{D764372C-D2EE-44BB-B3AF-ECD1BEA1AAEC}" destId="{CA6E0341-7CCB-47DA-8276-22BDA580A68E}" srcOrd="4" destOrd="0" presId="urn:microsoft.com/office/officeart/2005/8/layout/hierarchy1"/>
    <dgm:cxn modelId="{CE63D09F-C68E-4DDF-B5E9-288C65F577EE}" type="presParOf" srcId="{D764372C-D2EE-44BB-B3AF-ECD1BEA1AAEC}" destId="{20254EB2-93BF-42FC-9BFB-3E488A009480}" srcOrd="5" destOrd="0" presId="urn:microsoft.com/office/officeart/2005/8/layout/hierarchy1"/>
    <dgm:cxn modelId="{F37F1071-132E-4B19-AC8E-A5ADF1DA0DA1}" type="presParOf" srcId="{20254EB2-93BF-42FC-9BFB-3E488A009480}" destId="{C0A64621-7095-473C-966D-B1BBB1405831}" srcOrd="0" destOrd="0" presId="urn:microsoft.com/office/officeart/2005/8/layout/hierarchy1"/>
    <dgm:cxn modelId="{52FA0222-2B83-4480-999E-F3604997A2D9}" type="presParOf" srcId="{C0A64621-7095-473C-966D-B1BBB1405831}" destId="{1F892465-E188-4C55-A624-21D9EE02F3DE}" srcOrd="0" destOrd="0" presId="urn:microsoft.com/office/officeart/2005/8/layout/hierarchy1"/>
    <dgm:cxn modelId="{209149A2-AC24-4536-B9FD-52C92EBDDA66}" type="presParOf" srcId="{C0A64621-7095-473C-966D-B1BBB1405831}" destId="{444C1DFC-904B-4208-967A-9341180D4D23}" srcOrd="1" destOrd="0" presId="urn:microsoft.com/office/officeart/2005/8/layout/hierarchy1"/>
    <dgm:cxn modelId="{68192DDE-C269-4628-B336-AAF394CFAF75}" type="presParOf" srcId="{20254EB2-93BF-42FC-9BFB-3E488A009480}" destId="{E0D5E055-FE4B-438F-A6EA-8CAD0BD36896}" srcOrd="1" destOrd="0" presId="urn:microsoft.com/office/officeart/2005/8/layout/hierarchy1"/>
    <dgm:cxn modelId="{4CDB0462-28F5-4381-BF22-F3AF837F2724}" type="presParOf" srcId="{E0D5E055-FE4B-438F-A6EA-8CAD0BD36896}" destId="{D2C7A389-3B8E-4731-BA0F-95AE6214020D}" srcOrd="0" destOrd="0" presId="urn:microsoft.com/office/officeart/2005/8/layout/hierarchy1"/>
    <dgm:cxn modelId="{6447A9F6-C0D3-484D-89AC-89B34D5C7191}" type="presParOf" srcId="{E0D5E055-FE4B-438F-A6EA-8CAD0BD36896}" destId="{0BC879D6-5337-4D63-B175-1DCD1CCB1F47}" srcOrd="1" destOrd="0" presId="urn:microsoft.com/office/officeart/2005/8/layout/hierarchy1"/>
    <dgm:cxn modelId="{B97F6F8F-3E44-4188-A4B9-CE929091CD79}" type="presParOf" srcId="{0BC879D6-5337-4D63-B175-1DCD1CCB1F47}" destId="{80974ACD-8200-4D78-8027-B86A3EF4ACED}" srcOrd="0" destOrd="0" presId="urn:microsoft.com/office/officeart/2005/8/layout/hierarchy1"/>
    <dgm:cxn modelId="{CF1553FD-8906-4035-880E-476BE5BCB22E}" type="presParOf" srcId="{80974ACD-8200-4D78-8027-B86A3EF4ACED}" destId="{78E66426-9FF9-429C-9790-CC4657F993EA}" srcOrd="0" destOrd="0" presId="urn:microsoft.com/office/officeart/2005/8/layout/hierarchy1"/>
    <dgm:cxn modelId="{40973FFE-4F1C-4A21-A541-CCCAD75A5288}" type="presParOf" srcId="{80974ACD-8200-4D78-8027-B86A3EF4ACED}" destId="{5EEE16BD-7551-4F46-9ADC-DD66F8915AAB}" srcOrd="1" destOrd="0" presId="urn:microsoft.com/office/officeart/2005/8/layout/hierarchy1"/>
    <dgm:cxn modelId="{6B42F802-698B-46CA-B82E-962156D2CB25}" type="presParOf" srcId="{0BC879D6-5337-4D63-B175-1DCD1CCB1F47}" destId="{DA841BF0-061D-4785-8DEF-9BA67A06E5BD}" srcOrd="1" destOrd="0" presId="urn:microsoft.com/office/officeart/2005/8/layout/hierarchy1"/>
    <dgm:cxn modelId="{CDBE6C4B-59B8-4448-B7B5-1847A3592838}" type="presParOf" srcId="{E0D5E055-FE4B-438F-A6EA-8CAD0BD36896}" destId="{C6888CAC-3551-4AA6-A1F1-637AAEE5DAA0}" srcOrd="2" destOrd="0" presId="urn:microsoft.com/office/officeart/2005/8/layout/hierarchy1"/>
    <dgm:cxn modelId="{4A141BB6-3BE8-493B-A589-A24B211E6E3B}" type="presParOf" srcId="{E0D5E055-FE4B-438F-A6EA-8CAD0BD36896}" destId="{0FAA883D-3F62-4F46-AEED-F16D179469CF}" srcOrd="3" destOrd="0" presId="urn:microsoft.com/office/officeart/2005/8/layout/hierarchy1"/>
    <dgm:cxn modelId="{78A54076-043F-47D6-A6CF-2BF46A9F1ACC}" type="presParOf" srcId="{0FAA883D-3F62-4F46-AEED-F16D179469CF}" destId="{D9F50CE5-66B1-4303-9200-11FDD8C1E6F0}" srcOrd="0" destOrd="0" presId="urn:microsoft.com/office/officeart/2005/8/layout/hierarchy1"/>
    <dgm:cxn modelId="{D135AFE4-6119-4AE4-AEE7-DA91321F3839}" type="presParOf" srcId="{D9F50CE5-66B1-4303-9200-11FDD8C1E6F0}" destId="{75013CB1-8A28-45FA-975D-9A9A4CB1FFCB}" srcOrd="0" destOrd="0" presId="urn:microsoft.com/office/officeart/2005/8/layout/hierarchy1"/>
    <dgm:cxn modelId="{4F80D848-065F-4973-8CCF-5A650FF960FF}" type="presParOf" srcId="{D9F50CE5-66B1-4303-9200-11FDD8C1E6F0}" destId="{21892265-0114-47EB-954F-4AF743E48143}" srcOrd="1" destOrd="0" presId="urn:microsoft.com/office/officeart/2005/8/layout/hierarchy1"/>
    <dgm:cxn modelId="{ACCFC638-CD00-4117-A41B-2E04F8FEF5B5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EA0EA9-6E48-4C4F-B59A-05B51D005955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ru-RU"/>
        </a:p>
      </dgm:t>
    </dgm:pt>
    <dgm:pt modelId="{2D383DE1-B9B5-4338-AA35-5318197A824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Конечный мозг</a:t>
          </a:r>
          <a:endParaRPr lang="ru-RU" b="1" dirty="0">
            <a:solidFill>
              <a:schemeClr val="tx1"/>
            </a:solidFill>
          </a:endParaRPr>
        </a:p>
      </dgm:t>
    </dgm:pt>
    <dgm:pt modelId="{FDBB986A-D823-4B19-AE4D-40E69A657025}" type="parTrans" cxnId="{F72A107C-F675-4E58-9477-E9DF33DEF3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D803D18-9B5A-49F8-B1B4-06F12BE69834}" type="sibTrans" cxnId="{F72A107C-F675-4E58-9477-E9DF33DEF32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AB122B3-1677-48D8-BD1C-E097B525CADE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Обонятельный мозг</a:t>
          </a:r>
          <a:endParaRPr lang="ru-RU" b="1" dirty="0">
            <a:solidFill>
              <a:schemeClr val="tx1"/>
            </a:solidFill>
          </a:endParaRPr>
        </a:p>
      </dgm:t>
    </dgm:pt>
    <dgm:pt modelId="{B8E65CCA-18E1-43C9-99F4-45EE09550742}" type="parTrans" cxnId="{A1E9FEEB-C1F1-42F2-90D5-3B786712C91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D08FD43-6F8C-426A-9BE4-49E28B50CDFD}" type="sibTrans" cxnId="{A1E9FEEB-C1F1-42F2-90D5-3B786712C91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0810C75-D908-4329-8D64-062F46FA0A3C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Базальные ядра</a:t>
          </a:r>
          <a:endParaRPr lang="ru-RU" b="1" dirty="0">
            <a:solidFill>
              <a:schemeClr val="tx1"/>
            </a:solidFill>
          </a:endParaRPr>
        </a:p>
      </dgm:t>
    </dgm:pt>
    <dgm:pt modelId="{A27B2FE9-0A68-43B9-BD72-EF9BF4F3F09A}" type="parTrans" cxnId="{645C4165-32DB-40BA-BBA4-C41A68C3258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7FD8CD6-3D02-44CC-A054-58478A739A16}" type="sibTrans" cxnId="{645C4165-32DB-40BA-BBA4-C41A68C3258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AEFC193-1D1C-4EB7-8409-DF4AF4B3102B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Плащ (кора)</a:t>
          </a:r>
          <a:endParaRPr lang="ru-RU" b="1" dirty="0">
            <a:solidFill>
              <a:schemeClr val="tx1"/>
            </a:solidFill>
          </a:endParaRPr>
        </a:p>
      </dgm:t>
    </dgm:pt>
    <dgm:pt modelId="{0D2436BF-3444-45FF-8B39-E83777D41BC7}" type="parTrans" cxnId="{8E51D287-FC5C-4F72-9AB1-F1F57520BED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38D1EF-2B0B-4974-A5BE-C2181F7060F4}" type="sibTrans" cxnId="{8E51D287-FC5C-4F72-9AB1-F1F57520BED3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7B973C0-FC2E-41EA-BD95-EC250B9FE930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FF4A9144-BF92-4D1B-A510-F05920A88247}" type="parTrans" cxnId="{EA402E34-9C38-469E-A1F8-30CF89B104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11E5807-3311-42E6-9053-0E373138E537}" type="sibTrans" cxnId="{EA402E34-9C38-469E-A1F8-30CF89B1043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911811E-19BF-41CD-A3BB-20A196CB32C3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Ассоциативные волокна</a:t>
          </a:r>
          <a:endParaRPr lang="ru-RU" b="1" dirty="0">
            <a:solidFill>
              <a:schemeClr val="tx1"/>
            </a:solidFill>
          </a:endParaRPr>
        </a:p>
      </dgm:t>
    </dgm:pt>
    <dgm:pt modelId="{11E4298E-6902-4EAE-B15D-E94A9B25135A}" type="parTrans" cxnId="{805E0DC2-9A40-4E77-83BC-83B0B8D84E7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62F529B-21C0-4CBA-84C0-AF554B8002B0}" type="sibTrans" cxnId="{805E0DC2-9A40-4E77-83BC-83B0B8D84E7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6106655-C805-4ACD-9713-A34D8760BEA1}">
      <dgm:prSet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Комиссуральные</a:t>
          </a:r>
          <a:r>
            <a:rPr lang="ru-RU" b="1" dirty="0" smtClean="0">
              <a:solidFill>
                <a:schemeClr val="tx1"/>
              </a:solidFill>
            </a:rPr>
            <a:t> волокна</a:t>
          </a:r>
          <a:endParaRPr lang="ru-RU" b="1" dirty="0">
            <a:solidFill>
              <a:schemeClr val="tx1"/>
            </a:solidFill>
          </a:endParaRPr>
        </a:p>
      </dgm:t>
    </dgm:pt>
    <dgm:pt modelId="{586BED2E-576C-4980-8992-1D578BE6C46A}" type="parTrans" cxnId="{A4D19E67-1D9C-4978-8611-FB410890B9A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5C43779-C230-4912-A0DC-211EC215226C}" type="sibTrans" cxnId="{A4D19E67-1D9C-4978-8611-FB410890B9A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05E14D-4335-42D6-AC66-A30CFBD304AF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Проекционные волокна</a:t>
          </a:r>
          <a:endParaRPr lang="ru-RU" b="1" dirty="0">
            <a:solidFill>
              <a:schemeClr val="tx1"/>
            </a:solidFill>
          </a:endParaRPr>
        </a:p>
      </dgm:t>
    </dgm:pt>
    <dgm:pt modelId="{8C627957-66A4-4126-B277-977EEC203FF9}" type="parTrans" cxnId="{458749C8-69C8-4547-A1CE-F8CD343BB9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44B20D0-FCC9-428B-BE42-9FDF88978659}" type="sibTrans" cxnId="{458749C8-69C8-4547-A1CE-F8CD343BB9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3A1C7FA-D497-4935-B99A-A1F2DE0E29E0}" type="pres">
      <dgm:prSet presAssocID="{35EA0EA9-6E48-4C4F-B59A-05B51D00595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B7F845-0825-4B64-95A5-4032B6126923}" type="pres">
      <dgm:prSet presAssocID="{2D383DE1-B9B5-4338-AA35-5318197A8245}" presName="hierRoot1" presStyleCnt="0">
        <dgm:presLayoutVars>
          <dgm:hierBranch val="init"/>
        </dgm:presLayoutVars>
      </dgm:prSet>
      <dgm:spPr/>
    </dgm:pt>
    <dgm:pt modelId="{11C6780D-E092-4C2A-A2B4-1198C10E754E}" type="pres">
      <dgm:prSet presAssocID="{2D383DE1-B9B5-4338-AA35-5318197A8245}" presName="rootComposite1" presStyleCnt="0"/>
      <dgm:spPr/>
    </dgm:pt>
    <dgm:pt modelId="{855B2343-0A54-4AE9-B7F1-CD27FCDB9872}" type="pres">
      <dgm:prSet presAssocID="{2D383DE1-B9B5-4338-AA35-5318197A82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C8F8C-03E5-44F2-AA40-D4894DFF4C8A}" type="pres">
      <dgm:prSet presAssocID="{2D383DE1-B9B5-4338-AA35-5318197A824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CE763EB-6A05-4BF9-88A3-C29EC9E31B85}" type="pres">
      <dgm:prSet presAssocID="{2D383DE1-B9B5-4338-AA35-5318197A8245}" presName="hierChild2" presStyleCnt="0"/>
      <dgm:spPr/>
    </dgm:pt>
    <dgm:pt modelId="{E7DBF53E-BAF3-4C20-A989-8C07C3FBE6D2}" type="pres">
      <dgm:prSet presAssocID="{B8E65CCA-18E1-43C9-99F4-45EE0955074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DC182A26-30B4-4096-9BD1-63122881A9DC}" type="pres">
      <dgm:prSet presAssocID="{4AB122B3-1677-48D8-BD1C-E097B525CADE}" presName="hierRoot2" presStyleCnt="0">
        <dgm:presLayoutVars>
          <dgm:hierBranch val="init"/>
        </dgm:presLayoutVars>
      </dgm:prSet>
      <dgm:spPr/>
    </dgm:pt>
    <dgm:pt modelId="{C5903EB9-48DB-412B-8081-E8E0D03D1E31}" type="pres">
      <dgm:prSet presAssocID="{4AB122B3-1677-48D8-BD1C-E097B525CADE}" presName="rootComposite" presStyleCnt="0"/>
      <dgm:spPr/>
    </dgm:pt>
    <dgm:pt modelId="{535E39B2-1A6B-4ED0-9BFC-2966FA42658F}" type="pres">
      <dgm:prSet presAssocID="{4AB122B3-1677-48D8-BD1C-E097B525CAD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B20850-55EB-4E10-B129-BAB6B6A643BE}" type="pres">
      <dgm:prSet presAssocID="{4AB122B3-1677-48D8-BD1C-E097B525CADE}" presName="rootConnector" presStyleLbl="node2" presStyleIdx="0" presStyleCnt="4"/>
      <dgm:spPr/>
      <dgm:t>
        <a:bodyPr/>
        <a:lstStyle/>
        <a:p>
          <a:endParaRPr lang="ru-RU"/>
        </a:p>
      </dgm:t>
    </dgm:pt>
    <dgm:pt modelId="{F373519A-CC29-4BDD-975A-1287C55DC295}" type="pres">
      <dgm:prSet presAssocID="{4AB122B3-1677-48D8-BD1C-E097B525CADE}" presName="hierChild4" presStyleCnt="0"/>
      <dgm:spPr/>
    </dgm:pt>
    <dgm:pt modelId="{57DFF0A3-94E5-432C-A6D5-2851B1D8AA7E}" type="pres">
      <dgm:prSet presAssocID="{4AB122B3-1677-48D8-BD1C-E097B525CADE}" presName="hierChild5" presStyleCnt="0"/>
      <dgm:spPr/>
    </dgm:pt>
    <dgm:pt modelId="{D7B93B29-64B5-4893-A5C2-953B458683BA}" type="pres">
      <dgm:prSet presAssocID="{A27B2FE9-0A68-43B9-BD72-EF9BF4F3F09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D30D6EBB-97BE-429C-9372-6C9CB2EFD17F}" type="pres">
      <dgm:prSet presAssocID="{C0810C75-D908-4329-8D64-062F46FA0A3C}" presName="hierRoot2" presStyleCnt="0">
        <dgm:presLayoutVars>
          <dgm:hierBranch val="init"/>
        </dgm:presLayoutVars>
      </dgm:prSet>
      <dgm:spPr/>
    </dgm:pt>
    <dgm:pt modelId="{E63B683F-FA71-4060-8ACA-7AA5903E555C}" type="pres">
      <dgm:prSet presAssocID="{C0810C75-D908-4329-8D64-062F46FA0A3C}" presName="rootComposite" presStyleCnt="0"/>
      <dgm:spPr/>
    </dgm:pt>
    <dgm:pt modelId="{11DADE0B-D350-4884-84F0-AB10D72E3C3F}" type="pres">
      <dgm:prSet presAssocID="{C0810C75-D908-4329-8D64-062F46FA0A3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BCA513-5B5B-43EC-9A23-F2623634D44B}" type="pres">
      <dgm:prSet presAssocID="{C0810C75-D908-4329-8D64-062F46FA0A3C}" presName="rootConnector" presStyleLbl="node2" presStyleIdx="1" presStyleCnt="4"/>
      <dgm:spPr/>
      <dgm:t>
        <a:bodyPr/>
        <a:lstStyle/>
        <a:p>
          <a:endParaRPr lang="ru-RU"/>
        </a:p>
      </dgm:t>
    </dgm:pt>
    <dgm:pt modelId="{24986046-9E8B-464C-A63F-1474BE20C015}" type="pres">
      <dgm:prSet presAssocID="{C0810C75-D908-4329-8D64-062F46FA0A3C}" presName="hierChild4" presStyleCnt="0"/>
      <dgm:spPr/>
    </dgm:pt>
    <dgm:pt modelId="{93ACA9E1-1DFF-4FE4-A0FF-0E428BB3F697}" type="pres">
      <dgm:prSet presAssocID="{C0810C75-D908-4329-8D64-062F46FA0A3C}" presName="hierChild5" presStyleCnt="0"/>
      <dgm:spPr/>
    </dgm:pt>
    <dgm:pt modelId="{234E4087-35B3-4C44-A8A9-0372882714A4}" type="pres">
      <dgm:prSet presAssocID="{0D2436BF-3444-45FF-8B39-E83777D41BC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36B29459-17A2-4C33-95F9-7A82A5D6D130}" type="pres">
      <dgm:prSet presAssocID="{6AEFC193-1D1C-4EB7-8409-DF4AF4B3102B}" presName="hierRoot2" presStyleCnt="0">
        <dgm:presLayoutVars>
          <dgm:hierBranch val="init"/>
        </dgm:presLayoutVars>
      </dgm:prSet>
      <dgm:spPr/>
    </dgm:pt>
    <dgm:pt modelId="{1C0B73BC-0E3D-4FB4-B160-3C12844EFDAF}" type="pres">
      <dgm:prSet presAssocID="{6AEFC193-1D1C-4EB7-8409-DF4AF4B3102B}" presName="rootComposite" presStyleCnt="0"/>
      <dgm:spPr/>
    </dgm:pt>
    <dgm:pt modelId="{E405D04F-3F9A-4DE4-8D9A-483BA53829BB}" type="pres">
      <dgm:prSet presAssocID="{6AEFC193-1D1C-4EB7-8409-DF4AF4B3102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2A47B3-E75D-4F5B-805C-467FC2ACD427}" type="pres">
      <dgm:prSet presAssocID="{6AEFC193-1D1C-4EB7-8409-DF4AF4B3102B}" presName="rootConnector" presStyleLbl="node2" presStyleIdx="2" presStyleCnt="4"/>
      <dgm:spPr/>
      <dgm:t>
        <a:bodyPr/>
        <a:lstStyle/>
        <a:p>
          <a:endParaRPr lang="ru-RU"/>
        </a:p>
      </dgm:t>
    </dgm:pt>
    <dgm:pt modelId="{5E952C8F-824D-430F-BDC0-3BFD93A3A9A6}" type="pres">
      <dgm:prSet presAssocID="{6AEFC193-1D1C-4EB7-8409-DF4AF4B3102B}" presName="hierChild4" presStyleCnt="0"/>
      <dgm:spPr/>
    </dgm:pt>
    <dgm:pt modelId="{AA490FFB-FDF3-4D74-ACA6-6CCB1044A13D}" type="pres">
      <dgm:prSet presAssocID="{6AEFC193-1D1C-4EB7-8409-DF4AF4B3102B}" presName="hierChild5" presStyleCnt="0"/>
      <dgm:spPr/>
    </dgm:pt>
    <dgm:pt modelId="{061D33F2-355F-479E-9FD2-214EA3B6B129}" type="pres">
      <dgm:prSet presAssocID="{FF4A9144-BF92-4D1B-A510-F05920A88247}" presName="Name37" presStyleLbl="parChTrans1D2" presStyleIdx="3" presStyleCnt="4"/>
      <dgm:spPr/>
      <dgm:t>
        <a:bodyPr/>
        <a:lstStyle/>
        <a:p>
          <a:endParaRPr lang="ru-RU"/>
        </a:p>
      </dgm:t>
    </dgm:pt>
    <dgm:pt modelId="{61789D80-10C7-4A30-896D-68401160648B}" type="pres">
      <dgm:prSet presAssocID="{57B973C0-FC2E-41EA-BD95-EC250B9FE930}" presName="hierRoot2" presStyleCnt="0">
        <dgm:presLayoutVars>
          <dgm:hierBranch val="init"/>
        </dgm:presLayoutVars>
      </dgm:prSet>
      <dgm:spPr/>
    </dgm:pt>
    <dgm:pt modelId="{3A264EFB-FC3F-496E-A60A-393D60E3D4A0}" type="pres">
      <dgm:prSet presAssocID="{57B973C0-FC2E-41EA-BD95-EC250B9FE930}" presName="rootComposite" presStyleCnt="0"/>
      <dgm:spPr/>
    </dgm:pt>
    <dgm:pt modelId="{D86ABA4E-32EF-47BF-87B7-370A43ECB569}" type="pres">
      <dgm:prSet presAssocID="{57B973C0-FC2E-41EA-BD95-EC250B9FE930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F377D5-0E2D-406B-AA0F-1E5CC4B26C2E}" type="pres">
      <dgm:prSet presAssocID="{57B973C0-FC2E-41EA-BD95-EC250B9FE930}" presName="rootConnector" presStyleLbl="node2" presStyleIdx="3" presStyleCnt="4"/>
      <dgm:spPr/>
      <dgm:t>
        <a:bodyPr/>
        <a:lstStyle/>
        <a:p>
          <a:endParaRPr lang="ru-RU"/>
        </a:p>
      </dgm:t>
    </dgm:pt>
    <dgm:pt modelId="{2B903DFF-1CB9-41FA-BF75-3321A18A5AB6}" type="pres">
      <dgm:prSet presAssocID="{57B973C0-FC2E-41EA-BD95-EC250B9FE930}" presName="hierChild4" presStyleCnt="0"/>
      <dgm:spPr/>
    </dgm:pt>
    <dgm:pt modelId="{34362ABC-4984-44CE-BA9D-3EFC39659ACF}" type="pres">
      <dgm:prSet presAssocID="{11E4298E-6902-4EAE-B15D-E94A9B25135A}" presName="Name37" presStyleLbl="parChTrans1D3" presStyleIdx="0" presStyleCnt="3"/>
      <dgm:spPr/>
      <dgm:t>
        <a:bodyPr/>
        <a:lstStyle/>
        <a:p>
          <a:endParaRPr lang="ru-RU"/>
        </a:p>
      </dgm:t>
    </dgm:pt>
    <dgm:pt modelId="{D5704D28-657D-4D0F-872A-3DA67E509ADF}" type="pres">
      <dgm:prSet presAssocID="{9911811E-19BF-41CD-A3BB-20A196CB32C3}" presName="hierRoot2" presStyleCnt="0">
        <dgm:presLayoutVars>
          <dgm:hierBranch val="init"/>
        </dgm:presLayoutVars>
      </dgm:prSet>
      <dgm:spPr/>
    </dgm:pt>
    <dgm:pt modelId="{4734D9EB-6711-4571-B450-FC443C5A04A7}" type="pres">
      <dgm:prSet presAssocID="{9911811E-19BF-41CD-A3BB-20A196CB32C3}" presName="rootComposite" presStyleCnt="0"/>
      <dgm:spPr/>
    </dgm:pt>
    <dgm:pt modelId="{14002709-10B4-49D1-85C8-97A2A96396C3}" type="pres">
      <dgm:prSet presAssocID="{9911811E-19BF-41CD-A3BB-20A196CB32C3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0E22E2-969F-4B32-9683-2ECA6C602CBD}" type="pres">
      <dgm:prSet presAssocID="{9911811E-19BF-41CD-A3BB-20A196CB32C3}" presName="rootConnector" presStyleLbl="node3" presStyleIdx="0" presStyleCnt="3"/>
      <dgm:spPr/>
      <dgm:t>
        <a:bodyPr/>
        <a:lstStyle/>
        <a:p>
          <a:endParaRPr lang="ru-RU"/>
        </a:p>
      </dgm:t>
    </dgm:pt>
    <dgm:pt modelId="{3793910B-B875-4D93-9389-11029F5C43B6}" type="pres">
      <dgm:prSet presAssocID="{9911811E-19BF-41CD-A3BB-20A196CB32C3}" presName="hierChild4" presStyleCnt="0"/>
      <dgm:spPr/>
    </dgm:pt>
    <dgm:pt modelId="{9B18CA59-9FC3-4CD4-A90A-E59C1B0CD079}" type="pres">
      <dgm:prSet presAssocID="{9911811E-19BF-41CD-A3BB-20A196CB32C3}" presName="hierChild5" presStyleCnt="0"/>
      <dgm:spPr/>
    </dgm:pt>
    <dgm:pt modelId="{703283DE-2C6E-4DE3-A5DA-5D38F9CC8863}" type="pres">
      <dgm:prSet presAssocID="{586BED2E-576C-4980-8992-1D578BE6C46A}" presName="Name37" presStyleLbl="parChTrans1D3" presStyleIdx="1" presStyleCnt="3"/>
      <dgm:spPr/>
      <dgm:t>
        <a:bodyPr/>
        <a:lstStyle/>
        <a:p>
          <a:endParaRPr lang="ru-RU"/>
        </a:p>
      </dgm:t>
    </dgm:pt>
    <dgm:pt modelId="{9D48FD72-972D-4C0C-8935-3358E0BD204D}" type="pres">
      <dgm:prSet presAssocID="{B6106655-C805-4ACD-9713-A34D8760BEA1}" presName="hierRoot2" presStyleCnt="0">
        <dgm:presLayoutVars>
          <dgm:hierBranch val="init"/>
        </dgm:presLayoutVars>
      </dgm:prSet>
      <dgm:spPr/>
    </dgm:pt>
    <dgm:pt modelId="{1284E022-3746-446E-BC20-79A2CA353727}" type="pres">
      <dgm:prSet presAssocID="{B6106655-C805-4ACD-9713-A34D8760BEA1}" presName="rootComposite" presStyleCnt="0"/>
      <dgm:spPr/>
    </dgm:pt>
    <dgm:pt modelId="{5DEE1844-67D2-4253-B381-2E7773085C3B}" type="pres">
      <dgm:prSet presAssocID="{B6106655-C805-4ACD-9713-A34D8760BEA1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ADDCFD-4908-40A8-9B0E-F06A2B9F4728}" type="pres">
      <dgm:prSet presAssocID="{B6106655-C805-4ACD-9713-A34D8760BEA1}" presName="rootConnector" presStyleLbl="node3" presStyleIdx="1" presStyleCnt="3"/>
      <dgm:spPr/>
      <dgm:t>
        <a:bodyPr/>
        <a:lstStyle/>
        <a:p>
          <a:endParaRPr lang="ru-RU"/>
        </a:p>
      </dgm:t>
    </dgm:pt>
    <dgm:pt modelId="{AC533CEE-47EB-42E6-A2C4-E244E4EEA932}" type="pres">
      <dgm:prSet presAssocID="{B6106655-C805-4ACD-9713-A34D8760BEA1}" presName="hierChild4" presStyleCnt="0"/>
      <dgm:spPr/>
    </dgm:pt>
    <dgm:pt modelId="{2AEEF0C3-9559-4AC4-9409-56D6B55A0771}" type="pres">
      <dgm:prSet presAssocID="{B6106655-C805-4ACD-9713-A34D8760BEA1}" presName="hierChild5" presStyleCnt="0"/>
      <dgm:spPr/>
    </dgm:pt>
    <dgm:pt modelId="{BD695056-E619-47D5-87EA-7D80B2D4BB65}" type="pres">
      <dgm:prSet presAssocID="{8C627957-66A4-4126-B277-977EEC203FF9}" presName="Name37" presStyleLbl="parChTrans1D3" presStyleIdx="2" presStyleCnt="3"/>
      <dgm:spPr/>
      <dgm:t>
        <a:bodyPr/>
        <a:lstStyle/>
        <a:p>
          <a:endParaRPr lang="ru-RU"/>
        </a:p>
      </dgm:t>
    </dgm:pt>
    <dgm:pt modelId="{37D58A38-2CD1-442F-B2C2-692FCC74E4A8}" type="pres">
      <dgm:prSet presAssocID="{D405E14D-4335-42D6-AC66-A30CFBD304AF}" presName="hierRoot2" presStyleCnt="0">
        <dgm:presLayoutVars>
          <dgm:hierBranch val="init"/>
        </dgm:presLayoutVars>
      </dgm:prSet>
      <dgm:spPr/>
    </dgm:pt>
    <dgm:pt modelId="{10AE4685-C2E7-4E1B-94EE-4BEF00F2115F}" type="pres">
      <dgm:prSet presAssocID="{D405E14D-4335-42D6-AC66-A30CFBD304AF}" presName="rootComposite" presStyleCnt="0"/>
      <dgm:spPr/>
    </dgm:pt>
    <dgm:pt modelId="{BF450D83-6C71-4B11-AEC2-F8432855D4FE}" type="pres">
      <dgm:prSet presAssocID="{D405E14D-4335-42D6-AC66-A30CFBD304A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3817C8-D864-4669-9EB0-7E1690B3B986}" type="pres">
      <dgm:prSet presAssocID="{D405E14D-4335-42D6-AC66-A30CFBD304AF}" presName="rootConnector" presStyleLbl="node3" presStyleIdx="2" presStyleCnt="3"/>
      <dgm:spPr/>
      <dgm:t>
        <a:bodyPr/>
        <a:lstStyle/>
        <a:p>
          <a:endParaRPr lang="ru-RU"/>
        </a:p>
      </dgm:t>
    </dgm:pt>
    <dgm:pt modelId="{D8BDF31E-D653-4EC0-A79E-A734ABC1DA09}" type="pres">
      <dgm:prSet presAssocID="{D405E14D-4335-42D6-AC66-A30CFBD304AF}" presName="hierChild4" presStyleCnt="0"/>
      <dgm:spPr/>
    </dgm:pt>
    <dgm:pt modelId="{491E08DB-EEB4-47C5-93EF-0689D92709A3}" type="pres">
      <dgm:prSet presAssocID="{D405E14D-4335-42D6-AC66-A30CFBD304AF}" presName="hierChild5" presStyleCnt="0"/>
      <dgm:spPr/>
    </dgm:pt>
    <dgm:pt modelId="{FDAE79D7-5AF8-4401-B6B1-04451BCFC669}" type="pres">
      <dgm:prSet presAssocID="{57B973C0-FC2E-41EA-BD95-EC250B9FE930}" presName="hierChild5" presStyleCnt="0"/>
      <dgm:spPr/>
    </dgm:pt>
    <dgm:pt modelId="{1E1A7160-E4AE-4EDE-848E-7D4742FC2D32}" type="pres">
      <dgm:prSet presAssocID="{2D383DE1-B9B5-4338-AA35-5318197A8245}" presName="hierChild3" presStyleCnt="0"/>
      <dgm:spPr/>
    </dgm:pt>
  </dgm:ptLst>
  <dgm:cxnLst>
    <dgm:cxn modelId="{6C26FFDB-6F4B-495B-AB00-E11CAEECC630}" type="presOf" srcId="{8C627957-66A4-4126-B277-977EEC203FF9}" destId="{BD695056-E619-47D5-87EA-7D80B2D4BB65}" srcOrd="0" destOrd="0" presId="urn:microsoft.com/office/officeart/2005/8/layout/orgChart1"/>
    <dgm:cxn modelId="{FFF8D720-D6DB-4CA4-B6B6-43204DC53F35}" type="presOf" srcId="{2D383DE1-B9B5-4338-AA35-5318197A8245}" destId="{855B2343-0A54-4AE9-B7F1-CD27FCDB9872}" srcOrd="0" destOrd="0" presId="urn:microsoft.com/office/officeart/2005/8/layout/orgChart1"/>
    <dgm:cxn modelId="{F34C3108-C22F-4E68-BA27-41B37E84DC64}" type="presOf" srcId="{57B973C0-FC2E-41EA-BD95-EC250B9FE930}" destId="{FAF377D5-0E2D-406B-AA0F-1E5CC4B26C2E}" srcOrd="1" destOrd="0" presId="urn:microsoft.com/office/officeart/2005/8/layout/orgChart1"/>
    <dgm:cxn modelId="{E113C864-98BA-4F2F-B9CF-8D6477EE01EF}" type="presOf" srcId="{4AB122B3-1677-48D8-BD1C-E097B525CADE}" destId="{CDB20850-55EB-4E10-B129-BAB6B6A643BE}" srcOrd="1" destOrd="0" presId="urn:microsoft.com/office/officeart/2005/8/layout/orgChart1"/>
    <dgm:cxn modelId="{D9163B0F-7605-4C4F-938E-202FD7394A4F}" type="presOf" srcId="{C0810C75-D908-4329-8D64-062F46FA0A3C}" destId="{11DADE0B-D350-4884-84F0-AB10D72E3C3F}" srcOrd="0" destOrd="0" presId="urn:microsoft.com/office/officeart/2005/8/layout/orgChart1"/>
    <dgm:cxn modelId="{805E0DC2-9A40-4E77-83BC-83B0B8D84E7E}" srcId="{57B973C0-FC2E-41EA-BD95-EC250B9FE930}" destId="{9911811E-19BF-41CD-A3BB-20A196CB32C3}" srcOrd="0" destOrd="0" parTransId="{11E4298E-6902-4EAE-B15D-E94A9B25135A}" sibTransId="{062F529B-21C0-4CBA-84C0-AF554B8002B0}"/>
    <dgm:cxn modelId="{4CDA5760-DC14-4E59-9343-97FCB59457FB}" type="presOf" srcId="{9911811E-19BF-41CD-A3BB-20A196CB32C3}" destId="{14002709-10B4-49D1-85C8-97A2A96396C3}" srcOrd="0" destOrd="0" presId="urn:microsoft.com/office/officeart/2005/8/layout/orgChart1"/>
    <dgm:cxn modelId="{7C120A3E-DFBC-482B-93A4-3F99CDDADF8C}" type="presOf" srcId="{D405E14D-4335-42D6-AC66-A30CFBD304AF}" destId="{2F3817C8-D864-4669-9EB0-7E1690B3B986}" srcOrd="1" destOrd="0" presId="urn:microsoft.com/office/officeart/2005/8/layout/orgChart1"/>
    <dgm:cxn modelId="{B93E7BBF-445A-4B9A-ABF3-F73A5A84DB53}" type="presOf" srcId="{11E4298E-6902-4EAE-B15D-E94A9B25135A}" destId="{34362ABC-4984-44CE-BA9D-3EFC39659ACF}" srcOrd="0" destOrd="0" presId="urn:microsoft.com/office/officeart/2005/8/layout/orgChart1"/>
    <dgm:cxn modelId="{645C4165-32DB-40BA-BBA4-C41A68C32581}" srcId="{2D383DE1-B9B5-4338-AA35-5318197A8245}" destId="{C0810C75-D908-4329-8D64-062F46FA0A3C}" srcOrd="1" destOrd="0" parTransId="{A27B2FE9-0A68-43B9-BD72-EF9BF4F3F09A}" sibTransId="{97FD8CD6-3D02-44CC-A054-58478A739A16}"/>
    <dgm:cxn modelId="{EE9DFC19-8455-4674-A651-039B2B434277}" type="presOf" srcId="{0D2436BF-3444-45FF-8B39-E83777D41BC7}" destId="{234E4087-35B3-4C44-A8A9-0372882714A4}" srcOrd="0" destOrd="0" presId="urn:microsoft.com/office/officeart/2005/8/layout/orgChart1"/>
    <dgm:cxn modelId="{A1E9FEEB-C1F1-42F2-90D5-3B786712C917}" srcId="{2D383DE1-B9B5-4338-AA35-5318197A8245}" destId="{4AB122B3-1677-48D8-BD1C-E097B525CADE}" srcOrd="0" destOrd="0" parTransId="{B8E65CCA-18E1-43C9-99F4-45EE09550742}" sibTransId="{BD08FD43-6F8C-426A-9BE4-49E28B50CDFD}"/>
    <dgm:cxn modelId="{F72A107C-F675-4E58-9477-E9DF33DEF323}" srcId="{35EA0EA9-6E48-4C4F-B59A-05B51D005955}" destId="{2D383DE1-B9B5-4338-AA35-5318197A8245}" srcOrd="0" destOrd="0" parTransId="{FDBB986A-D823-4B19-AE4D-40E69A657025}" sibTransId="{8D803D18-9B5A-49F8-B1B4-06F12BE69834}"/>
    <dgm:cxn modelId="{8E51D287-FC5C-4F72-9AB1-F1F57520BED3}" srcId="{2D383DE1-B9B5-4338-AA35-5318197A8245}" destId="{6AEFC193-1D1C-4EB7-8409-DF4AF4B3102B}" srcOrd="2" destOrd="0" parTransId="{0D2436BF-3444-45FF-8B39-E83777D41BC7}" sibTransId="{1838D1EF-2B0B-4974-A5BE-C2181F7060F4}"/>
    <dgm:cxn modelId="{458749C8-69C8-4547-A1CE-F8CD343BB9A0}" srcId="{57B973C0-FC2E-41EA-BD95-EC250B9FE930}" destId="{D405E14D-4335-42D6-AC66-A30CFBD304AF}" srcOrd="2" destOrd="0" parTransId="{8C627957-66A4-4126-B277-977EEC203FF9}" sibTransId="{C44B20D0-FCC9-428B-BE42-9FDF88978659}"/>
    <dgm:cxn modelId="{FDE57B63-7EED-4F63-A26A-299153F6A386}" type="presOf" srcId="{9911811E-19BF-41CD-A3BB-20A196CB32C3}" destId="{480E22E2-969F-4B32-9683-2ECA6C602CBD}" srcOrd="1" destOrd="0" presId="urn:microsoft.com/office/officeart/2005/8/layout/orgChart1"/>
    <dgm:cxn modelId="{322C17AD-ECA5-41FE-B8F2-D0A0601C1D9E}" type="presOf" srcId="{D405E14D-4335-42D6-AC66-A30CFBD304AF}" destId="{BF450D83-6C71-4B11-AEC2-F8432855D4FE}" srcOrd="0" destOrd="0" presId="urn:microsoft.com/office/officeart/2005/8/layout/orgChart1"/>
    <dgm:cxn modelId="{CB4DB408-8DE9-448C-A569-C0B70664AC0C}" type="presOf" srcId="{B6106655-C805-4ACD-9713-A34D8760BEA1}" destId="{5DEE1844-67D2-4253-B381-2E7773085C3B}" srcOrd="0" destOrd="0" presId="urn:microsoft.com/office/officeart/2005/8/layout/orgChart1"/>
    <dgm:cxn modelId="{F6EC0486-E199-4138-A1C0-54CC472E668C}" type="presOf" srcId="{A27B2FE9-0A68-43B9-BD72-EF9BF4F3F09A}" destId="{D7B93B29-64B5-4893-A5C2-953B458683BA}" srcOrd="0" destOrd="0" presId="urn:microsoft.com/office/officeart/2005/8/layout/orgChart1"/>
    <dgm:cxn modelId="{62EB134D-F454-4CB9-A51B-019C442FD62F}" type="presOf" srcId="{57B973C0-FC2E-41EA-BD95-EC250B9FE930}" destId="{D86ABA4E-32EF-47BF-87B7-370A43ECB569}" srcOrd="0" destOrd="0" presId="urn:microsoft.com/office/officeart/2005/8/layout/orgChart1"/>
    <dgm:cxn modelId="{60E1679B-B61C-43E2-AF14-387EB7196361}" type="presOf" srcId="{4AB122B3-1677-48D8-BD1C-E097B525CADE}" destId="{535E39B2-1A6B-4ED0-9BFC-2966FA42658F}" srcOrd="0" destOrd="0" presId="urn:microsoft.com/office/officeart/2005/8/layout/orgChart1"/>
    <dgm:cxn modelId="{9AC58D22-F278-46E2-AF0F-847A2530FFF4}" type="presOf" srcId="{6AEFC193-1D1C-4EB7-8409-DF4AF4B3102B}" destId="{E405D04F-3F9A-4DE4-8D9A-483BA53829BB}" srcOrd="0" destOrd="0" presId="urn:microsoft.com/office/officeart/2005/8/layout/orgChart1"/>
    <dgm:cxn modelId="{03EDA03A-4FD1-4542-BEA0-27C5E6B44D54}" type="presOf" srcId="{B6106655-C805-4ACD-9713-A34D8760BEA1}" destId="{21ADDCFD-4908-40A8-9B0E-F06A2B9F4728}" srcOrd="1" destOrd="0" presId="urn:microsoft.com/office/officeart/2005/8/layout/orgChart1"/>
    <dgm:cxn modelId="{728EE505-DCBB-4143-A48F-8B6E417BD63A}" type="presOf" srcId="{FF4A9144-BF92-4D1B-A510-F05920A88247}" destId="{061D33F2-355F-479E-9FD2-214EA3B6B129}" srcOrd="0" destOrd="0" presId="urn:microsoft.com/office/officeart/2005/8/layout/orgChart1"/>
    <dgm:cxn modelId="{E8E36B7B-8229-425C-88DE-0F12BD5A481C}" type="presOf" srcId="{2D383DE1-B9B5-4338-AA35-5318197A8245}" destId="{4A0C8F8C-03E5-44F2-AA40-D4894DFF4C8A}" srcOrd="1" destOrd="0" presId="urn:microsoft.com/office/officeart/2005/8/layout/orgChart1"/>
    <dgm:cxn modelId="{EA402E34-9C38-469E-A1F8-30CF89B1043C}" srcId="{2D383DE1-B9B5-4338-AA35-5318197A8245}" destId="{57B973C0-FC2E-41EA-BD95-EC250B9FE930}" srcOrd="3" destOrd="0" parTransId="{FF4A9144-BF92-4D1B-A510-F05920A88247}" sibTransId="{811E5807-3311-42E6-9053-0E373138E537}"/>
    <dgm:cxn modelId="{2748F54B-F5CD-454C-A4F6-D1980930CE26}" type="presOf" srcId="{6AEFC193-1D1C-4EB7-8409-DF4AF4B3102B}" destId="{1B2A47B3-E75D-4F5B-805C-467FC2ACD427}" srcOrd="1" destOrd="0" presId="urn:microsoft.com/office/officeart/2005/8/layout/orgChart1"/>
    <dgm:cxn modelId="{9929E8D7-25FE-4B60-923D-89724D276819}" type="presOf" srcId="{B8E65CCA-18E1-43C9-99F4-45EE09550742}" destId="{E7DBF53E-BAF3-4C20-A989-8C07C3FBE6D2}" srcOrd="0" destOrd="0" presId="urn:microsoft.com/office/officeart/2005/8/layout/orgChart1"/>
    <dgm:cxn modelId="{105B02F9-E183-4347-99F9-CD844ED09A3B}" type="presOf" srcId="{35EA0EA9-6E48-4C4F-B59A-05B51D005955}" destId="{93A1C7FA-D497-4935-B99A-A1F2DE0E29E0}" srcOrd="0" destOrd="0" presId="urn:microsoft.com/office/officeart/2005/8/layout/orgChart1"/>
    <dgm:cxn modelId="{972098B1-79B7-4784-8B81-D12AAB4B56AF}" type="presOf" srcId="{586BED2E-576C-4980-8992-1D578BE6C46A}" destId="{703283DE-2C6E-4DE3-A5DA-5D38F9CC8863}" srcOrd="0" destOrd="0" presId="urn:microsoft.com/office/officeart/2005/8/layout/orgChart1"/>
    <dgm:cxn modelId="{D1BCA561-62AE-491D-9130-E151F4BAB60F}" type="presOf" srcId="{C0810C75-D908-4329-8D64-062F46FA0A3C}" destId="{F1BCA513-5B5B-43EC-9A23-F2623634D44B}" srcOrd="1" destOrd="0" presId="urn:microsoft.com/office/officeart/2005/8/layout/orgChart1"/>
    <dgm:cxn modelId="{A4D19E67-1D9C-4978-8611-FB410890B9AE}" srcId="{57B973C0-FC2E-41EA-BD95-EC250B9FE930}" destId="{B6106655-C805-4ACD-9713-A34D8760BEA1}" srcOrd="1" destOrd="0" parTransId="{586BED2E-576C-4980-8992-1D578BE6C46A}" sibTransId="{85C43779-C230-4912-A0DC-211EC215226C}"/>
    <dgm:cxn modelId="{B8686C28-2DB8-4B9C-9BF2-BDF1210AE4A3}" type="presParOf" srcId="{93A1C7FA-D497-4935-B99A-A1F2DE0E29E0}" destId="{0DB7F845-0825-4B64-95A5-4032B6126923}" srcOrd="0" destOrd="0" presId="urn:microsoft.com/office/officeart/2005/8/layout/orgChart1"/>
    <dgm:cxn modelId="{F22461F2-F225-4A70-BEA2-3890A5B8F0F9}" type="presParOf" srcId="{0DB7F845-0825-4B64-95A5-4032B6126923}" destId="{11C6780D-E092-4C2A-A2B4-1198C10E754E}" srcOrd="0" destOrd="0" presId="urn:microsoft.com/office/officeart/2005/8/layout/orgChart1"/>
    <dgm:cxn modelId="{B808D4F6-D7D2-40E1-96FD-DBF3622FB247}" type="presParOf" srcId="{11C6780D-E092-4C2A-A2B4-1198C10E754E}" destId="{855B2343-0A54-4AE9-B7F1-CD27FCDB9872}" srcOrd="0" destOrd="0" presId="urn:microsoft.com/office/officeart/2005/8/layout/orgChart1"/>
    <dgm:cxn modelId="{87030549-68A2-46BA-9634-B4AE808BC4E8}" type="presParOf" srcId="{11C6780D-E092-4C2A-A2B4-1198C10E754E}" destId="{4A0C8F8C-03E5-44F2-AA40-D4894DFF4C8A}" srcOrd="1" destOrd="0" presId="urn:microsoft.com/office/officeart/2005/8/layout/orgChart1"/>
    <dgm:cxn modelId="{ABE9D214-3DA1-4BCB-A4B3-5FC7994A46D9}" type="presParOf" srcId="{0DB7F845-0825-4B64-95A5-4032B6126923}" destId="{ACE763EB-6A05-4BF9-88A3-C29EC9E31B85}" srcOrd="1" destOrd="0" presId="urn:microsoft.com/office/officeart/2005/8/layout/orgChart1"/>
    <dgm:cxn modelId="{9768CF92-8ED6-4983-8B8D-42E199C5DA7C}" type="presParOf" srcId="{ACE763EB-6A05-4BF9-88A3-C29EC9E31B85}" destId="{E7DBF53E-BAF3-4C20-A989-8C07C3FBE6D2}" srcOrd="0" destOrd="0" presId="urn:microsoft.com/office/officeart/2005/8/layout/orgChart1"/>
    <dgm:cxn modelId="{9BDC12E6-470E-4EBE-9C03-F54CD1578135}" type="presParOf" srcId="{ACE763EB-6A05-4BF9-88A3-C29EC9E31B85}" destId="{DC182A26-30B4-4096-9BD1-63122881A9DC}" srcOrd="1" destOrd="0" presId="urn:microsoft.com/office/officeart/2005/8/layout/orgChart1"/>
    <dgm:cxn modelId="{AAB0BB68-B1D4-4443-8D9B-924448347A37}" type="presParOf" srcId="{DC182A26-30B4-4096-9BD1-63122881A9DC}" destId="{C5903EB9-48DB-412B-8081-E8E0D03D1E31}" srcOrd="0" destOrd="0" presId="urn:microsoft.com/office/officeart/2005/8/layout/orgChart1"/>
    <dgm:cxn modelId="{8C35C10F-DDF7-49A6-8F83-99AE8EB2ACA9}" type="presParOf" srcId="{C5903EB9-48DB-412B-8081-E8E0D03D1E31}" destId="{535E39B2-1A6B-4ED0-9BFC-2966FA42658F}" srcOrd="0" destOrd="0" presId="urn:microsoft.com/office/officeart/2005/8/layout/orgChart1"/>
    <dgm:cxn modelId="{E665ACA9-F03F-4A5A-A454-32FCFAD540C8}" type="presParOf" srcId="{C5903EB9-48DB-412B-8081-E8E0D03D1E31}" destId="{CDB20850-55EB-4E10-B129-BAB6B6A643BE}" srcOrd="1" destOrd="0" presId="urn:microsoft.com/office/officeart/2005/8/layout/orgChart1"/>
    <dgm:cxn modelId="{FCFE90A8-AE04-43C5-8C00-3AAD6CED7A7C}" type="presParOf" srcId="{DC182A26-30B4-4096-9BD1-63122881A9DC}" destId="{F373519A-CC29-4BDD-975A-1287C55DC295}" srcOrd="1" destOrd="0" presId="urn:microsoft.com/office/officeart/2005/8/layout/orgChart1"/>
    <dgm:cxn modelId="{62356443-EAC6-4E5C-8684-1511FFF3C545}" type="presParOf" srcId="{DC182A26-30B4-4096-9BD1-63122881A9DC}" destId="{57DFF0A3-94E5-432C-A6D5-2851B1D8AA7E}" srcOrd="2" destOrd="0" presId="urn:microsoft.com/office/officeart/2005/8/layout/orgChart1"/>
    <dgm:cxn modelId="{DFD47807-883A-4DC6-8EFB-6A9C02E94FE4}" type="presParOf" srcId="{ACE763EB-6A05-4BF9-88A3-C29EC9E31B85}" destId="{D7B93B29-64B5-4893-A5C2-953B458683BA}" srcOrd="2" destOrd="0" presId="urn:microsoft.com/office/officeart/2005/8/layout/orgChart1"/>
    <dgm:cxn modelId="{1EBDCD07-3A68-4BF0-BB11-A4E07A0DB562}" type="presParOf" srcId="{ACE763EB-6A05-4BF9-88A3-C29EC9E31B85}" destId="{D30D6EBB-97BE-429C-9372-6C9CB2EFD17F}" srcOrd="3" destOrd="0" presId="urn:microsoft.com/office/officeart/2005/8/layout/orgChart1"/>
    <dgm:cxn modelId="{6461A7E4-D92E-45C0-B097-47BDAFC1A9F3}" type="presParOf" srcId="{D30D6EBB-97BE-429C-9372-6C9CB2EFD17F}" destId="{E63B683F-FA71-4060-8ACA-7AA5903E555C}" srcOrd="0" destOrd="0" presId="urn:microsoft.com/office/officeart/2005/8/layout/orgChart1"/>
    <dgm:cxn modelId="{064FB95B-FBB0-4CE5-9B87-D72247A391CE}" type="presParOf" srcId="{E63B683F-FA71-4060-8ACA-7AA5903E555C}" destId="{11DADE0B-D350-4884-84F0-AB10D72E3C3F}" srcOrd="0" destOrd="0" presId="urn:microsoft.com/office/officeart/2005/8/layout/orgChart1"/>
    <dgm:cxn modelId="{315837FB-DC7D-4317-ABFA-AB39D58AC98F}" type="presParOf" srcId="{E63B683F-FA71-4060-8ACA-7AA5903E555C}" destId="{F1BCA513-5B5B-43EC-9A23-F2623634D44B}" srcOrd="1" destOrd="0" presId="urn:microsoft.com/office/officeart/2005/8/layout/orgChart1"/>
    <dgm:cxn modelId="{9FBAE95F-FF08-4745-BDDB-2EC855D7042E}" type="presParOf" srcId="{D30D6EBB-97BE-429C-9372-6C9CB2EFD17F}" destId="{24986046-9E8B-464C-A63F-1474BE20C015}" srcOrd="1" destOrd="0" presId="urn:microsoft.com/office/officeart/2005/8/layout/orgChart1"/>
    <dgm:cxn modelId="{FE338AC9-0232-46A9-B6CA-FE176E56DAF9}" type="presParOf" srcId="{D30D6EBB-97BE-429C-9372-6C9CB2EFD17F}" destId="{93ACA9E1-1DFF-4FE4-A0FF-0E428BB3F697}" srcOrd="2" destOrd="0" presId="urn:microsoft.com/office/officeart/2005/8/layout/orgChart1"/>
    <dgm:cxn modelId="{9C1B610D-F56A-45AE-9804-3ACE8D46778F}" type="presParOf" srcId="{ACE763EB-6A05-4BF9-88A3-C29EC9E31B85}" destId="{234E4087-35B3-4C44-A8A9-0372882714A4}" srcOrd="4" destOrd="0" presId="urn:microsoft.com/office/officeart/2005/8/layout/orgChart1"/>
    <dgm:cxn modelId="{9743E692-1287-43D3-AEF0-86D375F286FD}" type="presParOf" srcId="{ACE763EB-6A05-4BF9-88A3-C29EC9E31B85}" destId="{36B29459-17A2-4C33-95F9-7A82A5D6D130}" srcOrd="5" destOrd="0" presId="urn:microsoft.com/office/officeart/2005/8/layout/orgChart1"/>
    <dgm:cxn modelId="{C63E726B-D9D7-4A36-AB26-73DA5C27CCC8}" type="presParOf" srcId="{36B29459-17A2-4C33-95F9-7A82A5D6D130}" destId="{1C0B73BC-0E3D-4FB4-B160-3C12844EFDAF}" srcOrd="0" destOrd="0" presId="urn:microsoft.com/office/officeart/2005/8/layout/orgChart1"/>
    <dgm:cxn modelId="{229DE163-5606-463E-B2DB-D39A33074584}" type="presParOf" srcId="{1C0B73BC-0E3D-4FB4-B160-3C12844EFDAF}" destId="{E405D04F-3F9A-4DE4-8D9A-483BA53829BB}" srcOrd="0" destOrd="0" presId="urn:microsoft.com/office/officeart/2005/8/layout/orgChart1"/>
    <dgm:cxn modelId="{9316FC01-201B-416E-9070-6D579D16B8B5}" type="presParOf" srcId="{1C0B73BC-0E3D-4FB4-B160-3C12844EFDAF}" destId="{1B2A47B3-E75D-4F5B-805C-467FC2ACD427}" srcOrd="1" destOrd="0" presId="urn:microsoft.com/office/officeart/2005/8/layout/orgChart1"/>
    <dgm:cxn modelId="{C75EA618-53C2-4901-9A36-FD99BE8FB3C3}" type="presParOf" srcId="{36B29459-17A2-4C33-95F9-7A82A5D6D130}" destId="{5E952C8F-824D-430F-BDC0-3BFD93A3A9A6}" srcOrd="1" destOrd="0" presId="urn:microsoft.com/office/officeart/2005/8/layout/orgChart1"/>
    <dgm:cxn modelId="{D256C512-0CDE-40E6-9707-54A3D53B5F0E}" type="presParOf" srcId="{36B29459-17A2-4C33-95F9-7A82A5D6D130}" destId="{AA490FFB-FDF3-4D74-ACA6-6CCB1044A13D}" srcOrd="2" destOrd="0" presId="urn:microsoft.com/office/officeart/2005/8/layout/orgChart1"/>
    <dgm:cxn modelId="{A940BA85-E71C-4152-B8DF-4A3778DC23FB}" type="presParOf" srcId="{ACE763EB-6A05-4BF9-88A3-C29EC9E31B85}" destId="{061D33F2-355F-479E-9FD2-214EA3B6B129}" srcOrd="6" destOrd="0" presId="urn:microsoft.com/office/officeart/2005/8/layout/orgChart1"/>
    <dgm:cxn modelId="{D46C897C-D320-463A-A3C2-5C4D83E19D14}" type="presParOf" srcId="{ACE763EB-6A05-4BF9-88A3-C29EC9E31B85}" destId="{61789D80-10C7-4A30-896D-68401160648B}" srcOrd="7" destOrd="0" presId="urn:microsoft.com/office/officeart/2005/8/layout/orgChart1"/>
    <dgm:cxn modelId="{F4E9A6F9-765E-423E-A73D-AAC6051E495C}" type="presParOf" srcId="{61789D80-10C7-4A30-896D-68401160648B}" destId="{3A264EFB-FC3F-496E-A60A-393D60E3D4A0}" srcOrd="0" destOrd="0" presId="urn:microsoft.com/office/officeart/2005/8/layout/orgChart1"/>
    <dgm:cxn modelId="{C4711C81-96CD-4738-8ED7-ABC4CA8A8B08}" type="presParOf" srcId="{3A264EFB-FC3F-496E-A60A-393D60E3D4A0}" destId="{D86ABA4E-32EF-47BF-87B7-370A43ECB569}" srcOrd="0" destOrd="0" presId="urn:microsoft.com/office/officeart/2005/8/layout/orgChart1"/>
    <dgm:cxn modelId="{D2E30233-6C92-4B7A-A17D-4A96EC5B3775}" type="presParOf" srcId="{3A264EFB-FC3F-496E-A60A-393D60E3D4A0}" destId="{FAF377D5-0E2D-406B-AA0F-1E5CC4B26C2E}" srcOrd="1" destOrd="0" presId="urn:microsoft.com/office/officeart/2005/8/layout/orgChart1"/>
    <dgm:cxn modelId="{5E2BB142-37A3-4A08-8DE0-4A8DE835C576}" type="presParOf" srcId="{61789D80-10C7-4A30-896D-68401160648B}" destId="{2B903DFF-1CB9-41FA-BF75-3321A18A5AB6}" srcOrd="1" destOrd="0" presId="urn:microsoft.com/office/officeart/2005/8/layout/orgChart1"/>
    <dgm:cxn modelId="{9501EBD3-574E-4733-BF58-A0E75392E271}" type="presParOf" srcId="{2B903DFF-1CB9-41FA-BF75-3321A18A5AB6}" destId="{34362ABC-4984-44CE-BA9D-3EFC39659ACF}" srcOrd="0" destOrd="0" presId="urn:microsoft.com/office/officeart/2005/8/layout/orgChart1"/>
    <dgm:cxn modelId="{A1A25E47-3A52-40C6-97DB-498CFB0A5DB0}" type="presParOf" srcId="{2B903DFF-1CB9-41FA-BF75-3321A18A5AB6}" destId="{D5704D28-657D-4D0F-872A-3DA67E509ADF}" srcOrd="1" destOrd="0" presId="urn:microsoft.com/office/officeart/2005/8/layout/orgChart1"/>
    <dgm:cxn modelId="{D8BBE97F-282B-4F7E-AB25-7F2AFA4C81A8}" type="presParOf" srcId="{D5704D28-657D-4D0F-872A-3DA67E509ADF}" destId="{4734D9EB-6711-4571-B450-FC443C5A04A7}" srcOrd="0" destOrd="0" presId="urn:microsoft.com/office/officeart/2005/8/layout/orgChart1"/>
    <dgm:cxn modelId="{28FD0EBC-EC10-4891-8E8F-60FC9C904BBD}" type="presParOf" srcId="{4734D9EB-6711-4571-B450-FC443C5A04A7}" destId="{14002709-10B4-49D1-85C8-97A2A96396C3}" srcOrd="0" destOrd="0" presId="urn:microsoft.com/office/officeart/2005/8/layout/orgChart1"/>
    <dgm:cxn modelId="{E141CBB9-3519-4078-B5E2-48589826865C}" type="presParOf" srcId="{4734D9EB-6711-4571-B450-FC443C5A04A7}" destId="{480E22E2-969F-4B32-9683-2ECA6C602CBD}" srcOrd="1" destOrd="0" presId="urn:microsoft.com/office/officeart/2005/8/layout/orgChart1"/>
    <dgm:cxn modelId="{DEEF2EAA-8930-44B3-91AE-ABC4593B335C}" type="presParOf" srcId="{D5704D28-657D-4D0F-872A-3DA67E509ADF}" destId="{3793910B-B875-4D93-9389-11029F5C43B6}" srcOrd="1" destOrd="0" presId="urn:microsoft.com/office/officeart/2005/8/layout/orgChart1"/>
    <dgm:cxn modelId="{964E0067-10C0-4196-87D3-ECF6FCB24F49}" type="presParOf" srcId="{D5704D28-657D-4D0F-872A-3DA67E509ADF}" destId="{9B18CA59-9FC3-4CD4-A90A-E59C1B0CD079}" srcOrd="2" destOrd="0" presId="urn:microsoft.com/office/officeart/2005/8/layout/orgChart1"/>
    <dgm:cxn modelId="{6847934D-474D-4DD5-8E92-3CA6A13EE068}" type="presParOf" srcId="{2B903DFF-1CB9-41FA-BF75-3321A18A5AB6}" destId="{703283DE-2C6E-4DE3-A5DA-5D38F9CC8863}" srcOrd="2" destOrd="0" presId="urn:microsoft.com/office/officeart/2005/8/layout/orgChart1"/>
    <dgm:cxn modelId="{C3F41FCE-3171-4826-8737-EB03557CB70D}" type="presParOf" srcId="{2B903DFF-1CB9-41FA-BF75-3321A18A5AB6}" destId="{9D48FD72-972D-4C0C-8935-3358E0BD204D}" srcOrd="3" destOrd="0" presId="urn:microsoft.com/office/officeart/2005/8/layout/orgChart1"/>
    <dgm:cxn modelId="{AB99F512-8617-4BD3-B83D-77921A9C22DA}" type="presParOf" srcId="{9D48FD72-972D-4C0C-8935-3358E0BD204D}" destId="{1284E022-3746-446E-BC20-79A2CA353727}" srcOrd="0" destOrd="0" presId="urn:microsoft.com/office/officeart/2005/8/layout/orgChart1"/>
    <dgm:cxn modelId="{061E197E-E16D-43F1-A97B-7711755E71E9}" type="presParOf" srcId="{1284E022-3746-446E-BC20-79A2CA353727}" destId="{5DEE1844-67D2-4253-B381-2E7773085C3B}" srcOrd="0" destOrd="0" presId="urn:microsoft.com/office/officeart/2005/8/layout/orgChart1"/>
    <dgm:cxn modelId="{8982AA71-1494-403E-9D82-6A0081F06255}" type="presParOf" srcId="{1284E022-3746-446E-BC20-79A2CA353727}" destId="{21ADDCFD-4908-40A8-9B0E-F06A2B9F4728}" srcOrd="1" destOrd="0" presId="urn:microsoft.com/office/officeart/2005/8/layout/orgChart1"/>
    <dgm:cxn modelId="{C6C68A54-44A0-4B8C-9BF4-6AEBEA036DCC}" type="presParOf" srcId="{9D48FD72-972D-4C0C-8935-3358E0BD204D}" destId="{AC533CEE-47EB-42E6-A2C4-E244E4EEA932}" srcOrd="1" destOrd="0" presId="urn:microsoft.com/office/officeart/2005/8/layout/orgChart1"/>
    <dgm:cxn modelId="{52EA2FC3-1042-4B39-90A6-098811A4DF7D}" type="presParOf" srcId="{9D48FD72-972D-4C0C-8935-3358E0BD204D}" destId="{2AEEF0C3-9559-4AC4-9409-56D6B55A0771}" srcOrd="2" destOrd="0" presId="urn:microsoft.com/office/officeart/2005/8/layout/orgChart1"/>
    <dgm:cxn modelId="{A0439A88-8CED-4DDE-BCB4-052555426FDB}" type="presParOf" srcId="{2B903DFF-1CB9-41FA-BF75-3321A18A5AB6}" destId="{BD695056-E619-47D5-87EA-7D80B2D4BB65}" srcOrd="4" destOrd="0" presId="urn:microsoft.com/office/officeart/2005/8/layout/orgChart1"/>
    <dgm:cxn modelId="{AE573DB8-8BF4-4440-B060-565FC6F73E75}" type="presParOf" srcId="{2B903DFF-1CB9-41FA-BF75-3321A18A5AB6}" destId="{37D58A38-2CD1-442F-B2C2-692FCC74E4A8}" srcOrd="5" destOrd="0" presId="urn:microsoft.com/office/officeart/2005/8/layout/orgChart1"/>
    <dgm:cxn modelId="{0F11520B-F054-4FCB-BBFE-612E81150AD4}" type="presParOf" srcId="{37D58A38-2CD1-442F-B2C2-692FCC74E4A8}" destId="{10AE4685-C2E7-4E1B-94EE-4BEF00F2115F}" srcOrd="0" destOrd="0" presId="urn:microsoft.com/office/officeart/2005/8/layout/orgChart1"/>
    <dgm:cxn modelId="{F33780DA-E8A7-42D3-9BA4-127A2B7AEAC5}" type="presParOf" srcId="{10AE4685-C2E7-4E1B-94EE-4BEF00F2115F}" destId="{BF450D83-6C71-4B11-AEC2-F8432855D4FE}" srcOrd="0" destOrd="0" presId="urn:microsoft.com/office/officeart/2005/8/layout/orgChart1"/>
    <dgm:cxn modelId="{0A542902-451C-4D99-899B-B959392AF53F}" type="presParOf" srcId="{10AE4685-C2E7-4E1B-94EE-4BEF00F2115F}" destId="{2F3817C8-D864-4669-9EB0-7E1690B3B986}" srcOrd="1" destOrd="0" presId="urn:microsoft.com/office/officeart/2005/8/layout/orgChart1"/>
    <dgm:cxn modelId="{821C5233-A616-4873-93F0-94A9D1884A89}" type="presParOf" srcId="{37D58A38-2CD1-442F-B2C2-692FCC74E4A8}" destId="{D8BDF31E-D653-4EC0-A79E-A734ABC1DA09}" srcOrd="1" destOrd="0" presId="urn:microsoft.com/office/officeart/2005/8/layout/orgChart1"/>
    <dgm:cxn modelId="{D430A721-BC68-4F55-9D37-00639EE0AECF}" type="presParOf" srcId="{37D58A38-2CD1-442F-B2C2-692FCC74E4A8}" destId="{491E08DB-EEB4-47C5-93EF-0689D92709A3}" srcOrd="2" destOrd="0" presId="urn:microsoft.com/office/officeart/2005/8/layout/orgChart1"/>
    <dgm:cxn modelId="{487ED75A-F093-4955-B181-F8DC48A69466}" type="presParOf" srcId="{61789D80-10C7-4A30-896D-68401160648B}" destId="{FDAE79D7-5AF8-4401-B6B1-04451BCFC669}" srcOrd="2" destOrd="0" presId="urn:microsoft.com/office/officeart/2005/8/layout/orgChart1"/>
    <dgm:cxn modelId="{74436536-428D-49E3-A3F6-B853E48D052A}" type="presParOf" srcId="{0DB7F845-0825-4B64-95A5-4032B6126923}" destId="{1E1A7160-E4AE-4EDE-848E-7D4742FC2D3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4830223-9DA3-4922-88EE-78E9E4411F59}" type="doc">
      <dgm:prSet loTypeId="urn:microsoft.com/office/officeart/2005/8/layout/hList1" loCatId="list" qsTypeId="urn:microsoft.com/office/officeart/2005/8/quickstyle/simple1" qsCatId="simple" csTypeId="urn:microsoft.com/office/officeart/2005/8/colors/colorful1#11" csCatId="colorful" phldr="1"/>
      <dgm:spPr/>
      <dgm:t>
        <a:bodyPr/>
        <a:lstStyle/>
        <a:p>
          <a:endParaRPr lang="ru-RU"/>
        </a:p>
      </dgm:t>
    </dgm:pt>
    <dgm:pt modelId="{9DED90F1-F0FB-46F2-BE7E-1F2037893235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Палеостриатум</a:t>
          </a:r>
          <a:endParaRPr lang="ru-RU" b="1" dirty="0">
            <a:solidFill>
              <a:schemeClr val="tx1"/>
            </a:solidFill>
          </a:endParaRPr>
        </a:p>
      </dgm:t>
    </dgm:pt>
    <dgm:pt modelId="{139883EA-2CFB-4E61-9CE2-A0BFE3343A4A}" type="parTrans" cxnId="{F1D27A6C-81CE-4123-A2A0-32062C3D11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C48286C-5D69-403C-8C50-5E8FEBA9E9B8}" type="sibTrans" cxnId="{F1D27A6C-81CE-4123-A2A0-32062C3D11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94B7055-18C4-4877-B62B-12409235EE0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Бледный шар</a:t>
          </a:r>
          <a:endParaRPr lang="ru-RU" b="1" dirty="0">
            <a:solidFill>
              <a:schemeClr val="tx1"/>
            </a:solidFill>
          </a:endParaRPr>
        </a:p>
      </dgm:t>
    </dgm:pt>
    <dgm:pt modelId="{32A05606-029D-4D33-B7F2-0FA794520C76}" type="parTrans" cxnId="{B3B3D399-AA48-48D5-9169-B76D15EA844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B2864D9-E4F2-4106-82FB-968E8A01C44D}" type="sibTrans" cxnId="{B3B3D399-AA48-48D5-9169-B76D15EA844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D6D8CD3-5220-4181-99A7-26B6C7DFD8E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Черная субстанция</a:t>
          </a:r>
          <a:endParaRPr lang="ru-RU" b="1" dirty="0">
            <a:solidFill>
              <a:schemeClr val="tx1"/>
            </a:solidFill>
          </a:endParaRPr>
        </a:p>
      </dgm:t>
    </dgm:pt>
    <dgm:pt modelId="{9A4623B2-C788-420A-8D0C-ED9149698509}" type="parTrans" cxnId="{FB9DB120-8C37-4D73-BA16-656A57632D7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A67B1C8-1EBC-49EA-B825-4CABB87A52F9}" type="sibTrans" cxnId="{FB9DB120-8C37-4D73-BA16-656A57632D7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2494469-B223-4973-AA29-32058DBC534B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Неостриатум</a:t>
          </a:r>
          <a:endParaRPr lang="ru-RU" b="1" dirty="0">
            <a:solidFill>
              <a:schemeClr val="tx1"/>
            </a:solidFill>
          </a:endParaRPr>
        </a:p>
      </dgm:t>
    </dgm:pt>
    <dgm:pt modelId="{D1CC49FD-0432-4218-AEFB-BDA37C73C731}" type="parTrans" cxnId="{CC0F4CE9-7D61-4764-991E-BFD0E3DF07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EBE6D45-21B9-4C43-A232-0B0C2C6EF2AB}" type="sibTrans" cxnId="{CC0F4CE9-7D61-4764-991E-BFD0E3DF07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F817A2-DA35-4213-A3ED-0C6C0DC2383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Хвостатое ядро</a:t>
          </a:r>
          <a:endParaRPr lang="ru-RU" b="1" dirty="0">
            <a:solidFill>
              <a:schemeClr val="tx1"/>
            </a:solidFill>
          </a:endParaRPr>
        </a:p>
      </dgm:t>
    </dgm:pt>
    <dgm:pt modelId="{67310699-1040-4AD3-BFC1-142C15589718}" type="parTrans" cxnId="{86A040B0-1A9B-4E43-AC66-CF3176F7993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61D2769-C683-45D5-8CCE-E18E4D4867A4}" type="sibTrans" cxnId="{86A040B0-1A9B-4E43-AC66-CF3176F7993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8169C50-DB40-40B9-B958-5D5154E1021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Скорлупа</a:t>
          </a:r>
          <a:endParaRPr lang="ru-RU" b="1" dirty="0">
            <a:solidFill>
              <a:schemeClr val="tx1"/>
            </a:solidFill>
          </a:endParaRPr>
        </a:p>
      </dgm:t>
    </dgm:pt>
    <dgm:pt modelId="{9ABACCD7-A5F9-484E-B31A-E78BF8ABD8CF}" type="parTrans" cxnId="{C8460D3D-E4A6-47F7-961A-F4392E58120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BD05D93-228C-4326-8500-27ED09A44899}" type="sibTrans" cxnId="{C8460D3D-E4A6-47F7-961A-F4392E58120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FC34B45-96D8-4B06-AF55-F4D07E6FFB40}" type="pres">
      <dgm:prSet presAssocID="{A4830223-9DA3-4922-88EE-78E9E4411F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9230F-8950-470D-B804-246C1A851275}" type="pres">
      <dgm:prSet presAssocID="{9DED90F1-F0FB-46F2-BE7E-1F2037893235}" presName="composite" presStyleCnt="0"/>
      <dgm:spPr/>
    </dgm:pt>
    <dgm:pt modelId="{BE3BF22A-0915-40D9-8D20-253188B94148}" type="pres">
      <dgm:prSet presAssocID="{9DED90F1-F0FB-46F2-BE7E-1F203789323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F46A82-FAEA-459F-9FAF-E58DCB3EBE7F}" type="pres">
      <dgm:prSet presAssocID="{9DED90F1-F0FB-46F2-BE7E-1F203789323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4D10E-EC85-4D31-B5F4-78D040776970}" type="pres">
      <dgm:prSet presAssocID="{AC48286C-5D69-403C-8C50-5E8FEBA9E9B8}" presName="space" presStyleCnt="0"/>
      <dgm:spPr/>
    </dgm:pt>
    <dgm:pt modelId="{EDCA950D-75EC-4C4C-B1CA-0ECA1E594DA9}" type="pres">
      <dgm:prSet presAssocID="{A2494469-B223-4973-AA29-32058DBC534B}" presName="composite" presStyleCnt="0"/>
      <dgm:spPr/>
    </dgm:pt>
    <dgm:pt modelId="{4FE644EC-34E5-4067-A403-FB61A8D8490B}" type="pres">
      <dgm:prSet presAssocID="{A2494469-B223-4973-AA29-32058DBC534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F6343-13A8-43C4-B267-81FAF4BBCCBF}" type="pres">
      <dgm:prSet presAssocID="{A2494469-B223-4973-AA29-32058DBC534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7E0388-8252-4814-898D-A7A852EB19A3}" type="presOf" srcId="{6D6D8CD3-5220-4181-99A7-26B6C7DFD8E5}" destId="{9EF46A82-FAEA-459F-9FAF-E58DCB3EBE7F}" srcOrd="0" destOrd="1" presId="urn:microsoft.com/office/officeart/2005/8/layout/hList1"/>
    <dgm:cxn modelId="{FB9DB120-8C37-4D73-BA16-656A57632D70}" srcId="{9DED90F1-F0FB-46F2-BE7E-1F2037893235}" destId="{6D6D8CD3-5220-4181-99A7-26B6C7DFD8E5}" srcOrd="1" destOrd="0" parTransId="{9A4623B2-C788-420A-8D0C-ED9149698509}" sibTransId="{2A67B1C8-1EBC-49EA-B825-4CABB87A52F9}"/>
    <dgm:cxn modelId="{C8460D3D-E4A6-47F7-961A-F4392E58120E}" srcId="{A2494469-B223-4973-AA29-32058DBC534B}" destId="{28169C50-DB40-40B9-B958-5D5154E10211}" srcOrd="1" destOrd="0" parTransId="{9ABACCD7-A5F9-484E-B31A-E78BF8ABD8CF}" sibTransId="{BBD05D93-228C-4326-8500-27ED09A44899}"/>
    <dgm:cxn modelId="{86A040B0-1A9B-4E43-AC66-CF3176F79939}" srcId="{A2494469-B223-4973-AA29-32058DBC534B}" destId="{D4F817A2-DA35-4213-A3ED-0C6C0DC23830}" srcOrd="0" destOrd="0" parTransId="{67310699-1040-4AD3-BFC1-142C15589718}" sibTransId="{061D2769-C683-45D5-8CCE-E18E4D4867A4}"/>
    <dgm:cxn modelId="{CC0F4CE9-7D61-4764-991E-BFD0E3DF0752}" srcId="{A4830223-9DA3-4922-88EE-78E9E4411F59}" destId="{A2494469-B223-4973-AA29-32058DBC534B}" srcOrd="1" destOrd="0" parTransId="{D1CC49FD-0432-4218-AEFB-BDA37C73C731}" sibTransId="{EEBE6D45-21B9-4C43-A232-0B0C2C6EF2AB}"/>
    <dgm:cxn modelId="{42B8524A-A58D-49CD-A128-FD4615EF0ED1}" type="presOf" srcId="{D4F817A2-DA35-4213-A3ED-0C6C0DC23830}" destId="{133F6343-13A8-43C4-B267-81FAF4BBCCBF}" srcOrd="0" destOrd="0" presId="urn:microsoft.com/office/officeart/2005/8/layout/hList1"/>
    <dgm:cxn modelId="{F65242A4-AAD5-45A4-B0A7-BAAC37463430}" type="presOf" srcId="{A2494469-B223-4973-AA29-32058DBC534B}" destId="{4FE644EC-34E5-4067-A403-FB61A8D8490B}" srcOrd="0" destOrd="0" presId="urn:microsoft.com/office/officeart/2005/8/layout/hList1"/>
    <dgm:cxn modelId="{B3B3D399-AA48-48D5-9169-B76D15EA844E}" srcId="{9DED90F1-F0FB-46F2-BE7E-1F2037893235}" destId="{194B7055-18C4-4877-B62B-12409235EE0D}" srcOrd="0" destOrd="0" parTransId="{32A05606-029D-4D33-B7F2-0FA794520C76}" sibTransId="{1B2864D9-E4F2-4106-82FB-968E8A01C44D}"/>
    <dgm:cxn modelId="{01CBF648-01BF-40B7-9360-7997846A039B}" type="presOf" srcId="{A4830223-9DA3-4922-88EE-78E9E4411F59}" destId="{AFC34B45-96D8-4B06-AF55-F4D07E6FFB40}" srcOrd="0" destOrd="0" presId="urn:microsoft.com/office/officeart/2005/8/layout/hList1"/>
    <dgm:cxn modelId="{C1295931-DE3F-498E-8B6A-438762A00776}" type="presOf" srcId="{28169C50-DB40-40B9-B958-5D5154E10211}" destId="{133F6343-13A8-43C4-B267-81FAF4BBCCBF}" srcOrd="0" destOrd="1" presId="urn:microsoft.com/office/officeart/2005/8/layout/hList1"/>
    <dgm:cxn modelId="{332D0535-FDC6-4F1A-94FB-D7DC15B8DE01}" type="presOf" srcId="{9DED90F1-F0FB-46F2-BE7E-1F2037893235}" destId="{BE3BF22A-0915-40D9-8D20-253188B94148}" srcOrd="0" destOrd="0" presId="urn:microsoft.com/office/officeart/2005/8/layout/hList1"/>
    <dgm:cxn modelId="{F1D27A6C-81CE-4123-A2A0-32062C3D11D8}" srcId="{A4830223-9DA3-4922-88EE-78E9E4411F59}" destId="{9DED90F1-F0FB-46F2-BE7E-1F2037893235}" srcOrd="0" destOrd="0" parTransId="{139883EA-2CFB-4E61-9CE2-A0BFE3343A4A}" sibTransId="{AC48286C-5D69-403C-8C50-5E8FEBA9E9B8}"/>
    <dgm:cxn modelId="{EF16C3FF-4BC0-4DFC-9B16-17CC7427B7AD}" type="presOf" srcId="{194B7055-18C4-4877-B62B-12409235EE0D}" destId="{9EF46A82-FAEA-459F-9FAF-E58DCB3EBE7F}" srcOrd="0" destOrd="0" presId="urn:microsoft.com/office/officeart/2005/8/layout/hList1"/>
    <dgm:cxn modelId="{35AFFC63-7FA5-48C2-BA67-E745E4D492B2}" type="presParOf" srcId="{AFC34B45-96D8-4B06-AF55-F4D07E6FFB40}" destId="{59E9230F-8950-470D-B804-246C1A851275}" srcOrd="0" destOrd="0" presId="urn:microsoft.com/office/officeart/2005/8/layout/hList1"/>
    <dgm:cxn modelId="{DB3BCDA8-3798-4B29-9CA2-EC2F7925345D}" type="presParOf" srcId="{59E9230F-8950-470D-B804-246C1A851275}" destId="{BE3BF22A-0915-40D9-8D20-253188B94148}" srcOrd="0" destOrd="0" presId="urn:microsoft.com/office/officeart/2005/8/layout/hList1"/>
    <dgm:cxn modelId="{B7D11E80-6348-4EEE-9588-5FAB6B2BB2DE}" type="presParOf" srcId="{59E9230F-8950-470D-B804-246C1A851275}" destId="{9EF46A82-FAEA-459F-9FAF-E58DCB3EBE7F}" srcOrd="1" destOrd="0" presId="urn:microsoft.com/office/officeart/2005/8/layout/hList1"/>
    <dgm:cxn modelId="{1A35BD30-10A9-4CF3-8F64-CA1DC87AAC52}" type="presParOf" srcId="{AFC34B45-96D8-4B06-AF55-F4D07E6FFB40}" destId="{79B4D10E-EC85-4D31-B5F4-78D040776970}" srcOrd="1" destOrd="0" presId="urn:microsoft.com/office/officeart/2005/8/layout/hList1"/>
    <dgm:cxn modelId="{226E9273-3770-4348-ADF7-3BB1F24AA68A}" type="presParOf" srcId="{AFC34B45-96D8-4B06-AF55-F4D07E6FFB40}" destId="{EDCA950D-75EC-4C4C-B1CA-0ECA1E594DA9}" srcOrd="2" destOrd="0" presId="urn:microsoft.com/office/officeart/2005/8/layout/hList1"/>
    <dgm:cxn modelId="{82EFD280-7C03-4276-926B-B96947D593D5}" type="presParOf" srcId="{EDCA950D-75EC-4C4C-B1CA-0ECA1E594DA9}" destId="{4FE644EC-34E5-4067-A403-FB61A8D8490B}" srcOrd="0" destOrd="0" presId="urn:microsoft.com/office/officeart/2005/8/layout/hList1"/>
    <dgm:cxn modelId="{CC8779DF-BFE5-403F-AAB3-C0CC07183F3A}" type="presParOf" srcId="{EDCA950D-75EC-4C4C-B1CA-0ECA1E594DA9}" destId="{133F6343-13A8-43C4-B267-81FAF4BBCC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4F30D2-22C9-469F-96DE-C37A2957D6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123963-3DB3-4259-9747-D789371AE3FF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Проводниковая</a:t>
          </a:r>
          <a:endParaRPr lang="ru-RU" b="1" dirty="0">
            <a:solidFill>
              <a:schemeClr val="tx1"/>
            </a:solidFill>
          </a:endParaRPr>
        </a:p>
      </dgm:t>
    </dgm:pt>
    <dgm:pt modelId="{E872A313-FA3B-4410-A1E3-BF66E013B95C}" type="par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B23D894-1F5B-4813-B996-A77DA5E920BC}" type="sibTrans" cxnId="{150627A3-C6EC-4B80-B717-78703DF9F27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DFE9988-AF0E-41C7-B581-118AF046584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Белое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5CB2D338-EE93-440B-893F-7DE81FED065B}" type="parTrans" cxnId="{079CEE6E-C843-4C32-BFC5-10FBBD959B00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E7CDAE8-D1CB-4346-BC2B-AF2B747A929E}" type="sibTrans" cxnId="{079CEE6E-C843-4C32-BFC5-10FBBD959B0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C7AA980-3CB1-469B-A5F0-32950267B026}">
      <dgm:prSet phldrT="[Текст]"/>
      <dgm:spPr>
        <a:solidFill>
          <a:srgbClr val="FF99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Рефлекторная</a:t>
          </a:r>
          <a:endParaRPr lang="ru-RU" b="1" dirty="0">
            <a:solidFill>
              <a:schemeClr val="tx1"/>
            </a:solidFill>
          </a:endParaRPr>
        </a:p>
      </dgm:t>
    </dgm:pt>
    <dgm:pt modelId="{34E84ED2-EFD6-4C9A-85B6-E9A8942B346F}" type="par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3C85D4C-E74F-449E-A751-23A578634E41}" type="sibTrans" cxnId="{F6176E1C-815B-472C-9280-81063AD87A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73986B8-AFD9-41FE-8F54-0E14C224050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Серое вещество</a:t>
          </a:r>
          <a:endParaRPr lang="ru-RU" b="1" dirty="0">
            <a:solidFill>
              <a:schemeClr val="tx1"/>
            </a:solidFill>
          </a:endParaRPr>
        </a:p>
      </dgm:t>
    </dgm:pt>
    <dgm:pt modelId="{8A6DCAC7-70B1-410F-B5CE-1C092D320D65}" type="par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A53E616-B372-49BD-A0FD-D23DBDCE3B25}" type="sibTrans" cxnId="{8959F3E3-2C99-4CE8-B479-980CC712D9E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E76725E-AFE2-4BD4-AD64-4EE5A79BCCE3}" type="pres">
      <dgm:prSet presAssocID="{864F30D2-22C9-469F-96DE-C37A2957D6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D4E6AD-3227-4B27-9D32-9D23DDE053CE}" type="pres">
      <dgm:prSet presAssocID="{EA123963-3DB3-4259-9747-D789371AE3FF}" presName="root" presStyleCnt="0"/>
      <dgm:spPr/>
    </dgm:pt>
    <dgm:pt modelId="{A68D417A-6571-4C78-B2DA-383B25CBC5F6}" type="pres">
      <dgm:prSet presAssocID="{EA123963-3DB3-4259-9747-D789371AE3FF}" presName="rootComposite" presStyleCnt="0"/>
      <dgm:spPr/>
    </dgm:pt>
    <dgm:pt modelId="{85DA7C24-13FB-42F1-ABA2-01C8D7AE05D5}" type="pres">
      <dgm:prSet presAssocID="{EA123963-3DB3-4259-9747-D789371AE3FF}" presName="rootText" presStyleLbl="node1" presStyleIdx="0" presStyleCnt="2"/>
      <dgm:spPr/>
      <dgm:t>
        <a:bodyPr/>
        <a:lstStyle/>
        <a:p>
          <a:endParaRPr lang="ru-RU"/>
        </a:p>
      </dgm:t>
    </dgm:pt>
    <dgm:pt modelId="{6FC9C73B-2C43-4469-B11E-4A51C2189A9B}" type="pres">
      <dgm:prSet presAssocID="{EA123963-3DB3-4259-9747-D789371AE3FF}" presName="rootConnector" presStyleLbl="node1" presStyleIdx="0" presStyleCnt="2"/>
      <dgm:spPr/>
      <dgm:t>
        <a:bodyPr/>
        <a:lstStyle/>
        <a:p>
          <a:endParaRPr lang="ru-RU"/>
        </a:p>
      </dgm:t>
    </dgm:pt>
    <dgm:pt modelId="{7C57B7F9-9807-49B4-B8FD-191074E3631A}" type="pres">
      <dgm:prSet presAssocID="{EA123963-3DB3-4259-9747-D789371AE3FF}" presName="childShape" presStyleCnt="0"/>
      <dgm:spPr/>
    </dgm:pt>
    <dgm:pt modelId="{C934F5F8-BD1C-44E4-AD00-21557437C0E9}" type="pres">
      <dgm:prSet presAssocID="{5CB2D338-EE93-440B-893F-7DE81FED065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D7875827-8A8C-4995-ACAA-254CB959FBCD}" type="pres">
      <dgm:prSet presAssocID="{2DFE9988-AF0E-41C7-B581-118AF0465840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E9CF-CF07-49C7-AF09-3E05AFAD6E52}" type="pres">
      <dgm:prSet presAssocID="{3C7AA980-3CB1-469B-A5F0-32950267B026}" presName="root" presStyleCnt="0"/>
      <dgm:spPr/>
    </dgm:pt>
    <dgm:pt modelId="{21E82F5B-E497-4DAD-AFA0-C84F4AFF449E}" type="pres">
      <dgm:prSet presAssocID="{3C7AA980-3CB1-469B-A5F0-32950267B026}" presName="rootComposite" presStyleCnt="0"/>
      <dgm:spPr/>
    </dgm:pt>
    <dgm:pt modelId="{EF27FFF2-BD19-4732-AF07-775D6C492FB7}" type="pres">
      <dgm:prSet presAssocID="{3C7AA980-3CB1-469B-A5F0-32950267B026}" presName="rootText" presStyleLbl="node1" presStyleIdx="1" presStyleCnt="2"/>
      <dgm:spPr/>
      <dgm:t>
        <a:bodyPr/>
        <a:lstStyle/>
        <a:p>
          <a:endParaRPr lang="ru-RU"/>
        </a:p>
      </dgm:t>
    </dgm:pt>
    <dgm:pt modelId="{D941442D-4BC3-4715-A3CD-18C6EF09CB58}" type="pres">
      <dgm:prSet presAssocID="{3C7AA980-3CB1-469B-A5F0-32950267B026}" presName="rootConnector" presStyleLbl="node1" presStyleIdx="1" presStyleCnt="2"/>
      <dgm:spPr/>
      <dgm:t>
        <a:bodyPr/>
        <a:lstStyle/>
        <a:p>
          <a:endParaRPr lang="ru-RU"/>
        </a:p>
      </dgm:t>
    </dgm:pt>
    <dgm:pt modelId="{E98C7A3B-7BB1-435A-8B63-433C02D7EB2F}" type="pres">
      <dgm:prSet presAssocID="{3C7AA980-3CB1-469B-A5F0-32950267B026}" presName="childShape" presStyleCnt="0"/>
      <dgm:spPr/>
    </dgm:pt>
    <dgm:pt modelId="{08D2EDEF-EF36-4F32-9090-068A960D69B5}" type="pres">
      <dgm:prSet presAssocID="{8A6DCAC7-70B1-410F-B5CE-1C092D320D65}" presName="Name13" presStyleLbl="parChTrans1D2" presStyleIdx="1" presStyleCnt="2"/>
      <dgm:spPr/>
      <dgm:t>
        <a:bodyPr/>
        <a:lstStyle/>
        <a:p>
          <a:endParaRPr lang="ru-RU"/>
        </a:p>
      </dgm:t>
    </dgm:pt>
    <dgm:pt modelId="{5F0EE5A9-653D-4DDA-8BDF-7B9515592367}" type="pres">
      <dgm:prSet presAssocID="{273986B8-AFD9-41FE-8F54-0E14C224050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95EA0A-F5CE-4BF8-BFD7-AEB875247DC3}" type="presOf" srcId="{3C7AA980-3CB1-469B-A5F0-32950267B026}" destId="{D941442D-4BC3-4715-A3CD-18C6EF09CB58}" srcOrd="1" destOrd="0" presId="urn:microsoft.com/office/officeart/2005/8/layout/hierarchy3"/>
    <dgm:cxn modelId="{21ECA1A5-D26B-4EDC-9FE6-8B524D8072C0}" type="presOf" srcId="{2DFE9988-AF0E-41C7-B581-118AF0465840}" destId="{D7875827-8A8C-4995-ACAA-254CB959FBCD}" srcOrd="0" destOrd="0" presId="urn:microsoft.com/office/officeart/2005/8/layout/hierarchy3"/>
    <dgm:cxn modelId="{63E9FA43-F6D7-4403-B1B3-A5F6BFC64640}" type="presOf" srcId="{EA123963-3DB3-4259-9747-D789371AE3FF}" destId="{6FC9C73B-2C43-4469-B11E-4A51C2189A9B}" srcOrd="1" destOrd="0" presId="urn:microsoft.com/office/officeart/2005/8/layout/hierarchy3"/>
    <dgm:cxn modelId="{4672ABC7-4A2A-4333-B053-2CDB8C0E5C30}" type="presOf" srcId="{5CB2D338-EE93-440B-893F-7DE81FED065B}" destId="{C934F5F8-BD1C-44E4-AD00-21557437C0E9}" srcOrd="0" destOrd="0" presId="urn:microsoft.com/office/officeart/2005/8/layout/hierarchy3"/>
    <dgm:cxn modelId="{3CD4FA15-F05B-4CEB-A5EE-6956F21145DC}" type="presOf" srcId="{864F30D2-22C9-469F-96DE-C37A2957D6FF}" destId="{7E76725E-AFE2-4BD4-AD64-4EE5A79BCCE3}" srcOrd="0" destOrd="0" presId="urn:microsoft.com/office/officeart/2005/8/layout/hierarchy3"/>
    <dgm:cxn modelId="{2D5A8AAD-EBBB-40E7-BC10-D23D71F9A188}" type="presOf" srcId="{8A6DCAC7-70B1-410F-B5CE-1C092D320D65}" destId="{08D2EDEF-EF36-4F32-9090-068A960D69B5}" srcOrd="0" destOrd="0" presId="urn:microsoft.com/office/officeart/2005/8/layout/hierarchy3"/>
    <dgm:cxn modelId="{150627A3-C6EC-4B80-B717-78703DF9F274}" srcId="{864F30D2-22C9-469F-96DE-C37A2957D6FF}" destId="{EA123963-3DB3-4259-9747-D789371AE3FF}" srcOrd="0" destOrd="0" parTransId="{E872A313-FA3B-4410-A1E3-BF66E013B95C}" sibTransId="{4B23D894-1F5B-4813-B996-A77DA5E920BC}"/>
    <dgm:cxn modelId="{079CEE6E-C843-4C32-BFC5-10FBBD959B00}" srcId="{EA123963-3DB3-4259-9747-D789371AE3FF}" destId="{2DFE9988-AF0E-41C7-B581-118AF0465840}" srcOrd="0" destOrd="0" parTransId="{5CB2D338-EE93-440B-893F-7DE81FED065B}" sibTransId="{CE7CDAE8-D1CB-4346-BC2B-AF2B747A929E}"/>
    <dgm:cxn modelId="{8959F3E3-2C99-4CE8-B479-980CC712D9ED}" srcId="{3C7AA980-3CB1-469B-A5F0-32950267B026}" destId="{273986B8-AFD9-41FE-8F54-0E14C224050A}" srcOrd="0" destOrd="0" parTransId="{8A6DCAC7-70B1-410F-B5CE-1C092D320D65}" sibTransId="{9A53E616-B372-49BD-A0FD-D23DBDCE3B25}"/>
    <dgm:cxn modelId="{4D1E5C9C-8439-44B7-82DF-6262A4D4CE6E}" type="presOf" srcId="{3C7AA980-3CB1-469B-A5F0-32950267B026}" destId="{EF27FFF2-BD19-4732-AF07-775D6C492FB7}" srcOrd="0" destOrd="0" presId="urn:microsoft.com/office/officeart/2005/8/layout/hierarchy3"/>
    <dgm:cxn modelId="{9928B4D5-BAF8-42F3-952E-2E50751418A0}" type="presOf" srcId="{EA123963-3DB3-4259-9747-D789371AE3FF}" destId="{85DA7C24-13FB-42F1-ABA2-01C8D7AE05D5}" srcOrd="0" destOrd="0" presId="urn:microsoft.com/office/officeart/2005/8/layout/hierarchy3"/>
    <dgm:cxn modelId="{604F1FD0-F0E9-4785-AFF5-6437E0DACF89}" type="presOf" srcId="{273986B8-AFD9-41FE-8F54-0E14C224050A}" destId="{5F0EE5A9-653D-4DDA-8BDF-7B9515592367}" srcOrd="0" destOrd="0" presId="urn:microsoft.com/office/officeart/2005/8/layout/hierarchy3"/>
    <dgm:cxn modelId="{F6176E1C-815B-472C-9280-81063AD87AD8}" srcId="{864F30D2-22C9-469F-96DE-C37A2957D6FF}" destId="{3C7AA980-3CB1-469B-A5F0-32950267B026}" srcOrd="1" destOrd="0" parTransId="{34E84ED2-EFD6-4C9A-85B6-E9A8942B346F}" sibTransId="{B3C85D4C-E74F-449E-A751-23A578634E41}"/>
    <dgm:cxn modelId="{A96CBE2F-555A-45DE-BE9A-566D0C04F696}" type="presParOf" srcId="{7E76725E-AFE2-4BD4-AD64-4EE5A79BCCE3}" destId="{6AD4E6AD-3227-4B27-9D32-9D23DDE053CE}" srcOrd="0" destOrd="0" presId="urn:microsoft.com/office/officeart/2005/8/layout/hierarchy3"/>
    <dgm:cxn modelId="{82B4733F-7105-452D-B288-A5A4818E6996}" type="presParOf" srcId="{6AD4E6AD-3227-4B27-9D32-9D23DDE053CE}" destId="{A68D417A-6571-4C78-B2DA-383B25CBC5F6}" srcOrd="0" destOrd="0" presId="urn:microsoft.com/office/officeart/2005/8/layout/hierarchy3"/>
    <dgm:cxn modelId="{783F3CCF-1182-4FE9-9F05-ED70507FB9F6}" type="presParOf" srcId="{A68D417A-6571-4C78-B2DA-383B25CBC5F6}" destId="{85DA7C24-13FB-42F1-ABA2-01C8D7AE05D5}" srcOrd="0" destOrd="0" presId="urn:microsoft.com/office/officeart/2005/8/layout/hierarchy3"/>
    <dgm:cxn modelId="{FB3E2711-D1FD-46CD-A04C-7E70F10C18F5}" type="presParOf" srcId="{A68D417A-6571-4C78-B2DA-383B25CBC5F6}" destId="{6FC9C73B-2C43-4469-B11E-4A51C2189A9B}" srcOrd="1" destOrd="0" presId="urn:microsoft.com/office/officeart/2005/8/layout/hierarchy3"/>
    <dgm:cxn modelId="{5E341E38-D71B-4A45-A5E2-BA8DA60EB857}" type="presParOf" srcId="{6AD4E6AD-3227-4B27-9D32-9D23DDE053CE}" destId="{7C57B7F9-9807-49B4-B8FD-191074E3631A}" srcOrd="1" destOrd="0" presId="urn:microsoft.com/office/officeart/2005/8/layout/hierarchy3"/>
    <dgm:cxn modelId="{C82EBD23-553F-4785-87F6-B061EA3CA978}" type="presParOf" srcId="{7C57B7F9-9807-49B4-B8FD-191074E3631A}" destId="{C934F5F8-BD1C-44E4-AD00-21557437C0E9}" srcOrd="0" destOrd="0" presId="urn:microsoft.com/office/officeart/2005/8/layout/hierarchy3"/>
    <dgm:cxn modelId="{698F2B3D-6A56-4984-BAF4-07F4584DAE35}" type="presParOf" srcId="{7C57B7F9-9807-49B4-B8FD-191074E3631A}" destId="{D7875827-8A8C-4995-ACAA-254CB959FBCD}" srcOrd="1" destOrd="0" presId="urn:microsoft.com/office/officeart/2005/8/layout/hierarchy3"/>
    <dgm:cxn modelId="{73BBDC44-594E-43BB-ABC7-E07768F50A76}" type="presParOf" srcId="{7E76725E-AFE2-4BD4-AD64-4EE5A79BCCE3}" destId="{4C82E9CF-CF07-49C7-AF09-3E05AFAD6E52}" srcOrd="1" destOrd="0" presId="urn:microsoft.com/office/officeart/2005/8/layout/hierarchy3"/>
    <dgm:cxn modelId="{AE5FB758-ED50-4CB1-B727-8C4CDDD1E4DD}" type="presParOf" srcId="{4C82E9CF-CF07-49C7-AF09-3E05AFAD6E52}" destId="{21E82F5B-E497-4DAD-AFA0-C84F4AFF449E}" srcOrd="0" destOrd="0" presId="urn:microsoft.com/office/officeart/2005/8/layout/hierarchy3"/>
    <dgm:cxn modelId="{340BA57E-5DEC-4ABA-B480-40F062AD5FE9}" type="presParOf" srcId="{21E82F5B-E497-4DAD-AFA0-C84F4AFF449E}" destId="{EF27FFF2-BD19-4732-AF07-775D6C492FB7}" srcOrd="0" destOrd="0" presId="urn:microsoft.com/office/officeart/2005/8/layout/hierarchy3"/>
    <dgm:cxn modelId="{E4ABB897-CDB1-4FCF-A12A-5B08982E573E}" type="presParOf" srcId="{21E82F5B-E497-4DAD-AFA0-C84F4AFF449E}" destId="{D941442D-4BC3-4715-A3CD-18C6EF09CB58}" srcOrd="1" destOrd="0" presId="urn:microsoft.com/office/officeart/2005/8/layout/hierarchy3"/>
    <dgm:cxn modelId="{CDEF6756-6F95-48B6-8462-452996A6C69C}" type="presParOf" srcId="{4C82E9CF-CF07-49C7-AF09-3E05AFAD6E52}" destId="{E98C7A3B-7BB1-435A-8B63-433C02D7EB2F}" srcOrd="1" destOrd="0" presId="urn:microsoft.com/office/officeart/2005/8/layout/hierarchy3"/>
    <dgm:cxn modelId="{B5DEC25F-84F1-4864-90F4-9A20F97A4943}" type="presParOf" srcId="{E98C7A3B-7BB1-435A-8B63-433C02D7EB2F}" destId="{08D2EDEF-EF36-4F32-9090-068A960D69B5}" srcOrd="0" destOrd="0" presId="urn:microsoft.com/office/officeart/2005/8/layout/hierarchy3"/>
    <dgm:cxn modelId="{4D86AD61-C27A-44A0-905F-8034AF761FA7}" type="presParOf" srcId="{E98C7A3B-7BB1-435A-8B63-433C02D7EB2F}" destId="{5F0EE5A9-653D-4DDA-8BDF-7B951559236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500" b="1" i="1" dirty="0" smtClean="0">
              <a:solidFill>
                <a:schemeClr val="bg1"/>
              </a:solidFill>
            </a:rPr>
            <a:t>Продолговатый мозг</a:t>
          </a:r>
          <a:endParaRPr lang="ru-RU" sz="1500" b="1" i="1" dirty="0">
            <a:solidFill>
              <a:schemeClr val="bg1"/>
            </a:solidFill>
          </a:endParaRPr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300" b="1" dirty="0" smtClean="0"/>
            <a:t>Промежуточный</a:t>
          </a:r>
          <a:r>
            <a:rPr lang="ru-RU" sz="1400" b="1" dirty="0" smtClean="0"/>
            <a:t>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 custScaleX="115683" custScaleY="176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D8E0D6F8-E18A-4605-8331-51E01F9B084F}" type="presOf" srcId="{0CF4C032-41B1-4381-9C6A-5E58F4736011}" destId="{5EEE16BD-7551-4F46-9ADC-DD66F8915AAB}" srcOrd="0" destOrd="0" presId="urn:microsoft.com/office/officeart/2005/8/layout/hierarchy1"/>
    <dgm:cxn modelId="{7D8B1FD3-DDB4-4194-AEBF-3522C0720749}" type="presOf" srcId="{83B7A595-BD5E-463C-B3DC-E9E5050610B4}" destId="{82DAC121-7646-4995-A224-142BA4C1600E}" srcOrd="0" destOrd="0" presId="urn:microsoft.com/office/officeart/2005/8/layout/hierarchy1"/>
    <dgm:cxn modelId="{7F392409-79A9-4C37-81B5-CDF1B9515D7C}" type="presOf" srcId="{0A5FB298-B0B0-4518-8F60-56FDB8A62E65}" destId="{33F7BA8F-D67F-4D6A-A0B3-3D09092CAA8B}" srcOrd="0" destOrd="0" presId="urn:microsoft.com/office/officeart/2005/8/layout/hierarchy1"/>
    <dgm:cxn modelId="{CA6DA384-1F37-45C9-904A-C04E988B88B3}" type="presOf" srcId="{E9BCE1BA-8463-4036-BAB5-36F4D5701B27}" destId="{9C3B3ADB-E77C-40F5-AFB6-B9B3AE836291}" srcOrd="0" destOrd="0" presId="urn:microsoft.com/office/officeart/2005/8/layout/hierarchy1"/>
    <dgm:cxn modelId="{0209322E-D028-48B9-943D-CCD35BB1446C}" type="presOf" srcId="{C70384AD-BB71-4F7D-A655-3EB3795D443E}" destId="{A9577CCC-694C-4202-BE65-3C0D7EF1940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422D93AA-24C2-4995-8858-3383FD0ADCBD}" type="presOf" srcId="{6ED653B9-5CF2-4CDE-A702-031DD9BB51C6}" destId="{3F58D21A-B149-4B8D-AE82-728DAEC9FB94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A2A97B21-FADE-466B-A8FC-3F7197D035DD}" type="presOf" srcId="{C34C74AE-3F1A-499C-BF39-6DA257AA0935}" destId="{D2C7A389-3B8E-4731-BA0F-95AE6214020D}" srcOrd="0" destOrd="0" presId="urn:microsoft.com/office/officeart/2005/8/layout/hierarchy1"/>
    <dgm:cxn modelId="{F508EEF7-7D23-4451-AAC0-69A6306EE8B0}" type="presOf" srcId="{AC972EC7-AB08-4308-85CE-D8B34C622B0A}" destId="{CA6E0341-7CCB-47DA-8276-22BDA580A68E}" srcOrd="0" destOrd="0" presId="urn:microsoft.com/office/officeart/2005/8/layout/hierarchy1"/>
    <dgm:cxn modelId="{EA62619A-B61A-4676-A18F-5ECC1C9BE100}" type="presOf" srcId="{DA76CBB0-2CF7-4A4D-B094-1C4ADC3F29D7}" destId="{CD70F88F-36AB-4B31-A0E9-459C01BB3884}" srcOrd="0" destOrd="0" presId="urn:microsoft.com/office/officeart/2005/8/layout/hierarchy1"/>
    <dgm:cxn modelId="{5DDBDF7D-FF2B-480B-BB9E-FF6DF0498863}" type="presOf" srcId="{CD16F6C2-AD37-49FA-B537-B7C2A8B19E50}" destId="{C6888CAC-3551-4AA6-A1F1-637AAEE5DAA0}" srcOrd="0" destOrd="0" presId="urn:microsoft.com/office/officeart/2005/8/layout/hierarchy1"/>
    <dgm:cxn modelId="{55B77DA1-8D1C-4514-8877-61DB56663BE7}" type="presOf" srcId="{176EF9D8-B8E2-4330-982F-A94D24899E3E}" destId="{444C1DFC-904B-4208-967A-9341180D4D2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DF52140F-7F10-4FD8-A527-A69333C0430F}" type="presOf" srcId="{69E1C912-269A-4EF6-9172-992C02F1D270}" destId="{7C351B51-3ED9-4AA7-B45A-27D93E44B1F6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9D181A8C-E541-41C9-BFE5-074AD3DA5C66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90625B85-36FD-4734-91F1-3B65713C02DC}" type="presOf" srcId="{16D4F942-124E-466F-A37D-2ADCF561E811}" destId="{21892265-0114-47EB-954F-4AF743E48143}" srcOrd="0" destOrd="0" presId="urn:microsoft.com/office/officeart/2005/8/layout/hierarchy1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953ADDB0-345B-41A9-BD8D-92491985F7D0}" type="presOf" srcId="{6471CB5E-209A-4C70-960C-58D93745A20F}" destId="{1B94E84F-7FB1-4AA9-9903-E70C955630C3}" srcOrd="0" destOrd="0" presId="urn:microsoft.com/office/officeart/2005/8/layout/hierarchy1"/>
    <dgm:cxn modelId="{AF01DB30-04A6-4C00-B44E-724511CF22F7}" type="presOf" srcId="{41A0B5A2-E5F3-432A-BE21-8C5A9887B214}" destId="{235A4159-BCF1-427C-BD52-C5A81A60BBAA}" srcOrd="0" destOrd="0" presId="urn:microsoft.com/office/officeart/2005/8/layout/hierarchy1"/>
    <dgm:cxn modelId="{925B21B4-7166-47E7-98EA-0C8B95F75064}" type="presOf" srcId="{7D2323AA-0750-4405-B794-07DA2C467EB9}" destId="{F3CAA933-BD8C-46C5-BCD8-5FABBC785900}" srcOrd="0" destOrd="0" presId="urn:microsoft.com/office/officeart/2005/8/layout/hierarchy1"/>
    <dgm:cxn modelId="{A7C4A6C5-78BA-4618-9D6D-129433C72B52}" type="presOf" srcId="{64F44AF1-8074-427B-A914-E2874C123893}" destId="{0B7379EF-C60A-41B2-8AEA-721B4E976329}" srcOrd="0" destOrd="0" presId="urn:microsoft.com/office/officeart/2005/8/layout/hierarchy1"/>
    <dgm:cxn modelId="{E805C6F6-633C-49F1-A74C-A7D2B7D5A762}" type="presParOf" srcId="{33E83023-A47C-492A-9575-219CC7762A90}" destId="{99F1F117-7936-4A8E-98C2-5EFF3EF147EA}" srcOrd="0" destOrd="0" presId="urn:microsoft.com/office/officeart/2005/8/layout/hierarchy1"/>
    <dgm:cxn modelId="{CEA9A9CA-6C57-454A-A550-654AEBA14398}" type="presParOf" srcId="{99F1F117-7936-4A8E-98C2-5EFF3EF147EA}" destId="{11845052-9418-45A2-945F-BC0225EF1891}" srcOrd="0" destOrd="0" presId="urn:microsoft.com/office/officeart/2005/8/layout/hierarchy1"/>
    <dgm:cxn modelId="{7C5CF793-47F3-4C1E-929B-7DAA74181779}" type="presParOf" srcId="{11845052-9418-45A2-945F-BC0225EF1891}" destId="{0A4A02AE-8824-4890-9927-30B3E201D820}" srcOrd="0" destOrd="0" presId="urn:microsoft.com/office/officeart/2005/8/layout/hierarchy1"/>
    <dgm:cxn modelId="{C3237E2B-9D74-4938-B993-A34985FD9B08}" type="presParOf" srcId="{11845052-9418-45A2-945F-BC0225EF1891}" destId="{33F7BA8F-D67F-4D6A-A0B3-3D09092CAA8B}" srcOrd="1" destOrd="0" presId="urn:microsoft.com/office/officeart/2005/8/layout/hierarchy1"/>
    <dgm:cxn modelId="{8492642B-AF31-42E6-872A-53374DF04A51}" type="presParOf" srcId="{99F1F117-7936-4A8E-98C2-5EFF3EF147EA}" destId="{D764372C-D2EE-44BB-B3AF-ECD1BEA1AAEC}" srcOrd="1" destOrd="0" presId="urn:microsoft.com/office/officeart/2005/8/layout/hierarchy1"/>
    <dgm:cxn modelId="{E202BC96-1439-4F14-805C-AAF61CEB7B95}" type="presParOf" srcId="{D764372C-D2EE-44BB-B3AF-ECD1BEA1AAEC}" destId="{7C351B51-3ED9-4AA7-B45A-27D93E44B1F6}" srcOrd="0" destOrd="0" presId="urn:microsoft.com/office/officeart/2005/8/layout/hierarchy1"/>
    <dgm:cxn modelId="{E76DA2A5-2968-4B75-89F7-7EB189B506A0}" type="presParOf" srcId="{D764372C-D2EE-44BB-B3AF-ECD1BEA1AAEC}" destId="{86C6E232-4D18-45F6-9EE2-9D001C0FC3C0}" srcOrd="1" destOrd="0" presId="urn:microsoft.com/office/officeart/2005/8/layout/hierarchy1"/>
    <dgm:cxn modelId="{5B7517FF-7A3D-417A-B38B-530AFD743FCC}" type="presParOf" srcId="{86C6E232-4D18-45F6-9EE2-9D001C0FC3C0}" destId="{CE7BC554-538B-4489-A47E-6BA06360FEE7}" srcOrd="0" destOrd="0" presId="urn:microsoft.com/office/officeart/2005/8/layout/hierarchy1"/>
    <dgm:cxn modelId="{BDFD5BD8-6FBC-4EA9-BC8A-D5350AD56E76}" type="presParOf" srcId="{CE7BC554-538B-4489-A47E-6BA06360FEE7}" destId="{D62B2975-E466-43EF-8ACD-C1815231E72C}" srcOrd="0" destOrd="0" presId="urn:microsoft.com/office/officeart/2005/8/layout/hierarchy1"/>
    <dgm:cxn modelId="{0725FCCF-C513-4817-8846-83A0E0EA7BFA}" type="presParOf" srcId="{CE7BC554-538B-4489-A47E-6BA06360FEE7}" destId="{82DAC121-7646-4995-A224-142BA4C1600E}" srcOrd="1" destOrd="0" presId="urn:microsoft.com/office/officeart/2005/8/layout/hierarchy1"/>
    <dgm:cxn modelId="{FC9FCCB7-4E6F-47E7-898A-3DE6D21FC975}" type="presParOf" srcId="{86C6E232-4D18-45F6-9EE2-9D001C0FC3C0}" destId="{1FEF20A1-36D1-4E29-A8F2-ED953769298F}" srcOrd="1" destOrd="0" presId="urn:microsoft.com/office/officeart/2005/8/layout/hierarchy1"/>
    <dgm:cxn modelId="{E11FEE22-6215-448B-91BF-0B32FA7A9BEE}" type="presParOf" srcId="{1FEF20A1-36D1-4E29-A8F2-ED953769298F}" destId="{A9577CCC-694C-4202-BE65-3C0D7EF1940E}" srcOrd="0" destOrd="0" presId="urn:microsoft.com/office/officeart/2005/8/layout/hierarchy1"/>
    <dgm:cxn modelId="{47558BAA-DCE4-4DFD-B86C-4327646F283D}" type="presParOf" srcId="{1FEF20A1-36D1-4E29-A8F2-ED953769298F}" destId="{131137E2-AAC1-49B9-A2C7-337D289D10F3}" srcOrd="1" destOrd="0" presId="urn:microsoft.com/office/officeart/2005/8/layout/hierarchy1"/>
    <dgm:cxn modelId="{D3E84FEB-D515-4BA3-86E7-88CF066E1546}" type="presParOf" srcId="{131137E2-AAC1-49B9-A2C7-337D289D10F3}" destId="{2668DF8C-6617-4307-8D57-19D8D74A6E82}" srcOrd="0" destOrd="0" presId="urn:microsoft.com/office/officeart/2005/8/layout/hierarchy1"/>
    <dgm:cxn modelId="{7F8399F7-0CD8-4C02-A456-616C59D8B976}" type="presParOf" srcId="{2668DF8C-6617-4307-8D57-19D8D74A6E82}" destId="{06F613C9-E7F4-4FAD-8BFE-3CD0E6CE9A0C}" srcOrd="0" destOrd="0" presId="urn:microsoft.com/office/officeart/2005/8/layout/hierarchy1"/>
    <dgm:cxn modelId="{7694DE5F-2ABD-4946-B47A-A3C29FEA2C1B}" type="presParOf" srcId="{2668DF8C-6617-4307-8D57-19D8D74A6E82}" destId="{1B94E84F-7FB1-4AA9-9903-E70C955630C3}" srcOrd="1" destOrd="0" presId="urn:microsoft.com/office/officeart/2005/8/layout/hierarchy1"/>
    <dgm:cxn modelId="{BB4A4300-4A0E-4C6D-A311-30D1DF945E00}" type="presParOf" srcId="{131137E2-AAC1-49B9-A2C7-337D289D10F3}" destId="{3FA505A8-6F5D-4F81-8E96-7843756082C4}" srcOrd="1" destOrd="0" presId="urn:microsoft.com/office/officeart/2005/8/layout/hierarchy1"/>
    <dgm:cxn modelId="{9A8AD155-BF42-4537-943F-E21AD5B00332}" type="presParOf" srcId="{1FEF20A1-36D1-4E29-A8F2-ED953769298F}" destId="{CD70F88F-36AB-4B31-A0E9-459C01BB3884}" srcOrd="2" destOrd="0" presId="urn:microsoft.com/office/officeart/2005/8/layout/hierarchy1"/>
    <dgm:cxn modelId="{4BF74D1D-20FB-4537-BFB3-AAFF138BD33F}" type="presParOf" srcId="{1FEF20A1-36D1-4E29-A8F2-ED953769298F}" destId="{8BC27708-3220-4F3F-AF73-2583752B629D}" srcOrd="3" destOrd="0" presId="urn:microsoft.com/office/officeart/2005/8/layout/hierarchy1"/>
    <dgm:cxn modelId="{BDB06F9C-5E77-46AE-A9DD-AB88ADC66F4D}" type="presParOf" srcId="{8BC27708-3220-4F3F-AF73-2583752B629D}" destId="{01B6B1F8-CF07-477D-AD46-8FB045758085}" srcOrd="0" destOrd="0" presId="urn:microsoft.com/office/officeart/2005/8/layout/hierarchy1"/>
    <dgm:cxn modelId="{EB51EF90-89CC-48DF-A81F-1F5FC0CBF47D}" type="presParOf" srcId="{01B6B1F8-CF07-477D-AD46-8FB045758085}" destId="{2E2562BA-55FE-46DE-98AD-6A9680C201A8}" srcOrd="0" destOrd="0" presId="urn:microsoft.com/office/officeart/2005/8/layout/hierarchy1"/>
    <dgm:cxn modelId="{2C4AB73E-661C-45C9-98C8-8DC908BF17F9}" type="presParOf" srcId="{01B6B1F8-CF07-477D-AD46-8FB045758085}" destId="{9C3B3ADB-E77C-40F5-AFB6-B9B3AE836291}" srcOrd="1" destOrd="0" presId="urn:microsoft.com/office/officeart/2005/8/layout/hierarchy1"/>
    <dgm:cxn modelId="{5A3F063A-654B-4356-B4E9-6196D1802D73}" type="presParOf" srcId="{8BC27708-3220-4F3F-AF73-2583752B629D}" destId="{DC1910FE-BE36-472C-BA99-C846550F6329}" srcOrd="1" destOrd="0" presId="urn:microsoft.com/office/officeart/2005/8/layout/hierarchy1"/>
    <dgm:cxn modelId="{09A7FE35-C492-4CB4-8F30-74A41A30BCB7}" type="presParOf" srcId="{D764372C-D2EE-44BB-B3AF-ECD1BEA1AAEC}" destId="{F3CAA933-BD8C-46C5-BCD8-5FABBC785900}" srcOrd="2" destOrd="0" presId="urn:microsoft.com/office/officeart/2005/8/layout/hierarchy1"/>
    <dgm:cxn modelId="{89B846DB-EBFE-43C5-A7C8-757C9C970C95}" type="presParOf" srcId="{D764372C-D2EE-44BB-B3AF-ECD1BEA1AAEC}" destId="{49C6BA9B-2735-4B57-B57B-7F0641EEFC94}" srcOrd="3" destOrd="0" presId="urn:microsoft.com/office/officeart/2005/8/layout/hierarchy1"/>
    <dgm:cxn modelId="{A9CD3A02-463C-4B07-9A04-60625AE23F3A}" type="presParOf" srcId="{49C6BA9B-2735-4B57-B57B-7F0641EEFC94}" destId="{5E07CC6F-A669-4359-A48C-94B85CBE9DFD}" srcOrd="0" destOrd="0" presId="urn:microsoft.com/office/officeart/2005/8/layout/hierarchy1"/>
    <dgm:cxn modelId="{769B18AA-B6AD-42E6-8896-C98CA4BB2D06}" type="presParOf" srcId="{5E07CC6F-A669-4359-A48C-94B85CBE9DFD}" destId="{84658A47-906A-4031-9354-680DD35FE25F}" srcOrd="0" destOrd="0" presId="urn:microsoft.com/office/officeart/2005/8/layout/hierarchy1"/>
    <dgm:cxn modelId="{130DB704-220B-4EBB-B02F-49AF32910C26}" type="presParOf" srcId="{5E07CC6F-A669-4359-A48C-94B85CBE9DFD}" destId="{3F58D21A-B149-4B8D-AE82-728DAEC9FB94}" srcOrd="1" destOrd="0" presId="urn:microsoft.com/office/officeart/2005/8/layout/hierarchy1"/>
    <dgm:cxn modelId="{315F7EB6-9E42-42EF-9828-FD73DBCA07F4}" type="presParOf" srcId="{49C6BA9B-2735-4B57-B57B-7F0641EEFC94}" destId="{CA094210-08CE-488C-B05F-55E22450F92C}" srcOrd="1" destOrd="0" presId="urn:microsoft.com/office/officeart/2005/8/layout/hierarchy1"/>
    <dgm:cxn modelId="{A1F31218-E7B4-40E5-8AAA-724CDE5FB11A}" type="presParOf" srcId="{CA094210-08CE-488C-B05F-55E22450F92C}" destId="{235A4159-BCF1-427C-BD52-C5A81A60BBAA}" srcOrd="0" destOrd="0" presId="urn:microsoft.com/office/officeart/2005/8/layout/hierarchy1"/>
    <dgm:cxn modelId="{4BBCDB7C-AF15-4D7F-B6AF-00948FC7C79F}" type="presParOf" srcId="{CA094210-08CE-488C-B05F-55E22450F92C}" destId="{DF12DF7A-EABE-4EA5-8EAA-C054AAA44858}" srcOrd="1" destOrd="0" presId="urn:microsoft.com/office/officeart/2005/8/layout/hierarchy1"/>
    <dgm:cxn modelId="{9F017DAD-8BA7-4B4E-992E-2364797D377C}" type="presParOf" srcId="{DF12DF7A-EABE-4EA5-8EAA-C054AAA44858}" destId="{B924F3D9-FCC0-4457-A4F8-9E657B7E8058}" srcOrd="0" destOrd="0" presId="urn:microsoft.com/office/officeart/2005/8/layout/hierarchy1"/>
    <dgm:cxn modelId="{3B57C8C6-095F-4CF2-B657-266CDCA97009}" type="presParOf" srcId="{B924F3D9-FCC0-4457-A4F8-9E657B7E8058}" destId="{C2CC21A5-9CCB-43CF-9D9C-EC03676FF7EB}" srcOrd="0" destOrd="0" presId="urn:microsoft.com/office/officeart/2005/8/layout/hierarchy1"/>
    <dgm:cxn modelId="{BF27EB5C-5A69-4C88-8C78-C5D7F5BB6782}" type="presParOf" srcId="{B924F3D9-FCC0-4457-A4F8-9E657B7E8058}" destId="{0B7379EF-C60A-41B2-8AEA-721B4E976329}" srcOrd="1" destOrd="0" presId="urn:microsoft.com/office/officeart/2005/8/layout/hierarchy1"/>
    <dgm:cxn modelId="{AECDFDB1-BFC0-4F26-AE81-EE7783882736}" type="presParOf" srcId="{DF12DF7A-EABE-4EA5-8EAA-C054AAA44858}" destId="{5C81BE03-E6CD-4360-9BCA-04B44BAF5976}" srcOrd="1" destOrd="0" presId="urn:microsoft.com/office/officeart/2005/8/layout/hierarchy1"/>
    <dgm:cxn modelId="{19D22ADB-7AD4-48CB-A1E7-370C255C43F4}" type="presParOf" srcId="{D764372C-D2EE-44BB-B3AF-ECD1BEA1AAEC}" destId="{CA6E0341-7CCB-47DA-8276-22BDA580A68E}" srcOrd="4" destOrd="0" presId="urn:microsoft.com/office/officeart/2005/8/layout/hierarchy1"/>
    <dgm:cxn modelId="{2353730D-20C5-4634-9D45-6A979BE80078}" type="presParOf" srcId="{D764372C-D2EE-44BB-B3AF-ECD1BEA1AAEC}" destId="{20254EB2-93BF-42FC-9BFB-3E488A009480}" srcOrd="5" destOrd="0" presId="urn:microsoft.com/office/officeart/2005/8/layout/hierarchy1"/>
    <dgm:cxn modelId="{69D21DBD-1439-4B3C-B505-A0259792C22D}" type="presParOf" srcId="{20254EB2-93BF-42FC-9BFB-3E488A009480}" destId="{C0A64621-7095-473C-966D-B1BBB1405831}" srcOrd="0" destOrd="0" presId="urn:microsoft.com/office/officeart/2005/8/layout/hierarchy1"/>
    <dgm:cxn modelId="{33B310FD-D242-4B2E-B3EB-6A4B7139F00B}" type="presParOf" srcId="{C0A64621-7095-473C-966D-B1BBB1405831}" destId="{1F892465-E188-4C55-A624-21D9EE02F3DE}" srcOrd="0" destOrd="0" presId="urn:microsoft.com/office/officeart/2005/8/layout/hierarchy1"/>
    <dgm:cxn modelId="{3EF3741C-818B-4699-A5CC-29326C70F25D}" type="presParOf" srcId="{C0A64621-7095-473C-966D-B1BBB1405831}" destId="{444C1DFC-904B-4208-967A-9341180D4D23}" srcOrd="1" destOrd="0" presId="urn:microsoft.com/office/officeart/2005/8/layout/hierarchy1"/>
    <dgm:cxn modelId="{51C1A921-B04E-4E6C-B1CE-E959C4A9C58F}" type="presParOf" srcId="{20254EB2-93BF-42FC-9BFB-3E488A009480}" destId="{E0D5E055-FE4B-438F-A6EA-8CAD0BD36896}" srcOrd="1" destOrd="0" presId="urn:microsoft.com/office/officeart/2005/8/layout/hierarchy1"/>
    <dgm:cxn modelId="{79155616-47CE-4360-A3E8-85DCCD061EB4}" type="presParOf" srcId="{E0D5E055-FE4B-438F-A6EA-8CAD0BD36896}" destId="{D2C7A389-3B8E-4731-BA0F-95AE6214020D}" srcOrd="0" destOrd="0" presId="urn:microsoft.com/office/officeart/2005/8/layout/hierarchy1"/>
    <dgm:cxn modelId="{2A773DD3-C3DA-4589-A609-FE00FD5675EA}" type="presParOf" srcId="{E0D5E055-FE4B-438F-A6EA-8CAD0BD36896}" destId="{0BC879D6-5337-4D63-B175-1DCD1CCB1F47}" srcOrd="1" destOrd="0" presId="urn:microsoft.com/office/officeart/2005/8/layout/hierarchy1"/>
    <dgm:cxn modelId="{4EBFF26D-6DB5-4585-BE4C-800678AD5C47}" type="presParOf" srcId="{0BC879D6-5337-4D63-B175-1DCD1CCB1F47}" destId="{80974ACD-8200-4D78-8027-B86A3EF4ACED}" srcOrd="0" destOrd="0" presId="urn:microsoft.com/office/officeart/2005/8/layout/hierarchy1"/>
    <dgm:cxn modelId="{17694ED1-3C05-4C50-A505-FA81457AF78D}" type="presParOf" srcId="{80974ACD-8200-4D78-8027-B86A3EF4ACED}" destId="{78E66426-9FF9-429C-9790-CC4657F993EA}" srcOrd="0" destOrd="0" presId="urn:microsoft.com/office/officeart/2005/8/layout/hierarchy1"/>
    <dgm:cxn modelId="{DD44D93F-384C-4790-86BF-6C1F12557B12}" type="presParOf" srcId="{80974ACD-8200-4D78-8027-B86A3EF4ACED}" destId="{5EEE16BD-7551-4F46-9ADC-DD66F8915AAB}" srcOrd="1" destOrd="0" presId="urn:microsoft.com/office/officeart/2005/8/layout/hierarchy1"/>
    <dgm:cxn modelId="{4F87A5F5-88F8-4A6A-A680-56619251A3C8}" type="presParOf" srcId="{0BC879D6-5337-4D63-B175-1DCD1CCB1F47}" destId="{DA841BF0-061D-4785-8DEF-9BA67A06E5BD}" srcOrd="1" destOrd="0" presId="urn:microsoft.com/office/officeart/2005/8/layout/hierarchy1"/>
    <dgm:cxn modelId="{2B488F82-7A57-4092-BA1B-4B8019D90C58}" type="presParOf" srcId="{E0D5E055-FE4B-438F-A6EA-8CAD0BD36896}" destId="{C6888CAC-3551-4AA6-A1F1-637AAEE5DAA0}" srcOrd="2" destOrd="0" presId="urn:microsoft.com/office/officeart/2005/8/layout/hierarchy1"/>
    <dgm:cxn modelId="{3D003BD3-0BEC-4B2F-926B-7081529F9EBF}" type="presParOf" srcId="{E0D5E055-FE4B-438F-A6EA-8CAD0BD36896}" destId="{0FAA883D-3F62-4F46-AEED-F16D179469CF}" srcOrd="3" destOrd="0" presId="urn:microsoft.com/office/officeart/2005/8/layout/hierarchy1"/>
    <dgm:cxn modelId="{7586C414-5881-4701-A6CF-33ACC6CC2977}" type="presParOf" srcId="{0FAA883D-3F62-4F46-AEED-F16D179469CF}" destId="{D9F50CE5-66B1-4303-9200-11FDD8C1E6F0}" srcOrd="0" destOrd="0" presId="urn:microsoft.com/office/officeart/2005/8/layout/hierarchy1"/>
    <dgm:cxn modelId="{531511DE-DCB3-4169-B8EC-84A122F30E44}" type="presParOf" srcId="{D9F50CE5-66B1-4303-9200-11FDD8C1E6F0}" destId="{75013CB1-8A28-45FA-975D-9A9A4CB1FFCB}" srcOrd="0" destOrd="0" presId="urn:microsoft.com/office/officeart/2005/8/layout/hierarchy1"/>
    <dgm:cxn modelId="{42A227CA-E4F6-49CB-B021-36AA6D62E097}" type="presParOf" srcId="{D9F50CE5-66B1-4303-9200-11FDD8C1E6F0}" destId="{21892265-0114-47EB-954F-4AF743E48143}" srcOrd="1" destOrd="0" presId="urn:microsoft.com/office/officeart/2005/8/layout/hierarchy1"/>
    <dgm:cxn modelId="{40E287C8-E9F1-401E-B70D-57EB23ABFC83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Собственно задний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300" b="1" dirty="0" smtClean="0"/>
            <a:t>Промежуточный</a:t>
          </a:r>
          <a:r>
            <a:rPr lang="ru-RU" sz="1400" b="1" dirty="0" smtClean="0"/>
            <a:t>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 custScaleY="1747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85BF1087-70D9-428E-8D46-2381EDBED06F}" type="presOf" srcId="{7D2323AA-0750-4405-B794-07DA2C467EB9}" destId="{F3CAA933-BD8C-46C5-BCD8-5FABBC785900}" srcOrd="0" destOrd="0" presId="urn:microsoft.com/office/officeart/2005/8/layout/hierarchy1"/>
    <dgm:cxn modelId="{D94833C2-647D-4A18-9C69-4B733F22F4A1}" type="presOf" srcId="{CD16F6C2-AD37-49FA-B537-B7C2A8B19E50}" destId="{C6888CAC-3551-4AA6-A1F1-637AAEE5DAA0}" srcOrd="0" destOrd="0" presId="urn:microsoft.com/office/officeart/2005/8/layout/hierarchy1"/>
    <dgm:cxn modelId="{45F3A91E-4701-492E-9825-C830512ACDA6}" type="presOf" srcId="{64F44AF1-8074-427B-A914-E2874C123893}" destId="{0B7379EF-C60A-41B2-8AEA-721B4E976329}" srcOrd="0" destOrd="0" presId="urn:microsoft.com/office/officeart/2005/8/layout/hierarchy1"/>
    <dgm:cxn modelId="{F5237DF3-4144-42B3-9E80-E522234C832B}" type="presOf" srcId="{83B7A595-BD5E-463C-B3DC-E9E5050610B4}" destId="{82DAC121-7646-4995-A224-142BA4C1600E}" srcOrd="0" destOrd="0" presId="urn:microsoft.com/office/officeart/2005/8/layout/hierarchy1"/>
    <dgm:cxn modelId="{E269464E-FF3B-4128-ABD4-FBBED28BD4A0}" type="presOf" srcId="{0CF4C032-41B1-4381-9C6A-5E58F4736011}" destId="{5EEE16BD-7551-4F46-9ADC-DD66F8915AAB}" srcOrd="0" destOrd="0" presId="urn:microsoft.com/office/officeart/2005/8/layout/hierarchy1"/>
    <dgm:cxn modelId="{57AD5D58-DFB4-4771-9D97-F8BC6FBD23E0}" type="presOf" srcId="{AC972EC7-AB08-4308-85CE-D8B34C622B0A}" destId="{CA6E0341-7CCB-47DA-8276-22BDA580A68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BA851854-7878-4B0E-8C22-73BBD8CC3E2B}" type="presOf" srcId="{41A0B5A2-E5F3-432A-BE21-8C5A9887B214}" destId="{235A4159-BCF1-427C-BD52-C5A81A60BBAA}" srcOrd="0" destOrd="0" presId="urn:microsoft.com/office/officeart/2005/8/layout/hierarchy1"/>
    <dgm:cxn modelId="{262366B3-0D6F-4768-8A48-5A0AD08664A4}" type="presOf" srcId="{69E1C912-269A-4EF6-9172-992C02F1D270}" destId="{7C351B51-3ED9-4AA7-B45A-27D93E44B1F6}" srcOrd="0" destOrd="0" presId="urn:microsoft.com/office/officeart/2005/8/layout/hierarchy1"/>
    <dgm:cxn modelId="{2032854C-C724-41FC-8FFD-BB3FEDB550A3}" type="presOf" srcId="{9AEC934B-4325-470C-84E9-AE48A669EA3C}" destId="{33E83023-A47C-492A-9575-219CC7762A90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5235CB92-3642-49C6-A869-C84503F8F4DA}" type="presOf" srcId="{C70384AD-BB71-4F7D-A655-3EB3795D443E}" destId="{A9577CCC-694C-4202-BE65-3C0D7EF1940E}" srcOrd="0" destOrd="0" presId="urn:microsoft.com/office/officeart/2005/8/layout/hierarchy1"/>
    <dgm:cxn modelId="{416FB62D-878E-4FD9-9E63-C3033C55C2D9}" type="presOf" srcId="{0A5FB298-B0B0-4518-8F60-56FDB8A62E65}" destId="{33F7BA8F-D67F-4D6A-A0B3-3D09092CAA8B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01BF0816-568A-4670-B8B5-3922F119D193}" type="presOf" srcId="{176EF9D8-B8E2-4330-982F-A94D24899E3E}" destId="{444C1DFC-904B-4208-967A-9341180D4D23}" srcOrd="0" destOrd="0" presId="urn:microsoft.com/office/officeart/2005/8/layout/hierarchy1"/>
    <dgm:cxn modelId="{13C94F7B-8D6A-42D2-BA1E-6D3558A90EA9}" type="presOf" srcId="{E9BCE1BA-8463-4036-BAB5-36F4D5701B27}" destId="{9C3B3ADB-E77C-40F5-AFB6-B9B3AE836291}" srcOrd="0" destOrd="0" presId="urn:microsoft.com/office/officeart/2005/8/layout/hierarchy1"/>
    <dgm:cxn modelId="{A4BD2F02-0050-4E29-86F2-7503E0632AD2}" type="presOf" srcId="{6ED653B9-5CF2-4CDE-A702-031DD9BB51C6}" destId="{3F58D21A-B149-4B8D-AE82-728DAEC9FB94}" srcOrd="0" destOrd="0" presId="urn:microsoft.com/office/officeart/2005/8/layout/hierarchy1"/>
    <dgm:cxn modelId="{DE0A2A0E-F94D-44DF-8695-D9E13ED80351}" type="presOf" srcId="{C34C74AE-3F1A-499C-BF39-6DA257AA0935}" destId="{D2C7A389-3B8E-4731-BA0F-95AE6214020D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B0C3116F-6233-4717-B44B-FB7A8FCCBF96}" type="presOf" srcId="{16D4F942-124E-466F-A37D-2ADCF561E811}" destId="{21892265-0114-47EB-954F-4AF743E48143}" srcOrd="0" destOrd="0" presId="urn:microsoft.com/office/officeart/2005/8/layout/hierarchy1"/>
    <dgm:cxn modelId="{618134D2-E721-4C2F-9A53-E21222AEDEB7}" type="presOf" srcId="{DA76CBB0-2CF7-4A4D-B094-1C4ADC3F29D7}" destId="{CD70F88F-36AB-4B31-A0E9-459C01BB3884}" srcOrd="0" destOrd="0" presId="urn:microsoft.com/office/officeart/2005/8/layout/hierarchy1"/>
    <dgm:cxn modelId="{C9346E5C-AA6C-4D29-98F1-94BCA519AA59}" type="presOf" srcId="{6471CB5E-209A-4C70-960C-58D93745A20F}" destId="{1B94E84F-7FB1-4AA9-9903-E70C955630C3}" srcOrd="0" destOrd="0" presId="urn:microsoft.com/office/officeart/2005/8/layout/hierarchy1"/>
    <dgm:cxn modelId="{0819CFF4-F6E2-4563-BD06-182B4E5471EE}" type="presParOf" srcId="{33E83023-A47C-492A-9575-219CC7762A90}" destId="{99F1F117-7936-4A8E-98C2-5EFF3EF147EA}" srcOrd="0" destOrd="0" presId="urn:microsoft.com/office/officeart/2005/8/layout/hierarchy1"/>
    <dgm:cxn modelId="{7E74DA45-DE44-491D-AF8F-A3AA1D0CF43B}" type="presParOf" srcId="{99F1F117-7936-4A8E-98C2-5EFF3EF147EA}" destId="{11845052-9418-45A2-945F-BC0225EF1891}" srcOrd="0" destOrd="0" presId="urn:microsoft.com/office/officeart/2005/8/layout/hierarchy1"/>
    <dgm:cxn modelId="{9021A2CA-859B-4CE7-85CA-B3F1BE8D5040}" type="presParOf" srcId="{11845052-9418-45A2-945F-BC0225EF1891}" destId="{0A4A02AE-8824-4890-9927-30B3E201D820}" srcOrd="0" destOrd="0" presId="urn:microsoft.com/office/officeart/2005/8/layout/hierarchy1"/>
    <dgm:cxn modelId="{321815C5-B770-4B78-A8E2-05C504F99838}" type="presParOf" srcId="{11845052-9418-45A2-945F-BC0225EF1891}" destId="{33F7BA8F-D67F-4D6A-A0B3-3D09092CAA8B}" srcOrd="1" destOrd="0" presId="urn:microsoft.com/office/officeart/2005/8/layout/hierarchy1"/>
    <dgm:cxn modelId="{16CED57D-61BA-427E-8FE8-DE8FEB2E7BF1}" type="presParOf" srcId="{99F1F117-7936-4A8E-98C2-5EFF3EF147EA}" destId="{D764372C-D2EE-44BB-B3AF-ECD1BEA1AAEC}" srcOrd="1" destOrd="0" presId="urn:microsoft.com/office/officeart/2005/8/layout/hierarchy1"/>
    <dgm:cxn modelId="{F082448C-03B5-4589-BF8D-EF9F83CC09CD}" type="presParOf" srcId="{D764372C-D2EE-44BB-B3AF-ECD1BEA1AAEC}" destId="{7C351B51-3ED9-4AA7-B45A-27D93E44B1F6}" srcOrd="0" destOrd="0" presId="urn:microsoft.com/office/officeart/2005/8/layout/hierarchy1"/>
    <dgm:cxn modelId="{BE85C5E9-A829-4CCC-9B00-84C8C7C6A35A}" type="presParOf" srcId="{D764372C-D2EE-44BB-B3AF-ECD1BEA1AAEC}" destId="{86C6E232-4D18-45F6-9EE2-9D001C0FC3C0}" srcOrd="1" destOrd="0" presId="urn:microsoft.com/office/officeart/2005/8/layout/hierarchy1"/>
    <dgm:cxn modelId="{F57EAA2E-9CE8-4FF1-BC10-C172FAF1C904}" type="presParOf" srcId="{86C6E232-4D18-45F6-9EE2-9D001C0FC3C0}" destId="{CE7BC554-538B-4489-A47E-6BA06360FEE7}" srcOrd="0" destOrd="0" presId="urn:microsoft.com/office/officeart/2005/8/layout/hierarchy1"/>
    <dgm:cxn modelId="{16FDD1B8-6F29-40E3-B115-3372F0B9528A}" type="presParOf" srcId="{CE7BC554-538B-4489-A47E-6BA06360FEE7}" destId="{D62B2975-E466-43EF-8ACD-C1815231E72C}" srcOrd="0" destOrd="0" presId="urn:microsoft.com/office/officeart/2005/8/layout/hierarchy1"/>
    <dgm:cxn modelId="{AA915FEA-CBC5-4141-823C-0B0C0E5654AF}" type="presParOf" srcId="{CE7BC554-538B-4489-A47E-6BA06360FEE7}" destId="{82DAC121-7646-4995-A224-142BA4C1600E}" srcOrd="1" destOrd="0" presId="urn:microsoft.com/office/officeart/2005/8/layout/hierarchy1"/>
    <dgm:cxn modelId="{1C1464AE-49AF-45E1-B299-A21F491F359A}" type="presParOf" srcId="{86C6E232-4D18-45F6-9EE2-9D001C0FC3C0}" destId="{1FEF20A1-36D1-4E29-A8F2-ED953769298F}" srcOrd="1" destOrd="0" presId="urn:microsoft.com/office/officeart/2005/8/layout/hierarchy1"/>
    <dgm:cxn modelId="{445B31F0-2331-4717-87CB-DDD922F46B8D}" type="presParOf" srcId="{1FEF20A1-36D1-4E29-A8F2-ED953769298F}" destId="{A9577CCC-694C-4202-BE65-3C0D7EF1940E}" srcOrd="0" destOrd="0" presId="urn:microsoft.com/office/officeart/2005/8/layout/hierarchy1"/>
    <dgm:cxn modelId="{F0A75F51-6ECA-4648-827E-F0955E8F57F9}" type="presParOf" srcId="{1FEF20A1-36D1-4E29-A8F2-ED953769298F}" destId="{131137E2-AAC1-49B9-A2C7-337D289D10F3}" srcOrd="1" destOrd="0" presId="urn:microsoft.com/office/officeart/2005/8/layout/hierarchy1"/>
    <dgm:cxn modelId="{F2C46247-3423-45C5-81D6-BE0B96BEC4B5}" type="presParOf" srcId="{131137E2-AAC1-49B9-A2C7-337D289D10F3}" destId="{2668DF8C-6617-4307-8D57-19D8D74A6E82}" srcOrd="0" destOrd="0" presId="urn:microsoft.com/office/officeart/2005/8/layout/hierarchy1"/>
    <dgm:cxn modelId="{481A9633-FB56-46F8-A1C8-167AA536FDBE}" type="presParOf" srcId="{2668DF8C-6617-4307-8D57-19D8D74A6E82}" destId="{06F613C9-E7F4-4FAD-8BFE-3CD0E6CE9A0C}" srcOrd="0" destOrd="0" presId="urn:microsoft.com/office/officeart/2005/8/layout/hierarchy1"/>
    <dgm:cxn modelId="{CC0CECEB-4FCE-4E4F-9FBD-A271A736F48D}" type="presParOf" srcId="{2668DF8C-6617-4307-8D57-19D8D74A6E82}" destId="{1B94E84F-7FB1-4AA9-9903-E70C955630C3}" srcOrd="1" destOrd="0" presId="urn:microsoft.com/office/officeart/2005/8/layout/hierarchy1"/>
    <dgm:cxn modelId="{B1B61F61-5D7F-4667-A04C-3C85853D046E}" type="presParOf" srcId="{131137E2-AAC1-49B9-A2C7-337D289D10F3}" destId="{3FA505A8-6F5D-4F81-8E96-7843756082C4}" srcOrd="1" destOrd="0" presId="urn:microsoft.com/office/officeart/2005/8/layout/hierarchy1"/>
    <dgm:cxn modelId="{A5B345A6-D66B-4FC6-8AC1-2CF8714E7617}" type="presParOf" srcId="{1FEF20A1-36D1-4E29-A8F2-ED953769298F}" destId="{CD70F88F-36AB-4B31-A0E9-459C01BB3884}" srcOrd="2" destOrd="0" presId="urn:microsoft.com/office/officeart/2005/8/layout/hierarchy1"/>
    <dgm:cxn modelId="{2C307BDC-583A-4B22-925D-BEA54B9BC80A}" type="presParOf" srcId="{1FEF20A1-36D1-4E29-A8F2-ED953769298F}" destId="{8BC27708-3220-4F3F-AF73-2583752B629D}" srcOrd="3" destOrd="0" presId="urn:microsoft.com/office/officeart/2005/8/layout/hierarchy1"/>
    <dgm:cxn modelId="{19DFAF9A-867F-4003-B67E-6008363B09C0}" type="presParOf" srcId="{8BC27708-3220-4F3F-AF73-2583752B629D}" destId="{01B6B1F8-CF07-477D-AD46-8FB045758085}" srcOrd="0" destOrd="0" presId="urn:microsoft.com/office/officeart/2005/8/layout/hierarchy1"/>
    <dgm:cxn modelId="{977AA14A-DE8A-4183-A41D-A0C67068B297}" type="presParOf" srcId="{01B6B1F8-CF07-477D-AD46-8FB045758085}" destId="{2E2562BA-55FE-46DE-98AD-6A9680C201A8}" srcOrd="0" destOrd="0" presId="urn:microsoft.com/office/officeart/2005/8/layout/hierarchy1"/>
    <dgm:cxn modelId="{8683230E-AFF3-4EE7-A93A-B90B5B08B17F}" type="presParOf" srcId="{01B6B1F8-CF07-477D-AD46-8FB045758085}" destId="{9C3B3ADB-E77C-40F5-AFB6-B9B3AE836291}" srcOrd="1" destOrd="0" presId="urn:microsoft.com/office/officeart/2005/8/layout/hierarchy1"/>
    <dgm:cxn modelId="{5FEA7B7C-E672-452A-9CA6-FF1CDB15C8D6}" type="presParOf" srcId="{8BC27708-3220-4F3F-AF73-2583752B629D}" destId="{DC1910FE-BE36-472C-BA99-C846550F6329}" srcOrd="1" destOrd="0" presId="urn:microsoft.com/office/officeart/2005/8/layout/hierarchy1"/>
    <dgm:cxn modelId="{1CAD0D94-99F0-4106-844B-72B0FE8A9DF7}" type="presParOf" srcId="{D764372C-D2EE-44BB-B3AF-ECD1BEA1AAEC}" destId="{F3CAA933-BD8C-46C5-BCD8-5FABBC785900}" srcOrd="2" destOrd="0" presId="urn:microsoft.com/office/officeart/2005/8/layout/hierarchy1"/>
    <dgm:cxn modelId="{70241AC1-21B9-41A6-844C-B444D912229B}" type="presParOf" srcId="{D764372C-D2EE-44BB-B3AF-ECD1BEA1AAEC}" destId="{49C6BA9B-2735-4B57-B57B-7F0641EEFC94}" srcOrd="3" destOrd="0" presId="urn:microsoft.com/office/officeart/2005/8/layout/hierarchy1"/>
    <dgm:cxn modelId="{17C0F758-53DD-41DF-8139-476B56127861}" type="presParOf" srcId="{49C6BA9B-2735-4B57-B57B-7F0641EEFC94}" destId="{5E07CC6F-A669-4359-A48C-94B85CBE9DFD}" srcOrd="0" destOrd="0" presId="urn:microsoft.com/office/officeart/2005/8/layout/hierarchy1"/>
    <dgm:cxn modelId="{6F73CBD0-4E8A-43DC-90C0-6890DC9B2DFA}" type="presParOf" srcId="{5E07CC6F-A669-4359-A48C-94B85CBE9DFD}" destId="{84658A47-906A-4031-9354-680DD35FE25F}" srcOrd="0" destOrd="0" presId="urn:microsoft.com/office/officeart/2005/8/layout/hierarchy1"/>
    <dgm:cxn modelId="{5B1CDDA6-74FA-4ABF-9AB6-9C9EE7914158}" type="presParOf" srcId="{5E07CC6F-A669-4359-A48C-94B85CBE9DFD}" destId="{3F58D21A-B149-4B8D-AE82-728DAEC9FB94}" srcOrd="1" destOrd="0" presId="urn:microsoft.com/office/officeart/2005/8/layout/hierarchy1"/>
    <dgm:cxn modelId="{DACA9F0C-DD13-4282-9866-1BE820457A79}" type="presParOf" srcId="{49C6BA9B-2735-4B57-B57B-7F0641EEFC94}" destId="{CA094210-08CE-488C-B05F-55E22450F92C}" srcOrd="1" destOrd="0" presId="urn:microsoft.com/office/officeart/2005/8/layout/hierarchy1"/>
    <dgm:cxn modelId="{8D7348A5-C237-4504-9DD4-CF0120A914AD}" type="presParOf" srcId="{CA094210-08CE-488C-B05F-55E22450F92C}" destId="{235A4159-BCF1-427C-BD52-C5A81A60BBAA}" srcOrd="0" destOrd="0" presId="urn:microsoft.com/office/officeart/2005/8/layout/hierarchy1"/>
    <dgm:cxn modelId="{6F5CB76A-57DE-48A5-9F96-263EE087D8CA}" type="presParOf" srcId="{CA094210-08CE-488C-B05F-55E22450F92C}" destId="{DF12DF7A-EABE-4EA5-8EAA-C054AAA44858}" srcOrd="1" destOrd="0" presId="urn:microsoft.com/office/officeart/2005/8/layout/hierarchy1"/>
    <dgm:cxn modelId="{A6B807A3-C3B1-4849-B273-D5633B839C31}" type="presParOf" srcId="{DF12DF7A-EABE-4EA5-8EAA-C054AAA44858}" destId="{B924F3D9-FCC0-4457-A4F8-9E657B7E8058}" srcOrd="0" destOrd="0" presId="urn:microsoft.com/office/officeart/2005/8/layout/hierarchy1"/>
    <dgm:cxn modelId="{DCA8A162-4BC6-4722-9BA8-DF5C9A2924EE}" type="presParOf" srcId="{B924F3D9-FCC0-4457-A4F8-9E657B7E8058}" destId="{C2CC21A5-9CCB-43CF-9D9C-EC03676FF7EB}" srcOrd="0" destOrd="0" presId="urn:microsoft.com/office/officeart/2005/8/layout/hierarchy1"/>
    <dgm:cxn modelId="{FA6F342F-C8EF-4EA0-9441-7FCD445FECCD}" type="presParOf" srcId="{B924F3D9-FCC0-4457-A4F8-9E657B7E8058}" destId="{0B7379EF-C60A-41B2-8AEA-721B4E976329}" srcOrd="1" destOrd="0" presId="urn:microsoft.com/office/officeart/2005/8/layout/hierarchy1"/>
    <dgm:cxn modelId="{3CA62D0E-8746-4032-B751-992DE225518B}" type="presParOf" srcId="{DF12DF7A-EABE-4EA5-8EAA-C054AAA44858}" destId="{5C81BE03-E6CD-4360-9BCA-04B44BAF5976}" srcOrd="1" destOrd="0" presId="urn:microsoft.com/office/officeart/2005/8/layout/hierarchy1"/>
    <dgm:cxn modelId="{6A3642EE-9BE6-41C4-8D65-B9A0C8EC781D}" type="presParOf" srcId="{D764372C-D2EE-44BB-B3AF-ECD1BEA1AAEC}" destId="{CA6E0341-7CCB-47DA-8276-22BDA580A68E}" srcOrd="4" destOrd="0" presId="urn:microsoft.com/office/officeart/2005/8/layout/hierarchy1"/>
    <dgm:cxn modelId="{594D8F6F-BC6F-4B0A-AD01-1C0031FA9327}" type="presParOf" srcId="{D764372C-D2EE-44BB-B3AF-ECD1BEA1AAEC}" destId="{20254EB2-93BF-42FC-9BFB-3E488A009480}" srcOrd="5" destOrd="0" presId="urn:microsoft.com/office/officeart/2005/8/layout/hierarchy1"/>
    <dgm:cxn modelId="{0629DB0A-25A4-4D69-8B30-C13A81E8925C}" type="presParOf" srcId="{20254EB2-93BF-42FC-9BFB-3E488A009480}" destId="{C0A64621-7095-473C-966D-B1BBB1405831}" srcOrd="0" destOrd="0" presId="urn:microsoft.com/office/officeart/2005/8/layout/hierarchy1"/>
    <dgm:cxn modelId="{5372FB9F-BE02-4ED8-8007-E6B89109F6B1}" type="presParOf" srcId="{C0A64621-7095-473C-966D-B1BBB1405831}" destId="{1F892465-E188-4C55-A624-21D9EE02F3DE}" srcOrd="0" destOrd="0" presId="urn:microsoft.com/office/officeart/2005/8/layout/hierarchy1"/>
    <dgm:cxn modelId="{8070CC8B-3814-4A82-A8B9-C1EBF6CB65A9}" type="presParOf" srcId="{C0A64621-7095-473C-966D-B1BBB1405831}" destId="{444C1DFC-904B-4208-967A-9341180D4D23}" srcOrd="1" destOrd="0" presId="urn:microsoft.com/office/officeart/2005/8/layout/hierarchy1"/>
    <dgm:cxn modelId="{3DF7F3E1-446E-44B2-8A2A-10ECC37628C9}" type="presParOf" srcId="{20254EB2-93BF-42FC-9BFB-3E488A009480}" destId="{E0D5E055-FE4B-438F-A6EA-8CAD0BD36896}" srcOrd="1" destOrd="0" presId="urn:microsoft.com/office/officeart/2005/8/layout/hierarchy1"/>
    <dgm:cxn modelId="{AEC09A49-75EB-4424-8A3C-4023807927A1}" type="presParOf" srcId="{E0D5E055-FE4B-438F-A6EA-8CAD0BD36896}" destId="{D2C7A389-3B8E-4731-BA0F-95AE6214020D}" srcOrd="0" destOrd="0" presId="urn:microsoft.com/office/officeart/2005/8/layout/hierarchy1"/>
    <dgm:cxn modelId="{5BA5D2D1-30E2-48DD-A56B-190CD6B5234A}" type="presParOf" srcId="{E0D5E055-FE4B-438F-A6EA-8CAD0BD36896}" destId="{0BC879D6-5337-4D63-B175-1DCD1CCB1F47}" srcOrd="1" destOrd="0" presId="urn:microsoft.com/office/officeart/2005/8/layout/hierarchy1"/>
    <dgm:cxn modelId="{6696168A-373B-4071-B3C6-ACCC6CB48D0A}" type="presParOf" srcId="{0BC879D6-5337-4D63-B175-1DCD1CCB1F47}" destId="{80974ACD-8200-4D78-8027-B86A3EF4ACED}" srcOrd="0" destOrd="0" presId="urn:microsoft.com/office/officeart/2005/8/layout/hierarchy1"/>
    <dgm:cxn modelId="{CCBA6C91-DE89-4116-80D4-18511A8B22DA}" type="presParOf" srcId="{80974ACD-8200-4D78-8027-B86A3EF4ACED}" destId="{78E66426-9FF9-429C-9790-CC4657F993EA}" srcOrd="0" destOrd="0" presId="urn:microsoft.com/office/officeart/2005/8/layout/hierarchy1"/>
    <dgm:cxn modelId="{DF67C1E2-76C1-4E74-9C7A-47E3B4EA3DC8}" type="presParOf" srcId="{80974ACD-8200-4D78-8027-B86A3EF4ACED}" destId="{5EEE16BD-7551-4F46-9ADC-DD66F8915AAB}" srcOrd="1" destOrd="0" presId="urn:microsoft.com/office/officeart/2005/8/layout/hierarchy1"/>
    <dgm:cxn modelId="{22BB2253-BD1B-4F65-943D-652AB9F440C5}" type="presParOf" srcId="{0BC879D6-5337-4D63-B175-1DCD1CCB1F47}" destId="{DA841BF0-061D-4785-8DEF-9BA67A06E5BD}" srcOrd="1" destOrd="0" presId="urn:microsoft.com/office/officeart/2005/8/layout/hierarchy1"/>
    <dgm:cxn modelId="{C20FB14A-23A5-4655-9D05-9A8EBA22E815}" type="presParOf" srcId="{E0D5E055-FE4B-438F-A6EA-8CAD0BD36896}" destId="{C6888CAC-3551-4AA6-A1F1-637AAEE5DAA0}" srcOrd="2" destOrd="0" presId="urn:microsoft.com/office/officeart/2005/8/layout/hierarchy1"/>
    <dgm:cxn modelId="{69DE62E6-E6C3-4287-AFD4-1FCAC20534C4}" type="presParOf" srcId="{E0D5E055-FE4B-438F-A6EA-8CAD0BD36896}" destId="{0FAA883D-3F62-4F46-AEED-F16D179469CF}" srcOrd="3" destOrd="0" presId="urn:microsoft.com/office/officeart/2005/8/layout/hierarchy1"/>
    <dgm:cxn modelId="{214584C3-04C4-4FAD-A4C5-F927D158E909}" type="presParOf" srcId="{0FAA883D-3F62-4F46-AEED-F16D179469CF}" destId="{D9F50CE5-66B1-4303-9200-11FDD8C1E6F0}" srcOrd="0" destOrd="0" presId="urn:microsoft.com/office/officeart/2005/8/layout/hierarchy1"/>
    <dgm:cxn modelId="{206BB84C-FC2D-4CAA-87F7-9500500532F5}" type="presParOf" srcId="{D9F50CE5-66B1-4303-9200-11FDD8C1E6F0}" destId="{75013CB1-8A28-45FA-975D-9A9A4CB1FFCB}" srcOrd="0" destOrd="0" presId="urn:microsoft.com/office/officeart/2005/8/layout/hierarchy1"/>
    <dgm:cxn modelId="{55EA26EE-1CCF-402E-93F0-0E5D084B268A}" type="presParOf" srcId="{D9F50CE5-66B1-4303-9200-11FDD8C1E6F0}" destId="{21892265-0114-47EB-954F-4AF743E48143}" srcOrd="1" destOrd="0" presId="urn:microsoft.com/office/officeart/2005/8/layout/hierarchy1"/>
    <dgm:cxn modelId="{E5D6779C-369E-4568-9151-F3882DA83564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DAD7C5-AAF7-472F-9317-C3FAD5C124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FF023658-3815-4D1F-AB45-9190EF7949A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Собственно задний мозг</a:t>
          </a:r>
          <a:endParaRPr lang="ru-RU" b="1" dirty="0">
            <a:solidFill>
              <a:schemeClr val="tx1"/>
            </a:solidFill>
          </a:endParaRPr>
        </a:p>
      </dgm:t>
    </dgm:pt>
    <dgm:pt modelId="{76707EA8-BD0C-444B-8ECD-D3780A42F2A9}" type="par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A454B4-7540-4E1B-9EE1-E140AE7E6172}" type="sib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D5E9E9-59E6-4CB3-8E4E-A5761363CAB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Мост</a:t>
          </a:r>
          <a:endParaRPr lang="ru-RU" b="1" dirty="0">
            <a:solidFill>
              <a:schemeClr val="tx1"/>
            </a:solidFill>
          </a:endParaRPr>
        </a:p>
      </dgm:t>
    </dgm:pt>
    <dgm:pt modelId="{15002D02-2B84-4D8F-8FE9-31AF01BA1F5C}" type="par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26E1D96-0542-4415-9DBE-F53101A15CD5}" type="sib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B7A039D-7587-4B3D-8CA2-291C054BCEEE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Мозжечок</a:t>
          </a:r>
          <a:endParaRPr lang="ru-RU" b="1" dirty="0">
            <a:solidFill>
              <a:schemeClr val="tx1"/>
            </a:solidFill>
          </a:endParaRPr>
        </a:p>
      </dgm:t>
    </dgm:pt>
    <dgm:pt modelId="{E4B57BFC-2BA7-4F7A-88D8-E237E32B55BA}" type="par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4E0075-EBFA-4965-A34B-984BF7D15DC8}" type="sib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1F355-FE8A-47ED-ABCA-AE8FE59B9B43}" type="pres">
      <dgm:prSet presAssocID="{5DDAD7C5-AAF7-472F-9317-C3FAD5C124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875F1E-9BD3-46D4-9165-83DC95541215}" type="pres">
      <dgm:prSet presAssocID="{FF023658-3815-4D1F-AB45-9190EF7949A8}" presName="hierRoot1" presStyleCnt="0">
        <dgm:presLayoutVars>
          <dgm:hierBranch val="init"/>
        </dgm:presLayoutVars>
      </dgm:prSet>
      <dgm:spPr/>
    </dgm:pt>
    <dgm:pt modelId="{D85DFC3E-9BEE-489A-8027-CEC6C646B6DE}" type="pres">
      <dgm:prSet presAssocID="{FF023658-3815-4D1F-AB45-9190EF7949A8}" presName="rootComposite1" presStyleCnt="0"/>
      <dgm:spPr/>
    </dgm:pt>
    <dgm:pt modelId="{6FEFE9E5-1F60-4D88-8237-9D0047E29740}" type="pres">
      <dgm:prSet presAssocID="{FF023658-3815-4D1F-AB45-9190EF7949A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01F7F-F59E-4903-AC09-F6BDB55A7035}" type="pres">
      <dgm:prSet presAssocID="{FF023658-3815-4D1F-AB45-9190EF7949A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159D4E-7527-415E-B105-A757F14FADA9}" type="pres">
      <dgm:prSet presAssocID="{FF023658-3815-4D1F-AB45-9190EF7949A8}" presName="hierChild2" presStyleCnt="0"/>
      <dgm:spPr/>
    </dgm:pt>
    <dgm:pt modelId="{915A7C79-0EED-4412-A9F5-432C444F75D7}" type="pres">
      <dgm:prSet presAssocID="{15002D02-2B84-4D8F-8FE9-31AF01BA1F5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4A145F0-2B3E-4CFC-ADCE-9BDC8B973022}" type="pres">
      <dgm:prSet presAssocID="{35D5E9E9-59E6-4CB3-8E4E-A5761363CAB0}" presName="hierRoot2" presStyleCnt="0">
        <dgm:presLayoutVars>
          <dgm:hierBranch val="init"/>
        </dgm:presLayoutVars>
      </dgm:prSet>
      <dgm:spPr/>
    </dgm:pt>
    <dgm:pt modelId="{80847BB5-D992-4953-B250-4465F5B08B41}" type="pres">
      <dgm:prSet presAssocID="{35D5E9E9-59E6-4CB3-8E4E-A5761363CAB0}" presName="rootComposite" presStyleCnt="0"/>
      <dgm:spPr/>
    </dgm:pt>
    <dgm:pt modelId="{6D6992D3-D41E-4AC0-861C-D195ECDB1A3E}" type="pres">
      <dgm:prSet presAssocID="{35D5E9E9-59E6-4CB3-8E4E-A5761363CAB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B9E25-A459-44E1-A562-4B625AB68A68}" type="pres">
      <dgm:prSet presAssocID="{35D5E9E9-59E6-4CB3-8E4E-A5761363CAB0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660239-2255-4EE6-91AE-7F177D74D267}" type="pres">
      <dgm:prSet presAssocID="{35D5E9E9-59E6-4CB3-8E4E-A5761363CAB0}" presName="hierChild4" presStyleCnt="0"/>
      <dgm:spPr/>
    </dgm:pt>
    <dgm:pt modelId="{334CFBD3-B53D-44A0-B78B-97EC37965128}" type="pres">
      <dgm:prSet presAssocID="{35D5E9E9-59E6-4CB3-8E4E-A5761363CAB0}" presName="hierChild5" presStyleCnt="0"/>
      <dgm:spPr/>
    </dgm:pt>
    <dgm:pt modelId="{F69E1F95-2462-434C-BC20-D339EB31B365}" type="pres">
      <dgm:prSet presAssocID="{E4B57BFC-2BA7-4F7A-88D8-E237E32B55B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585C851-5CEA-4514-A658-756817364FA3}" type="pres">
      <dgm:prSet presAssocID="{5B7A039D-7587-4B3D-8CA2-291C054BCEEE}" presName="hierRoot2" presStyleCnt="0">
        <dgm:presLayoutVars>
          <dgm:hierBranch val="init"/>
        </dgm:presLayoutVars>
      </dgm:prSet>
      <dgm:spPr/>
    </dgm:pt>
    <dgm:pt modelId="{60EB54A6-FFB4-439B-9E29-8BE3B9243B53}" type="pres">
      <dgm:prSet presAssocID="{5B7A039D-7587-4B3D-8CA2-291C054BCEEE}" presName="rootComposite" presStyleCnt="0"/>
      <dgm:spPr/>
    </dgm:pt>
    <dgm:pt modelId="{7B9EB469-A6B2-4C14-A2C7-535C32459E7D}" type="pres">
      <dgm:prSet presAssocID="{5B7A039D-7587-4B3D-8CA2-291C054BCEE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4BAC8D-4AAE-4F6B-80C6-40BD896FE083}" type="pres">
      <dgm:prSet presAssocID="{5B7A039D-7587-4B3D-8CA2-291C054BCEEE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9555B6-375D-4E92-89F5-BB2B443834C9}" type="pres">
      <dgm:prSet presAssocID="{5B7A039D-7587-4B3D-8CA2-291C054BCEEE}" presName="hierChild4" presStyleCnt="0"/>
      <dgm:spPr/>
    </dgm:pt>
    <dgm:pt modelId="{9E356BB9-9581-4166-BCE1-94F76DA83108}" type="pres">
      <dgm:prSet presAssocID="{5B7A039D-7587-4B3D-8CA2-291C054BCEEE}" presName="hierChild5" presStyleCnt="0"/>
      <dgm:spPr/>
    </dgm:pt>
    <dgm:pt modelId="{169CADE0-B947-467C-B709-659D703347D6}" type="pres">
      <dgm:prSet presAssocID="{FF023658-3815-4D1F-AB45-9190EF7949A8}" presName="hierChild3" presStyleCnt="0"/>
      <dgm:spPr/>
    </dgm:pt>
  </dgm:ptLst>
  <dgm:cxnLst>
    <dgm:cxn modelId="{A489B6E3-B178-40FC-8031-6F868040DEB6}" type="presOf" srcId="{5DDAD7C5-AAF7-472F-9317-C3FAD5C12430}" destId="{00C1F355-FE8A-47ED-ABCA-AE8FE59B9B43}" srcOrd="0" destOrd="0" presId="urn:microsoft.com/office/officeart/2005/8/layout/orgChart1"/>
    <dgm:cxn modelId="{35E326F3-C6BE-4605-83F6-4AB3625A85A0}" srcId="{FF023658-3815-4D1F-AB45-9190EF7949A8}" destId="{35D5E9E9-59E6-4CB3-8E4E-A5761363CAB0}" srcOrd="0" destOrd="0" parTransId="{15002D02-2B84-4D8F-8FE9-31AF01BA1F5C}" sibTransId="{426E1D96-0542-4415-9DBE-F53101A15CD5}"/>
    <dgm:cxn modelId="{85EF2694-0103-4896-82E7-49FEFA7DBF51}" type="presOf" srcId="{FF023658-3815-4D1F-AB45-9190EF7949A8}" destId="{A7D01F7F-F59E-4903-AC09-F6BDB55A7035}" srcOrd="1" destOrd="0" presId="urn:microsoft.com/office/officeart/2005/8/layout/orgChart1"/>
    <dgm:cxn modelId="{2EBB6B91-2942-4D6B-A8FF-E7A9128D766C}" srcId="{5DDAD7C5-AAF7-472F-9317-C3FAD5C12430}" destId="{FF023658-3815-4D1F-AB45-9190EF7949A8}" srcOrd="0" destOrd="0" parTransId="{76707EA8-BD0C-444B-8ECD-D3780A42F2A9}" sibTransId="{E7A454B4-7540-4E1B-9EE1-E140AE7E6172}"/>
    <dgm:cxn modelId="{C361F72B-9DA9-4877-B40F-ADF82ABCBB0A}" type="presOf" srcId="{E4B57BFC-2BA7-4F7A-88D8-E237E32B55BA}" destId="{F69E1F95-2462-434C-BC20-D339EB31B365}" srcOrd="0" destOrd="0" presId="urn:microsoft.com/office/officeart/2005/8/layout/orgChart1"/>
    <dgm:cxn modelId="{0930AF1A-0605-4CC5-98A1-B44B11762348}" type="presOf" srcId="{5B7A039D-7587-4B3D-8CA2-291C054BCEEE}" destId="{284BAC8D-4AAE-4F6B-80C6-40BD896FE083}" srcOrd="1" destOrd="0" presId="urn:microsoft.com/office/officeart/2005/8/layout/orgChart1"/>
    <dgm:cxn modelId="{EA5B3F66-E8F6-4B56-8E72-C928F9A07BD9}" type="presOf" srcId="{15002D02-2B84-4D8F-8FE9-31AF01BA1F5C}" destId="{915A7C79-0EED-4412-A9F5-432C444F75D7}" srcOrd="0" destOrd="0" presId="urn:microsoft.com/office/officeart/2005/8/layout/orgChart1"/>
    <dgm:cxn modelId="{DBBD0CB7-B70D-434A-AE90-7A42D4E7D9D1}" type="presOf" srcId="{35D5E9E9-59E6-4CB3-8E4E-A5761363CAB0}" destId="{584B9E25-A459-44E1-A562-4B625AB68A68}" srcOrd="1" destOrd="0" presId="urn:microsoft.com/office/officeart/2005/8/layout/orgChart1"/>
    <dgm:cxn modelId="{89B76956-C3DA-4B8D-A409-9452A3284FF6}" srcId="{FF023658-3815-4D1F-AB45-9190EF7949A8}" destId="{5B7A039D-7587-4B3D-8CA2-291C054BCEEE}" srcOrd="1" destOrd="0" parTransId="{E4B57BFC-2BA7-4F7A-88D8-E237E32B55BA}" sibTransId="{F34E0075-EBFA-4965-A34B-984BF7D15DC8}"/>
    <dgm:cxn modelId="{B7CC1049-9D16-4E78-A85E-CEAFBB3C2848}" type="presOf" srcId="{FF023658-3815-4D1F-AB45-9190EF7949A8}" destId="{6FEFE9E5-1F60-4D88-8237-9D0047E29740}" srcOrd="0" destOrd="0" presId="urn:microsoft.com/office/officeart/2005/8/layout/orgChart1"/>
    <dgm:cxn modelId="{E6F6B912-A0F3-464E-916E-59A38210D9A2}" type="presOf" srcId="{35D5E9E9-59E6-4CB3-8E4E-A5761363CAB0}" destId="{6D6992D3-D41E-4AC0-861C-D195ECDB1A3E}" srcOrd="0" destOrd="0" presId="urn:microsoft.com/office/officeart/2005/8/layout/orgChart1"/>
    <dgm:cxn modelId="{91A95B69-349A-467C-8DC4-A326AC0620FE}" type="presOf" srcId="{5B7A039D-7587-4B3D-8CA2-291C054BCEEE}" destId="{7B9EB469-A6B2-4C14-A2C7-535C32459E7D}" srcOrd="0" destOrd="0" presId="urn:microsoft.com/office/officeart/2005/8/layout/orgChart1"/>
    <dgm:cxn modelId="{97231369-B497-42E3-A585-5A966644E8B3}" type="presParOf" srcId="{00C1F355-FE8A-47ED-ABCA-AE8FE59B9B43}" destId="{AC875F1E-9BD3-46D4-9165-83DC95541215}" srcOrd="0" destOrd="0" presId="urn:microsoft.com/office/officeart/2005/8/layout/orgChart1"/>
    <dgm:cxn modelId="{AF2BBA9A-30B4-4B8E-8F50-64ABF741316D}" type="presParOf" srcId="{AC875F1E-9BD3-46D4-9165-83DC95541215}" destId="{D85DFC3E-9BEE-489A-8027-CEC6C646B6DE}" srcOrd="0" destOrd="0" presId="urn:microsoft.com/office/officeart/2005/8/layout/orgChart1"/>
    <dgm:cxn modelId="{F2378EF4-F4DF-47AD-A9DE-BD627314CC8D}" type="presParOf" srcId="{D85DFC3E-9BEE-489A-8027-CEC6C646B6DE}" destId="{6FEFE9E5-1F60-4D88-8237-9D0047E29740}" srcOrd="0" destOrd="0" presId="urn:microsoft.com/office/officeart/2005/8/layout/orgChart1"/>
    <dgm:cxn modelId="{A09FA826-0438-4ACA-9468-E5C15B54C3D0}" type="presParOf" srcId="{D85DFC3E-9BEE-489A-8027-CEC6C646B6DE}" destId="{A7D01F7F-F59E-4903-AC09-F6BDB55A7035}" srcOrd="1" destOrd="0" presId="urn:microsoft.com/office/officeart/2005/8/layout/orgChart1"/>
    <dgm:cxn modelId="{0C3C8BF6-C7C9-43B8-B34B-3216212791D7}" type="presParOf" srcId="{AC875F1E-9BD3-46D4-9165-83DC95541215}" destId="{B0159D4E-7527-415E-B105-A757F14FADA9}" srcOrd="1" destOrd="0" presId="urn:microsoft.com/office/officeart/2005/8/layout/orgChart1"/>
    <dgm:cxn modelId="{5B816537-D292-4D02-A4BE-06F27DAA68AE}" type="presParOf" srcId="{B0159D4E-7527-415E-B105-A757F14FADA9}" destId="{915A7C79-0EED-4412-A9F5-432C444F75D7}" srcOrd="0" destOrd="0" presId="urn:microsoft.com/office/officeart/2005/8/layout/orgChart1"/>
    <dgm:cxn modelId="{50E14A2E-0615-49B1-907D-D756E50DA1AE}" type="presParOf" srcId="{B0159D4E-7527-415E-B105-A757F14FADA9}" destId="{74A145F0-2B3E-4CFC-ADCE-9BDC8B973022}" srcOrd="1" destOrd="0" presId="urn:microsoft.com/office/officeart/2005/8/layout/orgChart1"/>
    <dgm:cxn modelId="{925FF71C-5BBE-4EFD-A56B-DB27205E5F16}" type="presParOf" srcId="{74A145F0-2B3E-4CFC-ADCE-9BDC8B973022}" destId="{80847BB5-D992-4953-B250-4465F5B08B41}" srcOrd="0" destOrd="0" presId="urn:microsoft.com/office/officeart/2005/8/layout/orgChart1"/>
    <dgm:cxn modelId="{0EFEDA84-9C1D-449B-9F6F-A9B374AE5730}" type="presParOf" srcId="{80847BB5-D992-4953-B250-4465F5B08B41}" destId="{6D6992D3-D41E-4AC0-861C-D195ECDB1A3E}" srcOrd="0" destOrd="0" presId="urn:microsoft.com/office/officeart/2005/8/layout/orgChart1"/>
    <dgm:cxn modelId="{60B7A619-8F4C-4365-BA03-9367B2114793}" type="presParOf" srcId="{80847BB5-D992-4953-B250-4465F5B08B41}" destId="{584B9E25-A459-44E1-A562-4B625AB68A68}" srcOrd="1" destOrd="0" presId="urn:microsoft.com/office/officeart/2005/8/layout/orgChart1"/>
    <dgm:cxn modelId="{8D638F8A-2C6D-4F28-A428-624AAE4CF9C4}" type="presParOf" srcId="{74A145F0-2B3E-4CFC-ADCE-9BDC8B973022}" destId="{C1660239-2255-4EE6-91AE-7F177D74D267}" srcOrd="1" destOrd="0" presId="urn:microsoft.com/office/officeart/2005/8/layout/orgChart1"/>
    <dgm:cxn modelId="{A40775BA-9653-4D72-A4A7-06E250351C9C}" type="presParOf" srcId="{74A145F0-2B3E-4CFC-ADCE-9BDC8B973022}" destId="{334CFBD3-B53D-44A0-B78B-97EC37965128}" srcOrd="2" destOrd="0" presId="urn:microsoft.com/office/officeart/2005/8/layout/orgChart1"/>
    <dgm:cxn modelId="{A6E919E3-CD5E-4BCC-A335-04F6AAC1C3B8}" type="presParOf" srcId="{B0159D4E-7527-415E-B105-A757F14FADA9}" destId="{F69E1F95-2462-434C-BC20-D339EB31B365}" srcOrd="2" destOrd="0" presId="urn:microsoft.com/office/officeart/2005/8/layout/orgChart1"/>
    <dgm:cxn modelId="{2B7AE4BF-282F-4FF9-96EB-C72CCEEF2E4F}" type="presParOf" srcId="{B0159D4E-7527-415E-B105-A757F14FADA9}" destId="{0585C851-5CEA-4514-A658-756817364FA3}" srcOrd="3" destOrd="0" presId="urn:microsoft.com/office/officeart/2005/8/layout/orgChart1"/>
    <dgm:cxn modelId="{82138510-8292-4519-A7A3-77933D146F2C}" type="presParOf" srcId="{0585C851-5CEA-4514-A658-756817364FA3}" destId="{60EB54A6-FFB4-439B-9E29-8BE3B9243B53}" srcOrd="0" destOrd="0" presId="urn:microsoft.com/office/officeart/2005/8/layout/orgChart1"/>
    <dgm:cxn modelId="{699D23E0-4544-4F84-B554-79A9E55A71E0}" type="presParOf" srcId="{60EB54A6-FFB4-439B-9E29-8BE3B9243B53}" destId="{7B9EB469-A6B2-4C14-A2C7-535C32459E7D}" srcOrd="0" destOrd="0" presId="urn:microsoft.com/office/officeart/2005/8/layout/orgChart1"/>
    <dgm:cxn modelId="{3ADE1197-26F0-4EBA-91D6-514895DBE375}" type="presParOf" srcId="{60EB54A6-FFB4-439B-9E29-8BE3B9243B53}" destId="{284BAC8D-4AAE-4F6B-80C6-40BD896FE083}" srcOrd="1" destOrd="0" presId="urn:microsoft.com/office/officeart/2005/8/layout/orgChart1"/>
    <dgm:cxn modelId="{22E711A4-A710-4DAD-838F-0543F72D7676}" type="presParOf" srcId="{0585C851-5CEA-4514-A658-756817364FA3}" destId="{0E9555B6-375D-4E92-89F5-BB2B443834C9}" srcOrd="1" destOrd="0" presId="urn:microsoft.com/office/officeart/2005/8/layout/orgChart1"/>
    <dgm:cxn modelId="{66B2C3D3-6398-4DF9-A9D2-E764AF4EA1BD}" type="presParOf" srcId="{0585C851-5CEA-4514-A658-756817364FA3}" destId="{9E356BB9-9581-4166-BCE1-94F76DA83108}" srcOrd="2" destOrd="0" presId="urn:microsoft.com/office/officeart/2005/8/layout/orgChart1"/>
    <dgm:cxn modelId="{26DDBE4A-1F6A-442B-8704-33A6877E0D60}" type="presParOf" srcId="{AC875F1E-9BD3-46D4-9165-83DC95541215}" destId="{169CADE0-B947-467C-B709-659D70334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/>
      <dgm:t>
        <a:bodyPr/>
        <a:lstStyle/>
        <a:p>
          <a:r>
            <a:rPr lang="ru-RU" sz="1400" b="1" dirty="0" smtClean="0"/>
            <a:t>Промежуточный мозг</a:t>
          </a:r>
          <a:endParaRPr lang="ru-RU" sz="1400" b="1" dirty="0"/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bg1"/>
              </a:solidFill>
            </a:rPr>
            <a:t>Средний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 custScaleY="176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/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997011F4-2D8D-4661-AC40-0E503FC2C2E3}" type="presOf" srcId="{41A0B5A2-E5F3-432A-BE21-8C5A9887B214}" destId="{235A4159-BCF1-427C-BD52-C5A81A60BBAA}" srcOrd="0" destOrd="0" presId="urn:microsoft.com/office/officeart/2005/8/layout/hierarchy1"/>
    <dgm:cxn modelId="{B9479F8D-AC1B-46A0-A1AE-8CBC9DC6D687}" type="presOf" srcId="{0A5FB298-B0B0-4518-8F60-56FDB8A62E65}" destId="{33F7BA8F-D67F-4D6A-A0B3-3D09092CAA8B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FA507981-8E5E-49A3-9A9C-EE543EC3284B}" type="presOf" srcId="{0CF4C032-41B1-4381-9C6A-5E58F4736011}" destId="{5EEE16BD-7551-4F46-9ADC-DD66F8915AAB}" srcOrd="0" destOrd="0" presId="urn:microsoft.com/office/officeart/2005/8/layout/hierarchy1"/>
    <dgm:cxn modelId="{6D8443E4-1973-49A6-8210-C36E697693F5}" type="presOf" srcId="{DA76CBB0-2CF7-4A4D-B094-1C4ADC3F29D7}" destId="{CD70F88F-36AB-4B31-A0E9-459C01BB3884}" srcOrd="0" destOrd="0" presId="urn:microsoft.com/office/officeart/2005/8/layout/hierarchy1"/>
    <dgm:cxn modelId="{60417028-D6A1-4BBC-9494-86CC697A812B}" type="presOf" srcId="{CD16F6C2-AD37-49FA-B537-B7C2A8B19E50}" destId="{C6888CAC-3551-4AA6-A1F1-637AAEE5DAA0}" srcOrd="0" destOrd="0" presId="urn:microsoft.com/office/officeart/2005/8/layout/hierarchy1"/>
    <dgm:cxn modelId="{9A697D01-BA9C-4018-8787-FACFABD7E72A}" type="presOf" srcId="{7D2323AA-0750-4405-B794-07DA2C467EB9}" destId="{F3CAA933-BD8C-46C5-BCD8-5FABBC785900}" srcOrd="0" destOrd="0" presId="urn:microsoft.com/office/officeart/2005/8/layout/hierarchy1"/>
    <dgm:cxn modelId="{63954F8C-ADEE-40CD-A154-189F42E18503}" type="presOf" srcId="{AC972EC7-AB08-4308-85CE-D8B34C622B0A}" destId="{CA6E0341-7CCB-47DA-8276-22BDA580A68E}" srcOrd="0" destOrd="0" presId="urn:microsoft.com/office/officeart/2005/8/layout/hierarchy1"/>
    <dgm:cxn modelId="{E8777C3B-16BD-4556-AB3C-0B3D2E3F55EE}" type="presOf" srcId="{6471CB5E-209A-4C70-960C-58D93745A20F}" destId="{1B94E84F-7FB1-4AA9-9903-E70C955630C3}" srcOrd="0" destOrd="0" presId="urn:microsoft.com/office/officeart/2005/8/layout/hierarchy1"/>
    <dgm:cxn modelId="{C2BD5A36-B420-4F8C-8BB8-B430A7EBD662}" type="presOf" srcId="{64F44AF1-8074-427B-A914-E2874C123893}" destId="{0B7379EF-C60A-41B2-8AEA-721B4E976329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2411F736-0D94-454A-9168-9B7C69F5DAA5}" type="presOf" srcId="{83B7A595-BD5E-463C-B3DC-E9E5050610B4}" destId="{82DAC121-7646-4995-A224-142BA4C1600E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B95B5424-E192-4163-91E0-88B89C2AEA5E}" type="presOf" srcId="{176EF9D8-B8E2-4330-982F-A94D24899E3E}" destId="{444C1DFC-904B-4208-967A-9341180D4D23}" srcOrd="0" destOrd="0" presId="urn:microsoft.com/office/officeart/2005/8/layout/hierarchy1"/>
    <dgm:cxn modelId="{8A681DCF-6D63-4EFF-B0D3-A423FEEB3452}" type="presOf" srcId="{C70384AD-BB71-4F7D-A655-3EB3795D443E}" destId="{A9577CCC-694C-4202-BE65-3C0D7EF1940E}" srcOrd="0" destOrd="0" presId="urn:microsoft.com/office/officeart/2005/8/layout/hierarchy1"/>
    <dgm:cxn modelId="{13864C5C-7242-48EB-9E3C-1220FB898FB0}" type="presOf" srcId="{C34C74AE-3F1A-499C-BF39-6DA257AA0935}" destId="{D2C7A389-3B8E-4731-BA0F-95AE6214020D}" srcOrd="0" destOrd="0" presId="urn:microsoft.com/office/officeart/2005/8/layout/hierarchy1"/>
    <dgm:cxn modelId="{B6F60593-9F57-47B3-9CF9-43E39D440D8B}" type="presOf" srcId="{6ED653B9-5CF2-4CDE-A702-031DD9BB51C6}" destId="{3F58D21A-B149-4B8D-AE82-728DAEC9FB94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2D251078-10A2-433B-8485-192794A8468B}" type="presOf" srcId="{9AEC934B-4325-470C-84E9-AE48A669EA3C}" destId="{33E83023-A47C-492A-9575-219CC7762A90}" srcOrd="0" destOrd="0" presId="urn:microsoft.com/office/officeart/2005/8/layout/hierarchy1"/>
    <dgm:cxn modelId="{F5149BAA-9C96-40CA-877C-0C6C76EC71B0}" type="presOf" srcId="{16D4F942-124E-466F-A37D-2ADCF561E811}" destId="{21892265-0114-47EB-954F-4AF743E48143}" srcOrd="0" destOrd="0" presId="urn:microsoft.com/office/officeart/2005/8/layout/hierarchy1"/>
    <dgm:cxn modelId="{7B5583AF-7348-4DEF-85F7-F3B56F199BDB}" type="presOf" srcId="{E9BCE1BA-8463-4036-BAB5-36F4D5701B27}" destId="{9C3B3ADB-E77C-40F5-AFB6-B9B3AE836291}" srcOrd="0" destOrd="0" presId="urn:microsoft.com/office/officeart/2005/8/layout/hierarchy1"/>
    <dgm:cxn modelId="{85FCBF5A-998B-4B27-B6D7-E06F62DD4409}" type="presOf" srcId="{69E1C912-269A-4EF6-9172-992C02F1D270}" destId="{7C351B51-3ED9-4AA7-B45A-27D93E44B1F6}" srcOrd="0" destOrd="0" presId="urn:microsoft.com/office/officeart/2005/8/layout/hierarchy1"/>
    <dgm:cxn modelId="{825DB04D-D344-4812-8D2F-F50B37FC6E85}" type="presParOf" srcId="{33E83023-A47C-492A-9575-219CC7762A90}" destId="{99F1F117-7936-4A8E-98C2-5EFF3EF147EA}" srcOrd="0" destOrd="0" presId="urn:microsoft.com/office/officeart/2005/8/layout/hierarchy1"/>
    <dgm:cxn modelId="{E2B5E58B-BF7D-4146-80F6-DC84C42FA140}" type="presParOf" srcId="{99F1F117-7936-4A8E-98C2-5EFF3EF147EA}" destId="{11845052-9418-45A2-945F-BC0225EF1891}" srcOrd="0" destOrd="0" presId="urn:microsoft.com/office/officeart/2005/8/layout/hierarchy1"/>
    <dgm:cxn modelId="{95006AEE-79F0-4844-B0B6-15A86F89DB75}" type="presParOf" srcId="{11845052-9418-45A2-945F-BC0225EF1891}" destId="{0A4A02AE-8824-4890-9927-30B3E201D820}" srcOrd="0" destOrd="0" presId="urn:microsoft.com/office/officeart/2005/8/layout/hierarchy1"/>
    <dgm:cxn modelId="{5B2424BA-EBA6-4B1F-84EA-788DEE5B1E4A}" type="presParOf" srcId="{11845052-9418-45A2-945F-BC0225EF1891}" destId="{33F7BA8F-D67F-4D6A-A0B3-3D09092CAA8B}" srcOrd="1" destOrd="0" presId="urn:microsoft.com/office/officeart/2005/8/layout/hierarchy1"/>
    <dgm:cxn modelId="{C4437049-1D75-4AAB-BFFA-BED32DB2C1A7}" type="presParOf" srcId="{99F1F117-7936-4A8E-98C2-5EFF3EF147EA}" destId="{D764372C-D2EE-44BB-B3AF-ECD1BEA1AAEC}" srcOrd="1" destOrd="0" presId="urn:microsoft.com/office/officeart/2005/8/layout/hierarchy1"/>
    <dgm:cxn modelId="{24BC381C-8976-4199-9CC3-F271860BEDF8}" type="presParOf" srcId="{D764372C-D2EE-44BB-B3AF-ECD1BEA1AAEC}" destId="{7C351B51-3ED9-4AA7-B45A-27D93E44B1F6}" srcOrd="0" destOrd="0" presId="urn:microsoft.com/office/officeart/2005/8/layout/hierarchy1"/>
    <dgm:cxn modelId="{76AFADAC-539A-4752-9C7D-0D2C6546D546}" type="presParOf" srcId="{D764372C-D2EE-44BB-B3AF-ECD1BEA1AAEC}" destId="{86C6E232-4D18-45F6-9EE2-9D001C0FC3C0}" srcOrd="1" destOrd="0" presId="urn:microsoft.com/office/officeart/2005/8/layout/hierarchy1"/>
    <dgm:cxn modelId="{E59A7472-084F-4B71-BF4A-88CDEAF1C1B1}" type="presParOf" srcId="{86C6E232-4D18-45F6-9EE2-9D001C0FC3C0}" destId="{CE7BC554-538B-4489-A47E-6BA06360FEE7}" srcOrd="0" destOrd="0" presId="urn:microsoft.com/office/officeart/2005/8/layout/hierarchy1"/>
    <dgm:cxn modelId="{CD4E8665-D4BD-49C9-B6D6-B25DF24F2065}" type="presParOf" srcId="{CE7BC554-538B-4489-A47E-6BA06360FEE7}" destId="{D62B2975-E466-43EF-8ACD-C1815231E72C}" srcOrd="0" destOrd="0" presId="urn:microsoft.com/office/officeart/2005/8/layout/hierarchy1"/>
    <dgm:cxn modelId="{914AA638-461C-4862-B648-587476209D1D}" type="presParOf" srcId="{CE7BC554-538B-4489-A47E-6BA06360FEE7}" destId="{82DAC121-7646-4995-A224-142BA4C1600E}" srcOrd="1" destOrd="0" presId="urn:microsoft.com/office/officeart/2005/8/layout/hierarchy1"/>
    <dgm:cxn modelId="{C0AB7155-7B15-4CA2-987C-D2D9B5207276}" type="presParOf" srcId="{86C6E232-4D18-45F6-9EE2-9D001C0FC3C0}" destId="{1FEF20A1-36D1-4E29-A8F2-ED953769298F}" srcOrd="1" destOrd="0" presId="urn:microsoft.com/office/officeart/2005/8/layout/hierarchy1"/>
    <dgm:cxn modelId="{BEA1858D-A047-445A-B1BF-1395482CC22F}" type="presParOf" srcId="{1FEF20A1-36D1-4E29-A8F2-ED953769298F}" destId="{A9577CCC-694C-4202-BE65-3C0D7EF1940E}" srcOrd="0" destOrd="0" presId="urn:microsoft.com/office/officeart/2005/8/layout/hierarchy1"/>
    <dgm:cxn modelId="{00E86E3C-174B-4C01-BB52-8DC981A700A6}" type="presParOf" srcId="{1FEF20A1-36D1-4E29-A8F2-ED953769298F}" destId="{131137E2-AAC1-49B9-A2C7-337D289D10F3}" srcOrd="1" destOrd="0" presId="urn:microsoft.com/office/officeart/2005/8/layout/hierarchy1"/>
    <dgm:cxn modelId="{C490F211-CAF0-4B92-A7C7-41C00F6274B7}" type="presParOf" srcId="{131137E2-AAC1-49B9-A2C7-337D289D10F3}" destId="{2668DF8C-6617-4307-8D57-19D8D74A6E82}" srcOrd="0" destOrd="0" presId="urn:microsoft.com/office/officeart/2005/8/layout/hierarchy1"/>
    <dgm:cxn modelId="{F8FF8390-1028-43C8-AF1E-96B45548BF1D}" type="presParOf" srcId="{2668DF8C-6617-4307-8D57-19D8D74A6E82}" destId="{06F613C9-E7F4-4FAD-8BFE-3CD0E6CE9A0C}" srcOrd="0" destOrd="0" presId="urn:microsoft.com/office/officeart/2005/8/layout/hierarchy1"/>
    <dgm:cxn modelId="{DCB401B6-1AD9-4F59-BA0A-F306D12CEBDD}" type="presParOf" srcId="{2668DF8C-6617-4307-8D57-19D8D74A6E82}" destId="{1B94E84F-7FB1-4AA9-9903-E70C955630C3}" srcOrd="1" destOrd="0" presId="urn:microsoft.com/office/officeart/2005/8/layout/hierarchy1"/>
    <dgm:cxn modelId="{6DFE44C4-2839-48EB-80D3-009ADAD4E1BD}" type="presParOf" srcId="{131137E2-AAC1-49B9-A2C7-337D289D10F3}" destId="{3FA505A8-6F5D-4F81-8E96-7843756082C4}" srcOrd="1" destOrd="0" presId="urn:microsoft.com/office/officeart/2005/8/layout/hierarchy1"/>
    <dgm:cxn modelId="{D96214FA-08DA-46FE-B165-4CAB57EE8B70}" type="presParOf" srcId="{1FEF20A1-36D1-4E29-A8F2-ED953769298F}" destId="{CD70F88F-36AB-4B31-A0E9-459C01BB3884}" srcOrd="2" destOrd="0" presId="urn:microsoft.com/office/officeart/2005/8/layout/hierarchy1"/>
    <dgm:cxn modelId="{572BFFF9-14C8-4701-A22D-90A5F13C1209}" type="presParOf" srcId="{1FEF20A1-36D1-4E29-A8F2-ED953769298F}" destId="{8BC27708-3220-4F3F-AF73-2583752B629D}" srcOrd="3" destOrd="0" presId="urn:microsoft.com/office/officeart/2005/8/layout/hierarchy1"/>
    <dgm:cxn modelId="{DE2AEA5E-CFD1-4609-B616-F477F54EFE42}" type="presParOf" srcId="{8BC27708-3220-4F3F-AF73-2583752B629D}" destId="{01B6B1F8-CF07-477D-AD46-8FB045758085}" srcOrd="0" destOrd="0" presId="urn:microsoft.com/office/officeart/2005/8/layout/hierarchy1"/>
    <dgm:cxn modelId="{9F9422F6-1F34-4E1A-A60B-204D9AB5E374}" type="presParOf" srcId="{01B6B1F8-CF07-477D-AD46-8FB045758085}" destId="{2E2562BA-55FE-46DE-98AD-6A9680C201A8}" srcOrd="0" destOrd="0" presId="urn:microsoft.com/office/officeart/2005/8/layout/hierarchy1"/>
    <dgm:cxn modelId="{E91A08DF-ED62-41E2-9A1A-67018DBCB96B}" type="presParOf" srcId="{01B6B1F8-CF07-477D-AD46-8FB045758085}" destId="{9C3B3ADB-E77C-40F5-AFB6-B9B3AE836291}" srcOrd="1" destOrd="0" presId="urn:microsoft.com/office/officeart/2005/8/layout/hierarchy1"/>
    <dgm:cxn modelId="{BC8A555C-353B-4244-8E5C-C7767FC749B6}" type="presParOf" srcId="{8BC27708-3220-4F3F-AF73-2583752B629D}" destId="{DC1910FE-BE36-472C-BA99-C846550F6329}" srcOrd="1" destOrd="0" presId="urn:microsoft.com/office/officeart/2005/8/layout/hierarchy1"/>
    <dgm:cxn modelId="{26F8A11B-11E5-4505-A0AB-13E445671CE6}" type="presParOf" srcId="{D764372C-D2EE-44BB-B3AF-ECD1BEA1AAEC}" destId="{F3CAA933-BD8C-46C5-BCD8-5FABBC785900}" srcOrd="2" destOrd="0" presId="urn:microsoft.com/office/officeart/2005/8/layout/hierarchy1"/>
    <dgm:cxn modelId="{DE680C01-D1EB-4FF2-8023-A5E65FE00587}" type="presParOf" srcId="{D764372C-D2EE-44BB-B3AF-ECD1BEA1AAEC}" destId="{49C6BA9B-2735-4B57-B57B-7F0641EEFC94}" srcOrd="3" destOrd="0" presId="urn:microsoft.com/office/officeart/2005/8/layout/hierarchy1"/>
    <dgm:cxn modelId="{19AB6E04-0809-4063-92A3-2D00536BDF6A}" type="presParOf" srcId="{49C6BA9B-2735-4B57-B57B-7F0641EEFC94}" destId="{5E07CC6F-A669-4359-A48C-94B85CBE9DFD}" srcOrd="0" destOrd="0" presId="urn:microsoft.com/office/officeart/2005/8/layout/hierarchy1"/>
    <dgm:cxn modelId="{39E983C9-09B2-48DE-83DD-6CD406DAEBC1}" type="presParOf" srcId="{5E07CC6F-A669-4359-A48C-94B85CBE9DFD}" destId="{84658A47-906A-4031-9354-680DD35FE25F}" srcOrd="0" destOrd="0" presId="urn:microsoft.com/office/officeart/2005/8/layout/hierarchy1"/>
    <dgm:cxn modelId="{A3B329EF-E093-421B-A63A-FAAF8996716B}" type="presParOf" srcId="{5E07CC6F-A669-4359-A48C-94B85CBE9DFD}" destId="{3F58D21A-B149-4B8D-AE82-728DAEC9FB94}" srcOrd="1" destOrd="0" presId="urn:microsoft.com/office/officeart/2005/8/layout/hierarchy1"/>
    <dgm:cxn modelId="{66767FF7-DC8B-408A-82F2-8EFC8BB4D430}" type="presParOf" srcId="{49C6BA9B-2735-4B57-B57B-7F0641EEFC94}" destId="{CA094210-08CE-488C-B05F-55E22450F92C}" srcOrd="1" destOrd="0" presId="urn:microsoft.com/office/officeart/2005/8/layout/hierarchy1"/>
    <dgm:cxn modelId="{C19344E7-26E3-4A0A-B635-9571D26457FF}" type="presParOf" srcId="{CA094210-08CE-488C-B05F-55E22450F92C}" destId="{235A4159-BCF1-427C-BD52-C5A81A60BBAA}" srcOrd="0" destOrd="0" presId="urn:microsoft.com/office/officeart/2005/8/layout/hierarchy1"/>
    <dgm:cxn modelId="{94934140-F916-4158-8A4F-84C77E418DE2}" type="presParOf" srcId="{CA094210-08CE-488C-B05F-55E22450F92C}" destId="{DF12DF7A-EABE-4EA5-8EAA-C054AAA44858}" srcOrd="1" destOrd="0" presId="urn:microsoft.com/office/officeart/2005/8/layout/hierarchy1"/>
    <dgm:cxn modelId="{8B03AB3A-45B7-4EDA-AFF7-15C09666CBEB}" type="presParOf" srcId="{DF12DF7A-EABE-4EA5-8EAA-C054AAA44858}" destId="{B924F3D9-FCC0-4457-A4F8-9E657B7E8058}" srcOrd="0" destOrd="0" presId="urn:microsoft.com/office/officeart/2005/8/layout/hierarchy1"/>
    <dgm:cxn modelId="{2EF8A7DB-9A51-4403-818C-AE30868C7C47}" type="presParOf" srcId="{B924F3D9-FCC0-4457-A4F8-9E657B7E8058}" destId="{C2CC21A5-9CCB-43CF-9D9C-EC03676FF7EB}" srcOrd="0" destOrd="0" presId="urn:microsoft.com/office/officeart/2005/8/layout/hierarchy1"/>
    <dgm:cxn modelId="{2CE5A7F3-FDFF-496A-ADBA-85B84F19E983}" type="presParOf" srcId="{B924F3D9-FCC0-4457-A4F8-9E657B7E8058}" destId="{0B7379EF-C60A-41B2-8AEA-721B4E976329}" srcOrd="1" destOrd="0" presId="urn:microsoft.com/office/officeart/2005/8/layout/hierarchy1"/>
    <dgm:cxn modelId="{AFD901BE-FFA0-4345-AD6D-E45038E5C503}" type="presParOf" srcId="{DF12DF7A-EABE-4EA5-8EAA-C054AAA44858}" destId="{5C81BE03-E6CD-4360-9BCA-04B44BAF5976}" srcOrd="1" destOrd="0" presId="urn:microsoft.com/office/officeart/2005/8/layout/hierarchy1"/>
    <dgm:cxn modelId="{1C629E42-818F-4ED9-B3E9-BB196308CF48}" type="presParOf" srcId="{D764372C-D2EE-44BB-B3AF-ECD1BEA1AAEC}" destId="{CA6E0341-7CCB-47DA-8276-22BDA580A68E}" srcOrd="4" destOrd="0" presId="urn:microsoft.com/office/officeart/2005/8/layout/hierarchy1"/>
    <dgm:cxn modelId="{9D074863-A69C-4467-8F04-7E4D94214C88}" type="presParOf" srcId="{D764372C-D2EE-44BB-B3AF-ECD1BEA1AAEC}" destId="{20254EB2-93BF-42FC-9BFB-3E488A009480}" srcOrd="5" destOrd="0" presId="urn:microsoft.com/office/officeart/2005/8/layout/hierarchy1"/>
    <dgm:cxn modelId="{481A9078-3F8D-4C4A-8075-8C9B7F165082}" type="presParOf" srcId="{20254EB2-93BF-42FC-9BFB-3E488A009480}" destId="{C0A64621-7095-473C-966D-B1BBB1405831}" srcOrd="0" destOrd="0" presId="urn:microsoft.com/office/officeart/2005/8/layout/hierarchy1"/>
    <dgm:cxn modelId="{AF743637-505B-436B-AB6C-14CCA2B2AC07}" type="presParOf" srcId="{C0A64621-7095-473C-966D-B1BBB1405831}" destId="{1F892465-E188-4C55-A624-21D9EE02F3DE}" srcOrd="0" destOrd="0" presId="urn:microsoft.com/office/officeart/2005/8/layout/hierarchy1"/>
    <dgm:cxn modelId="{D3EAEA3E-DEAE-477E-999E-E5884F93024D}" type="presParOf" srcId="{C0A64621-7095-473C-966D-B1BBB1405831}" destId="{444C1DFC-904B-4208-967A-9341180D4D23}" srcOrd="1" destOrd="0" presId="urn:microsoft.com/office/officeart/2005/8/layout/hierarchy1"/>
    <dgm:cxn modelId="{BA40EBC2-2EB4-4E20-8C4E-1F27420201F3}" type="presParOf" srcId="{20254EB2-93BF-42FC-9BFB-3E488A009480}" destId="{E0D5E055-FE4B-438F-A6EA-8CAD0BD36896}" srcOrd="1" destOrd="0" presId="urn:microsoft.com/office/officeart/2005/8/layout/hierarchy1"/>
    <dgm:cxn modelId="{DB482AA3-8890-4A3A-8229-C3546D3FBA37}" type="presParOf" srcId="{E0D5E055-FE4B-438F-A6EA-8CAD0BD36896}" destId="{D2C7A389-3B8E-4731-BA0F-95AE6214020D}" srcOrd="0" destOrd="0" presId="urn:microsoft.com/office/officeart/2005/8/layout/hierarchy1"/>
    <dgm:cxn modelId="{5D04062C-7AAE-4D47-98CB-0DE9EA08A4BE}" type="presParOf" srcId="{E0D5E055-FE4B-438F-A6EA-8CAD0BD36896}" destId="{0BC879D6-5337-4D63-B175-1DCD1CCB1F47}" srcOrd="1" destOrd="0" presId="urn:microsoft.com/office/officeart/2005/8/layout/hierarchy1"/>
    <dgm:cxn modelId="{ECD30223-F211-43C4-9D26-0456A1A058F0}" type="presParOf" srcId="{0BC879D6-5337-4D63-B175-1DCD1CCB1F47}" destId="{80974ACD-8200-4D78-8027-B86A3EF4ACED}" srcOrd="0" destOrd="0" presId="urn:microsoft.com/office/officeart/2005/8/layout/hierarchy1"/>
    <dgm:cxn modelId="{E6F557E4-BF11-47B8-B49F-FC036B6AE679}" type="presParOf" srcId="{80974ACD-8200-4D78-8027-B86A3EF4ACED}" destId="{78E66426-9FF9-429C-9790-CC4657F993EA}" srcOrd="0" destOrd="0" presId="urn:microsoft.com/office/officeart/2005/8/layout/hierarchy1"/>
    <dgm:cxn modelId="{6F0227E3-3DF4-47EF-83C8-DE66563545A6}" type="presParOf" srcId="{80974ACD-8200-4D78-8027-B86A3EF4ACED}" destId="{5EEE16BD-7551-4F46-9ADC-DD66F8915AAB}" srcOrd="1" destOrd="0" presId="urn:microsoft.com/office/officeart/2005/8/layout/hierarchy1"/>
    <dgm:cxn modelId="{A6A2F7FC-0DDD-4533-9AE7-A1878DD7D65C}" type="presParOf" srcId="{0BC879D6-5337-4D63-B175-1DCD1CCB1F47}" destId="{DA841BF0-061D-4785-8DEF-9BA67A06E5BD}" srcOrd="1" destOrd="0" presId="urn:microsoft.com/office/officeart/2005/8/layout/hierarchy1"/>
    <dgm:cxn modelId="{30B1F713-FF4B-4D69-B6CE-077148295F23}" type="presParOf" srcId="{E0D5E055-FE4B-438F-A6EA-8CAD0BD36896}" destId="{C6888CAC-3551-4AA6-A1F1-637AAEE5DAA0}" srcOrd="2" destOrd="0" presId="urn:microsoft.com/office/officeart/2005/8/layout/hierarchy1"/>
    <dgm:cxn modelId="{D374CD25-E2BB-4140-849E-7188E8A58068}" type="presParOf" srcId="{E0D5E055-FE4B-438F-A6EA-8CAD0BD36896}" destId="{0FAA883D-3F62-4F46-AEED-F16D179469CF}" srcOrd="3" destOrd="0" presId="urn:microsoft.com/office/officeart/2005/8/layout/hierarchy1"/>
    <dgm:cxn modelId="{0BC63154-1CFF-42A9-B720-F5AD1B33A287}" type="presParOf" srcId="{0FAA883D-3F62-4F46-AEED-F16D179469CF}" destId="{D9F50CE5-66B1-4303-9200-11FDD8C1E6F0}" srcOrd="0" destOrd="0" presId="urn:microsoft.com/office/officeart/2005/8/layout/hierarchy1"/>
    <dgm:cxn modelId="{64DDDDCA-5CC6-4924-8B11-3FBDC991E669}" type="presParOf" srcId="{D9F50CE5-66B1-4303-9200-11FDD8C1E6F0}" destId="{75013CB1-8A28-45FA-975D-9A9A4CB1FFCB}" srcOrd="0" destOrd="0" presId="urn:microsoft.com/office/officeart/2005/8/layout/hierarchy1"/>
    <dgm:cxn modelId="{0D28F711-BE8D-45A1-BC4E-B465B434669A}" type="presParOf" srcId="{D9F50CE5-66B1-4303-9200-11FDD8C1E6F0}" destId="{21892265-0114-47EB-954F-4AF743E48143}" srcOrd="1" destOrd="0" presId="urn:microsoft.com/office/officeart/2005/8/layout/hierarchy1"/>
    <dgm:cxn modelId="{780C7779-154A-47D4-BF13-639633B8759D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DAD7C5-AAF7-472F-9317-C3FAD5C124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FF023658-3815-4D1F-AB45-9190EF7949A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Средний мозг</a:t>
          </a:r>
          <a:endParaRPr lang="ru-RU" b="1" dirty="0">
            <a:solidFill>
              <a:schemeClr val="tx1"/>
            </a:solidFill>
          </a:endParaRPr>
        </a:p>
      </dgm:t>
    </dgm:pt>
    <dgm:pt modelId="{76707EA8-BD0C-444B-8ECD-D3780A42F2A9}" type="par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7A454B4-7540-4E1B-9EE1-E140AE7E6172}" type="sibTrans" cxnId="{2EBB6B91-2942-4D6B-A8FF-E7A9128D766C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D5E9E9-59E6-4CB3-8E4E-A5761363CAB0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Ножки мозга</a:t>
          </a:r>
          <a:endParaRPr lang="ru-RU" b="1" dirty="0">
            <a:solidFill>
              <a:schemeClr val="tx1"/>
            </a:solidFill>
          </a:endParaRPr>
        </a:p>
      </dgm:t>
    </dgm:pt>
    <dgm:pt modelId="{15002D02-2B84-4D8F-8FE9-31AF01BA1F5C}" type="par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26E1D96-0542-4415-9DBE-F53101A15CD5}" type="sibTrans" cxnId="{35E326F3-C6BE-4605-83F6-4AB3625A8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B7A039D-7587-4B3D-8CA2-291C054BCEEE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Крыша среднего мозга</a:t>
          </a:r>
          <a:endParaRPr lang="ru-RU" b="1" dirty="0">
            <a:solidFill>
              <a:schemeClr val="tx1"/>
            </a:solidFill>
          </a:endParaRPr>
        </a:p>
      </dgm:t>
    </dgm:pt>
    <dgm:pt modelId="{E4B57BFC-2BA7-4F7A-88D8-E237E32B55BA}" type="par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4E0075-EBFA-4965-A34B-984BF7D15DC8}" type="sibTrans" cxnId="{89B76956-C3DA-4B8D-A409-9452A3284FF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0C1F355-FE8A-47ED-ABCA-AE8FE59B9B43}" type="pres">
      <dgm:prSet presAssocID="{5DDAD7C5-AAF7-472F-9317-C3FAD5C124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875F1E-9BD3-46D4-9165-83DC95541215}" type="pres">
      <dgm:prSet presAssocID="{FF023658-3815-4D1F-AB45-9190EF7949A8}" presName="hierRoot1" presStyleCnt="0">
        <dgm:presLayoutVars>
          <dgm:hierBranch val="init"/>
        </dgm:presLayoutVars>
      </dgm:prSet>
      <dgm:spPr/>
    </dgm:pt>
    <dgm:pt modelId="{D85DFC3E-9BEE-489A-8027-CEC6C646B6DE}" type="pres">
      <dgm:prSet presAssocID="{FF023658-3815-4D1F-AB45-9190EF7949A8}" presName="rootComposite1" presStyleCnt="0"/>
      <dgm:spPr/>
    </dgm:pt>
    <dgm:pt modelId="{6FEFE9E5-1F60-4D88-8237-9D0047E29740}" type="pres">
      <dgm:prSet presAssocID="{FF023658-3815-4D1F-AB45-9190EF7949A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01F7F-F59E-4903-AC09-F6BDB55A7035}" type="pres">
      <dgm:prSet presAssocID="{FF023658-3815-4D1F-AB45-9190EF7949A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159D4E-7527-415E-B105-A757F14FADA9}" type="pres">
      <dgm:prSet presAssocID="{FF023658-3815-4D1F-AB45-9190EF7949A8}" presName="hierChild2" presStyleCnt="0"/>
      <dgm:spPr/>
    </dgm:pt>
    <dgm:pt modelId="{915A7C79-0EED-4412-A9F5-432C444F75D7}" type="pres">
      <dgm:prSet presAssocID="{15002D02-2B84-4D8F-8FE9-31AF01BA1F5C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4A145F0-2B3E-4CFC-ADCE-9BDC8B973022}" type="pres">
      <dgm:prSet presAssocID="{35D5E9E9-59E6-4CB3-8E4E-A5761363CAB0}" presName="hierRoot2" presStyleCnt="0">
        <dgm:presLayoutVars>
          <dgm:hierBranch val="init"/>
        </dgm:presLayoutVars>
      </dgm:prSet>
      <dgm:spPr/>
    </dgm:pt>
    <dgm:pt modelId="{80847BB5-D992-4953-B250-4465F5B08B41}" type="pres">
      <dgm:prSet presAssocID="{35D5E9E9-59E6-4CB3-8E4E-A5761363CAB0}" presName="rootComposite" presStyleCnt="0"/>
      <dgm:spPr/>
    </dgm:pt>
    <dgm:pt modelId="{6D6992D3-D41E-4AC0-861C-D195ECDB1A3E}" type="pres">
      <dgm:prSet presAssocID="{35D5E9E9-59E6-4CB3-8E4E-A5761363CAB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B9E25-A459-44E1-A562-4B625AB68A68}" type="pres">
      <dgm:prSet presAssocID="{35D5E9E9-59E6-4CB3-8E4E-A5761363CAB0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660239-2255-4EE6-91AE-7F177D74D267}" type="pres">
      <dgm:prSet presAssocID="{35D5E9E9-59E6-4CB3-8E4E-A5761363CAB0}" presName="hierChild4" presStyleCnt="0"/>
      <dgm:spPr/>
    </dgm:pt>
    <dgm:pt modelId="{334CFBD3-B53D-44A0-B78B-97EC37965128}" type="pres">
      <dgm:prSet presAssocID="{35D5E9E9-59E6-4CB3-8E4E-A5761363CAB0}" presName="hierChild5" presStyleCnt="0"/>
      <dgm:spPr/>
    </dgm:pt>
    <dgm:pt modelId="{F69E1F95-2462-434C-BC20-D339EB31B365}" type="pres">
      <dgm:prSet presAssocID="{E4B57BFC-2BA7-4F7A-88D8-E237E32B55B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585C851-5CEA-4514-A658-756817364FA3}" type="pres">
      <dgm:prSet presAssocID="{5B7A039D-7587-4B3D-8CA2-291C054BCEEE}" presName="hierRoot2" presStyleCnt="0">
        <dgm:presLayoutVars>
          <dgm:hierBranch val="init"/>
        </dgm:presLayoutVars>
      </dgm:prSet>
      <dgm:spPr/>
    </dgm:pt>
    <dgm:pt modelId="{60EB54A6-FFB4-439B-9E29-8BE3B9243B53}" type="pres">
      <dgm:prSet presAssocID="{5B7A039D-7587-4B3D-8CA2-291C054BCEEE}" presName="rootComposite" presStyleCnt="0"/>
      <dgm:spPr/>
    </dgm:pt>
    <dgm:pt modelId="{7B9EB469-A6B2-4C14-A2C7-535C32459E7D}" type="pres">
      <dgm:prSet presAssocID="{5B7A039D-7587-4B3D-8CA2-291C054BCEE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4BAC8D-4AAE-4F6B-80C6-40BD896FE083}" type="pres">
      <dgm:prSet presAssocID="{5B7A039D-7587-4B3D-8CA2-291C054BCEEE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9555B6-375D-4E92-89F5-BB2B443834C9}" type="pres">
      <dgm:prSet presAssocID="{5B7A039D-7587-4B3D-8CA2-291C054BCEEE}" presName="hierChild4" presStyleCnt="0"/>
      <dgm:spPr/>
    </dgm:pt>
    <dgm:pt modelId="{9E356BB9-9581-4166-BCE1-94F76DA83108}" type="pres">
      <dgm:prSet presAssocID="{5B7A039D-7587-4B3D-8CA2-291C054BCEEE}" presName="hierChild5" presStyleCnt="0"/>
      <dgm:spPr/>
    </dgm:pt>
    <dgm:pt modelId="{169CADE0-B947-467C-B709-659D703347D6}" type="pres">
      <dgm:prSet presAssocID="{FF023658-3815-4D1F-AB45-9190EF7949A8}" presName="hierChild3" presStyleCnt="0"/>
      <dgm:spPr/>
    </dgm:pt>
  </dgm:ptLst>
  <dgm:cxnLst>
    <dgm:cxn modelId="{35E326F3-C6BE-4605-83F6-4AB3625A85A0}" srcId="{FF023658-3815-4D1F-AB45-9190EF7949A8}" destId="{35D5E9E9-59E6-4CB3-8E4E-A5761363CAB0}" srcOrd="0" destOrd="0" parTransId="{15002D02-2B84-4D8F-8FE9-31AF01BA1F5C}" sibTransId="{426E1D96-0542-4415-9DBE-F53101A15CD5}"/>
    <dgm:cxn modelId="{89B76956-C3DA-4B8D-A409-9452A3284FF6}" srcId="{FF023658-3815-4D1F-AB45-9190EF7949A8}" destId="{5B7A039D-7587-4B3D-8CA2-291C054BCEEE}" srcOrd="1" destOrd="0" parTransId="{E4B57BFC-2BA7-4F7A-88D8-E237E32B55BA}" sibTransId="{F34E0075-EBFA-4965-A34B-984BF7D15DC8}"/>
    <dgm:cxn modelId="{8C204D9B-5D8A-467B-83FF-2B657C2A3F9E}" type="presOf" srcId="{15002D02-2B84-4D8F-8FE9-31AF01BA1F5C}" destId="{915A7C79-0EED-4412-A9F5-432C444F75D7}" srcOrd="0" destOrd="0" presId="urn:microsoft.com/office/officeart/2005/8/layout/orgChart1"/>
    <dgm:cxn modelId="{2647672C-3A2A-41DE-99AE-7F7EE92D1C73}" type="presOf" srcId="{FF023658-3815-4D1F-AB45-9190EF7949A8}" destId="{A7D01F7F-F59E-4903-AC09-F6BDB55A7035}" srcOrd="1" destOrd="0" presId="urn:microsoft.com/office/officeart/2005/8/layout/orgChart1"/>
    <dgm:cxn modelId="{AB411057-0F7E-4CAA-90CD-75BF021466A7}" type="presOf" srcId="{FF023658-3815-4D1F-AB45-9190EF7949A8}" destId="{6FEFE9E5-1F60-4D88-8237-9D0047E29740}" srcOrd="0" destOrd="0" presId="urn:microsoft.com/office/officeart/2005/8/layout/orgChart1"/>
    <dgm:cxn modelId="{CFD9058E-BF0C-4281-8532-001DCC626D22}" type="presOf" srcId="{5B7A039D-7587-4B3D-8CA2-291C054BCEEE}" destId="{7B9EB469-A6B2-4C14-A2C7-535C32459E7D}" srcOrd="0" destOrd="0" presId="urn:microsoft.com/office/officeart/2005/8/layout/orgChart1"/>
    <dgm:cxn modelId="{5B3DEEA8-BCFA-49BA-9941-89C693EEC6B0}" type="presOf" srcId="{35D5E9E9-59E6-4CB3-8E4E-A5761363CAB0}" destId="{6D6992D3-D41E-4AC0-861C-D195ECDB1A3E}" srcOrd="0" destOrd="0" presId="urn:microsoft.com/office/officeart/2005/8/layout/orgChart1"/>
    <dgm:cxn modelId="{324CA6DB-A6BE-434D-A00B-1D40DD2BE21A}" type="presOf" srcId="{5B7A039D-7587-4B3D-8CA2-291C054BCEEE}" destId="{284BAC8D-4AAE-4F6B-80C6-40BD896FE083}" srcOrd="1" destOrd="0" presId="urn:microsoft.com/office/officeart/2005/8/layout/orgChart1"/>
    <dgm:cxn modelId="{23C78BAD-2B87-4020-ABBC-06DA2DE1DD7B}" type="presOf" srcId="{35D5E9E9-59E6-4CB3-8E4E-A5761363CAB0}" destId="{584B9E25-A459-44E1-A562-4B625AB68A68}" srcOrd="1" destOrd="0" presId="urn:microsoft.com/office/officeart/2005/8/layout/orgChart1"/>
    <dgm:cxn modelId="{3DF04553-9002-40E7-94FD-DB60C8D0A26C}" type="presOf" srcId="{5DDAD7C5-AAF7-472F-9317-C3FAD5C12430}" destId="{00C1F355-FE8A-47ED-ABCA-AE8FE59B9B43}" srcOrd="0" destOrd="0" presId="urn:microsoft.com/office/officeart/2005/8/layout/orgChart1"/>
    <dgm:cxn modelId="{2EBB6B91-2942-4D6B-A8FF-E7A9128D766C}" srcId="{5DDAD7C5-AAF7-472F-9317-C3FAD5C12430}" destId="{FF023658-3815-4D1F-AB45-9190EF7949A8}" srcOrd="0" destOrd="0" parTransId="{76707EA8-BD0C-444B-8ECD-D3780A42F2A9}" sibTransId="{E7A454B4-7540-4E1B-9EE1-E140AE7E6172}"/>
    <dgm:cxn modelId="{00ADAF36-2C07-428C-BBB5-7254F09374C6}" type="presOf" srcId="{E4B57BFC-2BA7-4F7A-88D8-E237E32B55BA}" destId="{F69E1F95-2462-434C-BC20-D339EB31B365}" srcOrd="0" destOrd="0" presId="urn:microsoft.com/office/officeart/2005/8/layout/orgChart1"/>
    <dgm:cxn modelId="{0DD1C9AB-878F-4618-B2F5-3C20135D4583}" type="presParOf" srcId="{00C1F355-FE8A-47ED-ABCA-AE8FE59B9B43}" destId="{AC875F1E-9BD3-46D4-9165-83DC95541215}" srcOrd="0" destOrd="0" presId="urn:microsoft.com/office/officeart/2005/8/layout/orgChart1"/>
    <dgm:cxn modelId="{6D46933E-44F1-4A6A-82EA-6E9C25290ED3}" type="presParOf" srcId="{AC875F1E-9BD3-46D4-9165-83DC95541215}" destId="{D85DFC3E-9BEE-489A-8027-CEC6C646B6DE}" srcOrd="0" destOrd="0" presId="urn:microsoft.com/office/officeart/2005/8/layout/orgChart1"/>
    <dgm:cxn modelId="{A395D9CF-425B-4A9E-8FD5-7F94EFAFBD5C}" type="presParOf" srcId="{D85DFC3E-9BEE-489A-8027-CEC6C646B6DE}" destId="{6FEFE9E5-1F60-4D88-8237-9D0047E29740}" srcOrd="0" destOrd="0" presId="urn:microsoft.com/office/officeart/2005/8/layout/orgChart1"/>
    <dgm:cxn modelId="{062DEC97-EB8E-4282-BE96-265867B2C94D}" type="presParOf" srcId="{D85DFC3E-9BEE-489A-8027-CEC6C646B6DE}" destId="{A7D01F7F-F59E-4903-AC09-F6BDB55A7035}" srcOrd="1" destOrd="0" presId="urn:microsoft.com/office/officeart/2005/8/layout/orgChart1"/>
    <dgm:cxn modelId="{F0996E62-0377-41E2-8AF9-CD86CC38C1AD}" type="presParOf" srcId="{AC875F1E-9BD3-46D4-9165-83DC95541215}" destId="{B0159D4E-7527-415E-B105-A757F14FADA9}" srcOrd="1" destOrd="0" presId="urn:microsoft.com/office/officeart/2005/8/layout/orgChart1"/>
    <dgm:cxn modelId="{9FA18A72-7C71-40BC-AAC4-C5D0697D8FAA}" type="presParOf" srcId="{B0159D4E-7527-415E-B105-A757F14FADA9}" destId="{915A7C79-0EED-4412-A9F5-432C444F75D7}" srcOrd="0" destOrd="0" presId="urn:microsoft.com/office/officeart/2005/8/layout/orgChart1"/>
    <dgm:cxn modelId="{1F5CB99C-D65F-4784-8492-F0F2703CC0A5}" type="presParOf" srcId="{B0159D4E-7527-415E-B105-A757F14FADA9}" destId="{74A145F0-2B3E-4CFC-ADCE-9BDC8B973022}" srcOrd="1" destOrd="0" presId="urn:microsoft.com/office/officeart/2005/8/layout/orgChart1"/>
    <dgm:cxn modelId="{64A9E1F8-2DBF-41E0-8218-E60E52667A62}" type="presParOf" srcId="{74A145F0-2B3E-4CFC-ADCE-9BDC8B973022}" destId="{80847BB5-D992-4953-B250-4465F5B08B41}" srcOrd="0" destOrd="0" presId="urn:microsoft.com/office/officeart/2005/8/layout/orgChart1"/>
    <dgm:cxn modelId="{42F7C8E4-F722-49B6-952B-89B8DC97ED04}" type="presParOf" srcId="{80847BB5-D992-4953-B250-4465F5B08B41}" destId="{6D6992D3-D41E-4AC0-861C-D195ECDB1A3E}" srcOrd="0" destOrd="0" presId="urn:microsoft.com/office/officeart/2005/8/layout/orgChart1"/>
    <dgm:cxn modelId="{2BA433DE-3FFC-4D94-93DB-E93925F45FA2}" type="presParOf" srcId="{80847BB5-D992-4953-B250-4465F5B08B41}" destId="{584B9E25-A459-44E1-A562-4B625AB68A68}" srcOrd="1" destOrd="0" presId="urn:microsoft.com/office/officeart/2005/8/layout/orgChart1"/>
    <dgm:cxn modelId="{743F0559-7A14-4E11-AAF8-315A2069FB8B}" type="presParOf" srcId="{74A145F0-2B3E-4CFC-ADCE-9BDC8B973022}" destId="{C1660239-2255-4EE6-91AE-7F177D74D267}" srcOrd="1" destOrd="0" presId="urn:microsoft.com/office/officeart/2005/8/layout/orgChart1"/>
    <dgm:cxn modelId="{31BEE63D-076E-4E8F-A5B4-97E2CE64D74A}" type="presParOf" srcId="{74A145F0-2B3E-4CFC-ADCE-9BDC8B973022}" destId="{334CFBD3-B53D-44A0-B78B-97EC37965128}" srcOrd="2" destOrd="0" presId="urn:microsoft.com/office/officeart/2005/8/layout/orgChart1"/>
    <dgm:cxn modelId="{7279EC1B-1DA4-49FC-8D9E-40E0312ABCBB}" type="presParOf" srcId="{B0159D4E-7527-415E-B105-A757F14FADA9}" destId="{F69E1F95-2462-434C-BC20-D339EB31B365}" srcOrd="2" destOrd="0" presId="urn:microsoft.com/office/officeart/2005/8/layout/orgChart1"/>
    <dgm:cxn modelId="{A427F0FE-E188-4B0E-BDC0-6C60AB4FB813}" type="presParOf" srcId="{B0159D4E-7527-415E-B105-A757F14FADA9}" destId="{0585C851-5CEA-4514-A658-756817364FA3}" srcOrd="3" destOrd="0" presId="urn:microsoft.com/office/officeart/2005/8/layout/orgChart1"/>
    <dgm:cxn modelId="{725758FF-0934-4476-8AF5-5DEA3313BC30}" type="presParOf" srcId="{0585C851-5CEA-4514-A658-756817364FA3}" destId="{60EB54A6-FFB4-439B-9E29-8BE3B9243B53}" srcOrd="0" destOrd="0" presId="urn:microsoft.com/office/officeart/2005/8/layout/orgChart1"/>
    <dgm:cxn modelId="{0E9A4CEA-15D8-41B0-B7F9-95F7587F0B4E}" type="presParOf" srcId="{60EB54A6-FFB4-439B-9E29-8BE3B9243B53}" destId="{7B9EB469-A6B2-4C14-A2C7-535C32459E7D}" srcOrd="0" destOrd="0" presId="urn:microsoft.com/office/officeart/2005/8/layout/orgChart1"/>
    <dgm:cxn modelId="{D572EE06-DAD5-4DC0-BE41-E40A50A5F7B4}" type="presParOf" srcId="{60EB54A6-FFB4-439B-9E29-8BE3B9243B53}" destId="{284BAC8D-4AAE-4F6B-80C6-40BD896FE083}" srcOrd="1" destOrd="0" presId="urn:microsoft.com/office/officeart/2005/8/layout/orgChart1"/>
    <dgm:cxn modelId="{220DB967-57A6-4E06-ACAD-9B05780D5E11}" type="presParOf" srcId="{0585C851-5CEA-4514-A658-756817364FA3}" destId="{0E9555B6-375D-4E92-89F5-BB2B443834C9}" srcOrd="1" destOrd="0" presId="urn:microsoft.com/office/officeart/2005/8/layout/orgChart1"/>
    <dgm:cxn modelId="{530F5B58-72D1-4242-A269-312BA03B2F69}" type="presParOf" srcId="{0585C851-5CEA-4514-A658-756817364FA3}" destId="{9E356BB9-9581-4166-BCE1-94F76DA83108}" srcOrd="2" destOrd="0" presId="urn:microsoft.com/office/officeart/2005/8/layout/orgChart1"/>
    <dgm:cxn modelId="{724F6C24-D48D-4739-AB6B-89B686CFBE07}" type="presParOf" srcId="{AC875F1E-9BD3-46D4-9165-83DC95541215}" destId="{169CADE0-B947-467C-B709-659D70334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EC934B-4325-470C-84E9-AE48A669EA3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0A5FB298-B0B0-4518-8F60-56FDB8A62E65}">
      <dgm:prSet phldrT="[Текст]" custT="1"/>
      <dgm:spPr/>
      <dgm:t>
        <a:bodyPr/>
        <a:lstStyle/>
        <a:p>
          <a:r>
            <a:rPr lang="ru-RU" sz="1400" b="1" dirty="0" smtClean="0"/>
            <a:t>Отделы головного мозга</a:t>
          </a:r>
          <a:endParaRPr lang="ru-RU" sz="1400" b="1" dirty="0"/>
        </a:p>
      </dgm:t>
    </dgm:pt>
    <dgm:pt modelId="{3009B894-9D61-4446-916A-C3B621F577A9}" type="par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1E321ABE-0EFA-41C6-83D7-D79269E69989}" type="sibTrans" cxnId="{F20D183F-29B1-47D2-918B-75FFFEE361F3}">
      <dgm:prSet/>
      <dgm:spPr/>
      <dgm:t>
        <a:bodyPr/>
        <a:lstStyle/>
        <a:p>
          <a:endParaRPr lang="ru-RU" sz="1400" b="1"/>
        </a:p>
      </dgm:t>
    </dgm:pt>
    <dgm:pt modelId="{83B7A595-BD5E-463C-B3DC-E9E5050610B4}">
      <dgm:prSet phldrT="[Текст]" custT="1"/>
      <dgm:spPr/>
      <dgm:t>
        <a:bodyPr/>
        <a:lstStyle/>
        <a:p>
          <a:r>
            <a:rPr lang="ru-RU" sz="1400" b="1" dirty="0" smtClean="0"/>
            <a:t>Ромбовидный (задний) мозг</a:t>
          </a:r>
          <a:endParaRPr lang="ru-RU" sz="1400" b="1" dirty="0"/>
        </a:p>
      </dgm:t>
    </dgm:pt>
    <dgm:pt modelId="{69E1C912-269A-4EF6-9172-992C02F1D270}" type="par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7E63EC0A-2005-446C-93A9-B7A72C728D74}" type="sibTrans" cxnId="{317E7A05-F980-4409-83C7-04E53B47C718}">
      <dgm:prSet/>
      <dgm:spPr/>
      <dgm:t>
        <a:bodyPr/>
        <a:lstStyle/>
        <a:p>
          <a:endParaRPr lang="ru-RU" sz="1400" b="1"/>
        </a:p>
      </dgm:t>
    </dgm:pt>
    <dgm:pt modelId="{6471CB5E-209A-4C70-960C-58D93745A20F}">
      <dgm:prSet phldrT="[Текст]" custT="1"/>
      <dgm:spPr/>
      <dgm:t>
        <a:bodyPr/>
        <a:lstStyle/>
        <a:p>
          <a:r>
            <a:rPr lang="ru-RU" sz="1400" b="1" dirty="0" smtClean="0"/>
            <a:t>Продолговатый мозг</a:t>
          </a:r>
          <a:endParaRPr lang="ru-RU" sz="1400" b="1" dirty="0"/>
        </a:p>
      </dgm:t>
    </dgm:pt>
    <dgm:pt modelId="{C70384AD-BB71-4F7D-A655-3EB3795D443E}" type="par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17F93D56-AB27-412D-B3FE-277A3EB63308}" type="sibTrans" cxnId="{B26FA529-02B9-444F-9507-8B1479175D20}">
      <dgm:prSet/>
      <dgm:spPr/>
      <dgm:t>
        <a:bodyPr/>
        <a:lstStyle/>
        <a:p>
          <a:endParaRPr lang="ru-RU" sz="1400" b="1"/>
        </a:p>
      </dgm:t>
    </dgm:pt>
    <dgm:pt modelId="{E9BCE1BA-8463-4036-BAB5-36F4D5701B27}">
      <dgm:prSet phldrT="[Текст]" custT="1"/>
      <dgm:spPr/>
      <dgm:t>
        <a:bodyPr/>
        <a:lstStyle/>
        <a:p>
          <a:r>
            <a:rPr lang="ru-RU" sz="1400" b="1" dirty="0" smtClean="0"/>
            <a:t>Собственно задний мозг</a:t>
          </a:r>
          <a:endParaRPr lang="ru-RU" sz="1400" b="1" dirty="0"/>
        </a:p>
      </dgm:t>
    </dgm:pt>
    <dgm:pt modelId="{DA76CBB0-2CF7-4A4D-B094-1C4ADC3F29D7}" type="par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F93F29F3-8B83-4DF4-A548-2A16702EE674}" type="sibTrans" cxnId="{5776ED45-1E1E-48E0-828F-7280624923EC}">
      <dgm:prSet/>
      <dgm:spPr/>
      <dgm:t>
        <a:bodyPr/>
        <a:lstStyle/>
        <a:p>
          <a:endParaRPr lang="ru-RU" sz="1400" b="1"/>
        </a:p>
      </dgm:t>
    </dgm:pt>
    <dgm:pt modelId="{176EF9D8-B8E2-4330-982F-A94D24899E3E}">
      <dgm:prSet phldrT="[Текст]" custT="1"/>
      <dgm:spPr/>
      <dgm:t>
        <a:bodyPr/>
        <a:lstStyle/>
        <a:p>
          <a:r>
            <a:rPr lang="ru-RU" sz="1400" b="1" dirty="0" smtClean="0"/>
            <a:t>Передний мозг</a:t>
          </a:r>
          <a:endParaRPr lang="ru-RU" sz="1400" b="1" dirty="0"/>
        </a:p>
      </dgm:t>
    </dgm:pt>
    <dgm:pt modelId="{AC972EC7-AB08-4308-85CE-D8B34C622B0A}" type="par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1CD636A7-F34E-4090-8F17-486C3725BF0E}" type="sibTrans" cxnId="{E584EF94-7B0A-4D0D-9F67-F6658D016C58}">
      <dgm:prSet/>
      <dgm:spPr/>
      <dgm:t>
        <a:bodyPr/>
        <a:lstStyle/>
        <a:p>
          <a:endParaRPr lang="ru-RU" sz="1400" b="1"/>
        </a:p>
      </dgm:t>
    </dgm:pt>
    <dgm:pt modelId="{0CF4C032-41B1-4381-9C6A-5E58F4736011}">
      <dgm:prSet phldrT="[Текст]" custT="1"/>
      <dgm:spPr>
        <a:solidFill>
          <a:srgbClr val="FF0000">
            <a:alpha val="90000"/>
          </a:srgb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i="1" dirty="0" err="1" smtClean="0">
              <a:solidFill>
                <a:schemeClr val="bg1"/>
              </a:solidFill>
            </a:rPr>
            <a:t>Промежуточ-ный</a:t>
          </a:r>
          <a:r>
            <a:rPr lang="ru-RU" sz="1600" b="1" i="1" dirty="0" smtClean="0">
              <a:solidFill>
                <a:schemeClr val="bg1"/>
              </a:solidFill>
            </a:rPr>
            <a:t> мозг</a:t>
          </a:r>
          <a:endParaRPr lang="ru-RU" sz="1600" b="1" i="1" dirty="0">
            <a:solidFill>
              <a:schemeClr val="bg1"/>
            </a:solidFill>
          </a:endParaRPr>
        </a:p>
      </dgm:t>
    </dgm:pt>
    <dgm:pt modelId="{C34C74AE-3F1A-499C-BF39-6DA257AA0935}" type="par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018109A7-F5DD-4062-A79C-C705F6667A7A}" type="sibTrans" cxnId="{B21458FF-F627-4543-A93D-CF241A476BF5}">
      <dgm:prSet/>
      <dgm:spPr/>
      <dgm:t>
        <a:bodyPr/>
        <a:lstStyle/>
        <a:p>
          <a:endParaRPr lang="ru-RU" sz="1400" b="1"/>
        </a:p>
      </dgm:t>
    </dgm:pt>
    <dgm:pt modelId="{6ED653B9-5CF2-4CDE-A702-031DD9BB51C6}">
      <dgm:prSet phldrT="[Текст]"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7D2323AA-0750-4405-B794-07DA2C467EB9}" type="par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3E9D15F9-573F-44BF-8181-9098AB7E476F}" type="sibTrans" cxnId="{72F0B442-C68A-4A93-8441-56E6C5FD2D7E}">
      <dgm:prSet/>
      <dgm:spPr/>
      <dgm:t>
        <a:bodyPr/>
        <a:lstStyle/>
        <a:p>
          <a:endParaRPr lang="ru-RU" sz="1400" b="1"/>
        </a:p>
      </dgm:t>
    </dgm:pt>
    <dgm:pt modelId="{16D4F942-124E-466F-A37D-2ADCF561E811}">
      <dgm:prSet phldrT="[Текст]" custT="1"/>
      <dgm:spPr/>
      <dgm:t>
        <a:bodyPr/>
        <a:lstStyle/>
        <a:p>
          <a:r>
            <a:rPr lang="ru-RU" sz="1400" b="1" dirty="0" smtClean="0"/>
            <a:t>Конечный мозг</a:t>
          </a:r>
          <a:endParaRPr lang="ru-RU" sz="1400" b="1" dirty="0"/>
        </a:p>
      </dgm:t>
    </dgm:pt>
    <dgm:pt modelId="{CD16F6C2-AD37-49FA-B537-B7C2A8B19E50}" type="par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5F30CA56-826C-4623-8053-8D9CF7DEFCD9}" type="sibTrans" cxnId="{D64FE1C6-CD97-4997-9923-5608D7A88AF2}">
      <dgm:prSet/>
      <dgm:spPr/>
      <dgm:t>
        <a:bodyPr/>
        <a:lstStyle/>
        <a:p>
          <a:endParaRPr lang="ru-RU" sz="1400" b="1"/>
        </a:p>
      </dgm:t>
    </dgm:pt>
    <dgm:pt modelId="{64F44AF1-8074-427B-A914-E2874C123893}">
      <dgm:prSet custT="1"/>
      <dgm:spPr/>
      <dgm:t>
        <a:bodyPr/>
        <a:lstStyle/>
        <a:p>
          <a:r>
            <a:rPr lang="ru-RU" sz="1400" b="1" dirty="0" smtClean="0"/>
            <a:t>Средний мозг</a:t>
          </a:r>
          <a:endParaRPr lang="ru-RU" sz="1400" b="1" dirty="0"/>
        </a:p>
      </dgm:t>
    </dgm:pt>
    <dgm:pt modelId="{41A0B5A2-E5F3-432A-BE21-8C5A9887B214}" type="par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EA7C80BB-C9DD-425C-942B-54ACAA5B5C2E}" type="sibTrans" cxnId="{178E59C6-4135-4068-AC26-237B10562C86}">
      <dgm:prSet/>
      <dgm:spPr/>
      <dgm:t>
        <a:bodyPr/>
        <a:lstStyle/>
        <a:p>
          <a:endParaRPr lang="ru-RU" sz="1400" b="1"/>
        </a:p>
      </dgm:t>
    </dgm:pt>
    <dgm:pt modelId="{33E83023-A47C-492A-9575-219CC7762A90}" type="pres">
      <dgm:prSet presAssocID="{9AEC934B-4325-470C-84E9-AE48A669EA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F1F117-7936-4A8E-98C2-5EFF3EF147EA}" type="pres">
      <dgm:prSet presAssocID="{0A5FB298-B0B0-4518-8F60-56FDB8A62E65}" presName="hierRoot1" presStyleCnt="0"/>
      <dgm:spPr/>
      <dgm:t>
        <a:bodyPr/>
        <a:lstStyle/>
        <a:p>
          <a:endParaRPr lang="ru-RU"/>
        </a:p>
      </dgm:t>
    </dgm:pt>
    <dgm:pt modelId="{11845052-9418-45A2-945F-BC0225EF1891}" type="pres">
      <dgm:prSet presAssocID="{0A5FB298-B0B0-4518-8F60-56FDB8A62E65}" presName="composite" presStyleCnt="0"/>
      <dgm:spPr/>
      <dgm:t>
        <a:bodyPr/>
        <a:lstStyle/>
        <a:p>
          <a:endParaRPr lang="ru-RU"/>
        </a:p>
      </dgm:t>
    </dgm:pt>
    <dgm:pt modelId="{0A4A02AE-8824-4890-9927-30B3E201D820}" type="pres">
      <dgm:prSet presAssocID="{0A5FB298-B0B0-4518-8F60-56FDB8A62E65}" presName="background" presStyleLbl="node0" presStyleIdx="0" presStyleCnt="1"/>
      <dgm:spPr/>
      <dgm:t>
        <a:bodyPr/>
        <a:lstStyle/>
        <a:p>
          <a:endParaRPr lang="ru-RU"/>
        </a:p>
      </dgm:t>
    </dgm:pt>
    <dgm:pt modelId="{33F7BA8F-D67F-4D6A-A0B3-3D09092CAA8B}" type="pres">
      <dgm:prSet presAssocID="{0A5FB298-B0B0-4518-8F60-56FDB8A62E6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4372C-D2EE-44BB-B3AF-ECD1BEA1AAEC}" type="pres">
      <dgm:prSet presAssocID="{0A5FB298-B0B0-4518-8F60-56FDB8A62E65}" presName="hierChild2" presStyleCnt="0"/>
      <dgm:spPr/>
      <dgm:t>
        <a:bodyPr/>
        <a:lstStyle/>
        <a:p>
          <a:endParaRPr lang="ru-RU"/>
        </a:p>
      </dgm:t>
    </dgm:pt>
    <dgm:pt modelId="{7C351B51-3ED9-4AA7-B45A-27D93E44B1F6}" type="pres">
      <dgm:prSet presAssocID="{69E1C912-269A-4EF6-9172-992C02F1D27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6C6E232-4D18-45F6-9EE2-9D001C0FC3C0}" type="pres">
      <dgm:prSet presAssocID="{83B7A595-BD5E-463C-B3DC-E9E5050610B4}" presName="hierRoot2" presStyleCnt="0"/>
      <dgm:spPr/>
      <dgm:t>
        <a:bodyPr/>
        <a:lstStyle/>
        <a:p>
          <a:endParaRPr lang="ru-RU"/>
        </a:p>
      </dgm:t>
    </dgm:pt>
    <dgm:pt modelId="{CE7BC554-538B-4489-A47E-6BA06360FEE7}" type="pres">
      <dgm:prSet presAssocID="{83B7A595-BD5E-463C-B3DC-E9E5050610B4}" presName="composite2" presStyleCnt="0"/>
      <dgm:spPr/>
      <dgm:t>
        <a:bodyPr/>
        <a:lstStyle/>
        <a:p>
          <a:endParaRPr lang="ru-RU"/>
        </a:p>
      </dgm:t>
    </dgm:pt>
    <dgm:pt modelId="{D62B2975-E466-43EF-8ACD-C1815231E72C}" type="pres">
      <dgm:prSet presAssocID="{83B7A595-BD5E-463C-B3DC-E9E5050610B4}" presName="background2" presStyleLbl="node2" presStyleIdx="0" presStyleCnt="3"/>
      <dgm:spPr/>
      <dgm:t>
        <a:bodyPr/>
        <a:lstStyle/>
        <a:p>
          <a:endParaRPr lang="ru-RU"/>
        </a:p>
      </dgm:t>
    </dgm:pt>
    <dgm:pt modelId="{82DAC121-7646-4995-A224-142BA4C1600E}" type="pres">
      <dgm:prSet presAssocID="{83B7A595-BD5E-463C-B3DC-E9E5050610B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EF20A1-36D1-4E29-A8F2-ED953769298F}" type="pres">
      <dgm:prSet presAssocID="{83B7A595-BD5E-463C-B3DC-E9E5050610B4}" presName="hierChild3" presStyleCnt="0"/>
      <dgm:spPr/>
      <dgm:t>
        <a:bodyPr/>
        <a:lstStyle/>
        <a:p>
          <a:endParaRPr lang="ru-RU"/>
        </a:p>
      </dgm:t>
    </dgm:pt>
    <dgm:pt modelId="{A9577CCC-694C-4202-BE65-3C0D7EF1940E}" type="pres">
      <dgm:prSet presAssocID="{C70384AD-BB71-4F7D-A655-3EB3795D443E}" presName="Name17" presStyleLbl="parChTrans1D3" presStyleIdx="0" presStyleCnt="5"/>
      <dgm:spPr/>
      <dgm:t>
        <a:bodyPr/>
        <a:lstStyle/>
        <a:p>
          <a:endParaRPr lang="ru-RU"/>
        </a:p>
      </dgm:t>
    </dgm:pt>
    <dgm:pt modelId="{131137E2-AAC1-49B9-A2C7-337D289D10F3}" type="pres">
      <dgm:prSet presAssocID="{6471CB5E-209A-4C70-960C-58D93745A20F}" presName="hierRoot3" presStyleCnt="0"/>
      <dgm:spPr/>
      <dgm:t>
        <a:bodyPr/>
        <a:lstStyle/>
        <a:p>
          <a:endParaRPr lang="ru-RU"/>
        </a:p>
      </dgm:t>
    </dgm:pt>
    <dgm:pt modelId="{2668DF8C-6617-4307-8D57-19D8D74A6E82}" type="pres">
      <dgm:prSet presAssocID="{6471CB5E-209A-4C70-960C-58D93745A20F}" presName="composite3" presStyleCnt="0"/>
      <dgm:spPr/>
      <dgm:t>
        <a:bodyPr/>
        <a:lstStyle/>
        <a:p>
          <a:endParaRPr lang="ru-RU"/>
        </a:p>
      </dgm:t>
    </dgm:pt>
    <dgm:pt modelId="{06F613C9-E7F4-4FAD-8BFE-3CD0E6CE9A0C}" type="pres">
      <dgm:prSet presAssocID="{6471CB5E-209A-4C70-960C-58D93745A20F}" presName="background3" presStyleLbl="node3" presStyleIdx="0" presStyleCnt="5"/>
      <dgm:spPr/>
      <dgm:t>
        <a:bodyPr/>
        <a:lstStyle/>
        <a:p>
          <a:endParaRPr lang="ru-RU"/>
        </a:p>
      </dgm:t>
    </dgm:pt>
    <dgm:pt modelId="{1B94E84F-7FB1-4AA9-9903-E70C955630C3}" type="pres">
      <dgm:prSet presAssocID="{6471CB5E-209A-4C70-960C-58D93745A20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A505A8-6F5D-4F81-8E96-7843756082C4}" type="pres">
      <dgm:prSet presAssocID="{6471CB5E-209A-4C70-960C-58D93745A20F}" presName="hierChild4" presStyleCnt="0"/>
      <dgm:spPr/>
      <dgm:t>
        <a:bodyPr/>
        <a:lstStyle/>
        <a:p>
          <a:endParaRPr lang="ru-RU"/>
        </a:p>
      </dgm:t>
    </dgm:pt>
    <dgm:pt modelId="{CD70F88F-36AB-4B31-A0E9-459C01BB3884}" type="pres">
      <dgm:prSet presAssocID="{DA76CBB0-2CF7-4A4D-B094-1C4ADC3F29D7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BC27708-3220-4F3F-AF73-2583752B629D}" type="pres">
      <dgm:prSet presAssocID="{E9BCE1BA-8463-4036-BAB5-36F4D5701B27}" presName="hierRoot3" presStyleCnt="0"/>
      <dgm:spPr/>
      <dgm:t>
        <a:bodyPr/>
        <a:lstStyle/>
        <a:p>
          <a:endParaRPr lang="ru-RU"/>
        </a:p>
      </dgm:t>
    </dgm:pt>
    <dgm:pt modelId="{01B6B1F8-CF07-477D-AD46-8FB045758085}" type="pres">
      <dgm:prSet presAssocID="{E9BCE1BA-8463-4036-BAB5-36F4D5701B27}" presName="composite3" presStyleCnt="0"/>
      <dgm:spPr/>
      <dgm:t>
        <a:bodyPr/>
        <a:lstStyle/>
        <a:p>
          <a:endParaRPr lang="ru-RU"/>
        </a:p>
      </dgm:t>
    </dgm:pt>
    <dgm:pt modelId="{2E2562BA-55FE-46DE-98AD-6A9680C201A8}" type="pres">
      <dgm:prSet presAssocID="{E9BCE1BA-8463-4036-BAB5-36F4D5701B27}" presName="background3" presStyleLbl="node3" presStyleIdx="1" presStyleCnt="5"/>
      <dgm:spPr/>
      <dgm:t>
        <a:bodyPr/>
        <a:lstStyle/>
        <a:p>
          <a:endParaRPr lang="ru-RU"/>
        </a:p>
      </dgm:t>
    </dgm:pt>
    <dgm:pt modelId="{9C3B3ADB-E77C-40F5-AFB6-B9B3AE836291}" type="pres">
      <dgm:prSet presAssocID="{E9BCE1BA-8463-4036-BAB5-36F4D5701B2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1910FE-BE36-472C-BA99-C846550F6329}" type="pres">
      <dgm:prSet presAssocID="{E9BCE1BA-8463-4036-BAB5-36F4D5701B27}" presName="hierChild4" presStyleCnt="0"/>
      <dgm:spPr/>
      <dgm:t>
        <a:bodyPr/>
        <a:lstStyle/>
        <a:p>
          <a:endParaRPr lang="ru-RU"/>
        </a:p>
      </dgm:t>
    </dgm:pt>
    <dgm:pt modelId="{F3CAA933-BD8C-46C5-BCD8-5FABBC785900}" type="pres">
      <dgm:prSet presAssocID="{7D2323AA-0750-4405-B794-07DA2C467EB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9C6BA9B-2735-4B57-B57B-7F0641EEFC94}" type="pres">
      <dgm:prSet presAssocID="{6ED653B9-5CF2-4CDE-A702-031DD9BB51C6}" presName="hierRoot2" presStyleCnt="0"/>
      <dgm:spPr/>
      <dgm:t>
        <a:bodyPr/>
        <a:lstStyle/>
        <a:p>
          <a:endParaRPr lang="ru-RU"/>
        </a:p>
      </dgm:t>
    </dgm:pt>
    <dgm:pt modelId="{5E07CC6F-A669-4359-A48C-94B85CBE9DFD}" type="pres">
      <dgm:prSet presAssocID="{6ED653B9-5CF2-4CDE-A702-031DD9BB51C6}" presName="composite2" presStyleCnt="0"/>
      <dgm:spPr/>
      <dgm:t>
        <a:bodyPr/>
        <a:lstStyle/>
        <a:p>
          <a:endParaRPr lang="ru-RU"/>
        </a:p>
      </dgm:t>
    </dgm:pt>
    <dgm:pt modelId="{84658A47-906A-4031-9354-680DD35FE25F}" type="pres">
      <dgm:prSet presAssocID="{6ED653B9-5CF2-4CDE-A702-031DD9BB51C6}" presName="background2" presStyleLbl="node2" presStyleIdx="1" presStyleCnt="3"/>
      <dgm:spPr/>
      <dgm:t>
        <a:bodyPr/>
        <a:lstStyle/>
        <a:p>
          <a:endParaRPr lang="ru-RU"/>
        </a:p>
      </dgm:t>
    </dgm:pt>
    <dgm:pt modelId="{3F58D21A-B149-4B8D-AE82-728DAEC9FB94}" type="pres">
      <dgm:prSet presAssocID="{6ED653B9-5CF2-4CDE-A702-031DD9BB51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94210-08CE-488C-B05F-55E22450F92C}" type="pres">
      <dgm:prSet presAssocID="{6ED653B9-5CF2-4CDE-A702-031DD9BB51C6}" presName="hierChild3" presStyleCnt="0"/>
      <dgm:spPr/>
      <dgm:t>
        <a:bodyPr/>
        <a:lstStyle/>
        <a:p>
          <a:endParaRPr lang="ru-RU"/>
        </a:p>
      </dgm:t>
    </dgm:pt>
    <dgm:pt modelId="{235A4159-BCF1-427C-BD52-C5A81A60BBAA}" type="pres">
      <dgm:prSet presAssocID="{41A0B5A2-E5F3-432A-BE21-8C5A9887B214}" presName="Name17" presStyleLbl="parChTrans1D3" presStyleIdx="2" presStyleCnt="5"/>
      <dgm:spPr/>
      <dgm:t>
        <a:bodyPr/>
        <a:lstStyle/>
        <a:p>
          <a:endParaRPr lang="ru-RU"/>
        </a:p>
      </dgm:t>
    </dgm:pt>
    <dgm:pt modelId="{DF12DF7A-EABE-4EA5-8EAA-C054AAA44858}" type="pres">
      <dgm:prSet presAssocID="{64F44AF1-8074-427B-A914-E2874C123893}" presName="hierRoot3" presStyleCnt="0"/>
      <dgm:spPr/>
      <dgm:t>
        <a:bodyPr/>
        <a:lstStyle/>
        <a:p>
          <a:endParaRPr lang="ru-RU"/>
        </a:p>
      </dgm:t>
    </dgm:pt>
    <dgm:pt modelId="{B924F3D9-FCC0-4457-A4F8-9E657B7E8058}" type="pres">
      <dgm:prSet presAssocID="{64F44AF1-8074-427B-A914-E2874C123893}" presName="composite3" presStyleCnt="0"/>
      <dgm:spPr/>
      <dgm:t>
        <a:bodyPr/>
        <a:lstStyle/>
        <a:p>
          <a:endParaRPr lang="ru-RU"/>
        </a:p>
      </dgm:t>
    </dgm:pt>
    <dgm:pt modelId="{C2CC21A5-9CCB-43CF-9D9C-EC03676FF7EB}" type="pres">
      <dgm:prSet presAssocID="{64F44AF1-8074-427B-A914-E2874C123893}" presName="background3" presStyleLbl="node3" presStyleIdx="2" presStyleCnt="5"/>
      <dgm:spPr/>
      <dgm:t>
        <a:bodyPr/>
        <a:lstStyle/>
        <a:p>
          <a:endParaRPr lang="ru-RU"/>
        </a:p>
      </dgm:t>
    </dgm:pt>
    <dgm:pt modelId="{0B7379EF-C60A-41B2-8AEA-721B4E976329}" type="pres">
      <dgm:prSet presAssocID="{64F44AF1-8074-427B-A914-E2874C123893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81BE03-E6CD-4360-9BCA-04B44BAF5976}" type="pres">
      <dgm:prSet presAssocID="{64F44AF1-8074-427B-A914-E2874C123893}" presName="hierChild4" presStyleCnt="0"/>
      <dgm:spPr/>
      <dgm:t>
        <a:bodyPr/>
        <a:lstStyle/>
        <a:p>
          <a:endParaRPr lang="ru-RU"/>
        </a:p>
      </dgm:t>
    </dgm:pt>
    <dgm:pt modelId="{CA6E0341-7CCB-47DA-8276-22BDA580A68E}" type="pres">
      <dgm:prSet presAssocID="{AC972EC7-AB08-4308-85CE-D8B34C622B0A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254EB2-93BF-42FC-9BFB-3E488A009480}" type="pres">
      <dgm:prSet presAssocID="{176EF9D8-B8E2-4330-982F-A94D24899E3E}" presName="hierRoot2" presStyleCnt="0"/>
      <dgm:spPr/>
      <dgm:t>
        <a:bodyPr/>
        <a:lstStyle/>
        <a:p>
          <a:endParaRPr lang="ru-RU"/>
        </a:p>
      </dgm:t>
    </dgm:pt>
    <dgm:pt modelId="{C0A64621-7095-473C-966D-B1BBB1405831}" type="pres">
      <dgm:prSet presAssocID="{176EF9D8-B8E2-4330-982F-A94D24899E3E}" presName="composite2" presStyleCnt="0"/>
      <dgm:spPr/>
      <dgm:t>
        <a:bodyPr/>
        <a:lstStyle/>
        <a:p>
          <a:endParaRPr lang="ru-RU"/>
        </a:p>
      </dgm:t>
    </dgm:pt>
    <dgm:pt modelId="{1F892465-E188-4C55-A624-21D9EE02F3DE}" type="pres">
      <dgm:prSet presAssocID="{176EF9D8-B8E2-4330-982F-A94D24899E3E}" presName="background2" presStyleLbl="node2" presStyleIdx="2" presStyleCnt="3"/>
      <dgm:spPr/>
      <dgm:t>
        <a:bodyPr/>
        <a:lstStyle/>
        <a:p>
          <a:endParaRPr lang="ru-RU"/>
        </a:p>
      </dgm:t>
    </dgm:pt>
    <dgm:pt modelId="{444C1DFC-904B-4208-967A-9341180D4D23}" type="pres">
      <dgm:prSet presAssocID="{176EF9D8-B8E2-4330-982F-A94D24899E3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D5E055-FE4B-438F-A6EA-8CAD0BD36896}" type="pres">
      <dgm:prSet presAssocID="{176EF9D8-B8E2-4330-982F-A94D24899E3E}" presName="hierChild3" presStyleCnt="0"/>
      <dgm:spPr/>
      <dgm:t>
        <a:bodyPr/>
        <a:lstStyle/>
        <a:p>
          <a:endParaRPr lang="ru-RU"/>
        </a:p>
      </dgm:t>
    </dgm:pt>
    <dgm:pt modelId="{D2C7A389-3B8E-4731-BA0F-95AE6214020D}" type="pres">
      <dgm:prSet presAssocID="{C34C74AE-3F1A-499C-BF39-6DA257AA0935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C879D6-5337-4D63-B175-1DCD1CCB1F47}" type="pres">
      <dgm:prSet presAssocID="{0CF4C032-41B1-4381-9C6A-5E58F4736011}" presName="hierRoot3" presStyleCnt="0"/>
      <dgm:spPr/>
      <dgm:t>
        <a:bodyPr/>
        <a:lstStyle/>
        <a:p>
          <a:endParaRPr lang="ru-RU"/>
        </a:p>
      </dgm:t>
    </dgm:pt>
    <dgm:pt modelId="{80974ACD-8200-4D78-8027-B86A3EF4ACED}" type="pres">
      <dgm:prSet presAssocID="{0CF4C032-41B1-4381-9C6A-5E58F4736011}" presName="composite3" presStyleCnt="0"/>
      <dgm:spPr/>
      <dgm:t>
        <a:bodyPr/>
        <a:lstStyle/>
        <a:p>
          <a:endParaRPr lang="ru-RU"/>
        </a:p>
      </dgm:t>
    </dgm:pt>
    <dgm:pt modelId="{78E66426-9FF9-429C-9790-CC4657F993EA}" type="pres">
      <dgm:prSet presAssocID="{0CF4C032-41B1-4381-9C6A-5E58F4736011}" presName="background3" presStyleLbl="node3" presStyleIdx="3" presStyleCnt="5"/>
      <dgm:spPr>
        <a:solidFill>
          <a:schemeClr val="bg1">
            <a:lumMod val="95000"/>
          </a:schemeClr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5EEE16BD-7551-4F46-9ADC-DD66F8915AAB}" type="pres">
      <dgm:prSet presAssocID="{0CF4C032-41B1-4381-9C6A-5E58F4736011}" presName="text3" presStyleLbl="fgAcc3" presStyleIdx="3" presStyleCnt="5" custScaleX="105678" custScaleY="206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41BF0-061D-4785-8DEF-9BA67A06E5BD}" type="pres">
      <dgm:prSet presAssocID="{0CF4C032-41B1-4381-9C6A-5E58F4736011}" presName="hierChild4" presStyleCnt="0"/>
      <dgm:spPr/>
      <dgm:t>
        <a:bodyPr/>
        <a:lstStyle/>
        <a:p>
          <a:endParaRPr lang="ru-RU"/>
        </a:p>
      </dgm:t>
    </dgm:pt>
    <dgm:pt modelId="{C6888CAC-3551-4AA6-A1F1-637AAEE5DAA0}" type="pres">
      <dgm:prSet presAssocID="{CD16F6C2-AD37-49FA-B537-B7C2A8B19E5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FAA883D-3F62-4F46-AEED-F16D179469CF}" type="pres">
      <dgm:prSet presAssocID="{16D4F942-124E-466F-A37D-2ADCF561E811}" presName="hierRoot3" presStyleCnt="0"/>
      <dgm:spPr/>
      <dgm:t>
        <a:bodyPr/>
        <a:lstStyle/>
        <a:p>
          <a:endParaRPr lang="ru-RU"/>
        </a:p>
      </dgm:t>
    </dgm:pt>
    <dgm:pt modelId="{D9F50CE5-66B1-4303-9200-11FDD8C1E6F0}" type="pres">
      <dgm:prSet presAssocID="{16D4F942-124E-466F-A37D-2ADCF561E811}" presName="composite3" presStyleCnt="0"/>
      <dgm:spPr/>
      <dgm:t>
        <a:bodyPr/>
        <a:lstStyle/>
        <a:p>
          <a:endParaRPr lang="ru-RU"/>
        </a:p>
      </dgm:t>
    </dgm:pt>
    <dgm:pt modelId="{75013CB1-8A28-45FA-975D-9A9A4CB1FFCB}" type="pres">
      <dgm:prSet presAssocID="{16D4F942-124E-466F-A37D-2ADCF561E811}" presName="background3" presStyleLbl="node3" presStyleIdx="4" presStyleCnt="5"/>
      <dgm:spPr/>
      <dgm:t>
        <a:bodyPr/>
        <a:lstStyle/>
        <a:p>
          <a:endParaRPr lang="ru-RU"/>
        </a:p>
      </dgm:t>
    </dgm:pt>
    <dgm:pt modelId="{21892265-0114-47EB-954F-4AF743E48143}" type="pres">
      <dgm:prSet presAssocID="{16D4F942-124E-466F-A37D-2ADCF561E81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95293C-F2B7-417C-975A-724622D9CBA7}" type="pres">
      <dgm:prSet presAssocID="{16D4F942-124E-466F-A37D-2ADCF561E811}" presName="hierChild4" presStyleCnt="0"/>
      <dgm:spPr/>
      <dgm:t>
        <a:bodyPr/>
        <a:lstStyle/>
        <a:p>
          <a:endParaRPr lang="ru-RU"/>
        </a:p>
      </dgm:t>
    </dgm:pt>
  </dgm:ptLst>
  <dgm:cxnLst>
    <dgm:cxn modelId="{2536B389-A7E8-44F2-A2FF-374CCB5F8374}" type="presOf" srcId="{AC972EC7-AB08-4308-85CE-D8B34C622B0A}" destId="{CA6E0341-7CCB-47DA-8276-22BDA580A68E}" srcOrd="0" destOrd="0" presId="urn:microsoft.com/office/officeart/2005/8/layout/hierarchy1"/>
    <dgm:cxn modelId="{0E205599-B71A-459B-8668-C47BE2D25B9B}" type="presOf" srcId="{C34C74AE-3F1A-499C-BF39-6DA257AA0935}" destId="{D2C7A389-3B8E-4731-BA0F-95AE6214020D}" srcOrd="0" destOrd="0" presId="urn:microsoft.com/office/officeart/2005/8/layout/hierarchy1"/>
    <dgm:cxn modelId="{E4AE7B38-F22C-4D1F-B3D9-0855FCAF4DC0}" type="presOf" srcId="{E9BCE1BA-8463-4036-BAB5-36F4D5701B27}" destId="{9C3B3ADB-E77C-40F5-AFB6-B9B3AE836291}" srcOrd="0" destOrd="0" presId="urn:microsoft.com/office/officeart/2005/8/layout/hierarchy1"/>
    <dgm:cxn modelId="{0B0217AC-0494-438A-9D5B-BE63ABCEBD41}" type="presOf" srcId="{DA76CBB0-2CF7-4A4D-B094-1C4ADC3F29D7}" destId="{CD70F88F-36AB-4B31-A0E9-459C01BB3884}" srcOrd="0" destOrd="0" presId="urn:microsoft.com/office/officeart/2005/8/layout/hierarchy1"/>
    <dgm:cxn modelId="{F6B368E8-350B-4F64-B147-436BB0B9BF03}" type="presOf" srcId="{69E1C912-269A-4EF6-9172-992C02F1D270}" destId="{7C351B51-3ED9-4AA7-B45A-27D93E44B1F6}" srcOrd="0" destOrd="0" presId="urn:microsoft.com/office/officeart/2005/8/layout/hierarchy1"/>
    <dgm:cxn modelId="{77D07802-74A1-4348-84C7-45FE81DA5D4C}" type="presOf" srcId="{C70384AD-BB71-4F7D-A655-3EB3795D443E}" destId="{A9577CCC-694C-4202-BE65-3C0D7EF1940E}" srcOrd="0" destOrd="0" presId="urn:microsoft.com/office/officeart/2005/8/layout/hierarchy1"/>
    <dgm:cxn modelId="{178E59C6-4135-4068-AC26-237B10562C86}" srcId="{6ED653B9-5CF2-4CDE-A702-031DD9BB51C6}" destId="{64F44AF1-8074-427B-A914-E2874C123893}" srcOrd="0" destOrd="0" parTransId="{41A0B5A2-E5F3-432A-BE21-8C5A9887B214}" sibTransId="{EA7C80BB-C9DD-425C-942B-54ACAA5B5C2E}"/>
    <dgm:cxn modelId="{E8DE2245-F19A-4E8C-9402-3BA1945BB8D1}" type="presOf" srcId="{64F44AF1-8074-427B-A914-E2874C123893}" destId="{0B7379EF-C60A-41B2-8AEA-721B4E976329}" srcOrd="0" destOrd="0" presId="urn:microsoft.com/office/officeart/2005/8/layout/hierarchy1"/>
    <dgm:cxn modelId="{B26FA529-02B9-444F-9507-8B1479175D20}" srcId="{83B7A595-BD5E-463C-B3DC-E9E5050610B4}" destId="{6471CB5E-209A-4C70-960C-58D93745A20F}" srcOrd="0" destOrd="0" parTransId="{C70384AD-BB71-4F7D-A655-3EB3795D443E}" sibTransId="{17F93D56-AB27-412D-B3FE-277A3EB63308}"/>
    <dgm:cxn modelId="{73F568E4-2CF5-4E64-9BAD-7763A5E352B6}" type="presOf" srcId="{0CF4C032-41B1-4381-9C6A-5E58F4736011}" destId="{5EEE16BD-7551-4F46-9ADC-DD66F8915AAB}" srcOrd="0" destOrd="0" presId="urn:microsoft.com/office/officeart/2005/8/layout/hierarchy1"/>
    <dgm:cxn modelId="{317E7A05-F980-4409-83C7-04E53B47C718}" srcId="{0A5FB298-B0B0-4518-8F60-56FDB8A62E65}" destId="{83B7A595-BD5E-463C-B3DC-E9E5050610B4}" srcOrd="0" destOrd="0" parTransId="{69E1C912-269A-4EF6-9172-992C02F1D270}" sibTransId="{7E63EC0A-2005-446C-93A9-B7A72C728D74}"/>
    <dgm:cxn modelId="{46EC7929-5A1D-4FB5-B1CF-D1A95EB7EC57}" type="presOf" srcId="{41A0B5A2-E5F3-432A-BE21-8C5A9887B214}" destId="{235A4159-BCF1-427C-BD52-C5A81A60BBAA}" srcOrd="0" destOrd="0" presId="urn:microsoft.com/office/officeart/2005/8/layout/hierarchy1"/>
    <dgm:cxn modelId="{360E303C-CC45-4494-963F-DD955750D5A7}" type="presOf" srcId="{CD16F6C2-AD37-49FA-B537-B7C2A8B19E50}" destId="{C6888CAC-3551-4AA6-A1F1-637AAEE5DAA0}" srcOrd="0" destOrd="0" presId="urn:microsoft.com/office/officeart/2005/8/layout/hierarchy1"/>
    <dgm:cxn modelId="{A7325A0E-2096-4EE2-B46B-C888193B42C2}" type="presOf" srcId="{0A5FB298-B0B0-4518-8F60-56FDB8A62E65}" destId="{33F7BA8F-D67F-4D6A-A0B3-3D09092CAA8B}" srcOrd="0" destOrd="0" presId="urn:microsoft.com/office/officeart/2005/8/layout/hierarchy1"/>
    <dgm:cxn modelId="{A4531DF6-FA5A-48EF-8C6F-09F442DFA335}" type="presOf" srcId="{6471CB5E-209A-4C70-960C-58D93745A20F}" destId="{1B94E84F-7FB1-4AA9-9903-E70C955630C3}" srcOrd="0" destOrd="0" presId="urn:microsoft.com/office/officeart/2005/8/layout/hierarchy1"/>
    <dgm:cxn modelId="{E584EF94-7B0A-4D0D-9F67-F6658D016C58}" srcId="{0A5FB298-B0B0-4518-8F60-56FDB8A62E65}" destId="{176EF9D8-B8E2-4330-982F-A94D24899E3E}" srcOrd="2" destOrd="0" parTransId="{AC972EC7-AB08-4308-85CE-D8B34C622B0A}" sibTransId="{1CD636A7-F34E-4090-8F17-486C3725BF0E}"/>
    <dgm:cxn modelId="{2577BBE0-76D5-4AEC-BA82-0BD59F0A1FC0}" type="presOf" srcId="{176EF9D8-B8E2-4330-982F-A94D24899E3E}" destId="{444C1DFC-904B-4208-967A-9341180D4D23}" srcOrd="0" destOrd="0" presId="urn:microsoft.com/office/officeart/2005/8/layout/hierarchy1"/>
    <dgm:cxn modelId="{D64FE1C6-CD97-4997-9923-5608D7A88AF2}" srcId="{176EF9D8-B8E2-4330-982F-A94D24899E3E}" destId="{16D4F942-124E-466F-A37D-2ADCF561E811}" srcOrd="1" destOrd="0" parTransId="{CD16F6C2-AD37-49FA-B537-B7C2A8B19E50}" sibTransId="{5F30CA56-826C-4623-8053-8D9CF7DEFCD9}"/>
    <dgm:cxn modelId="{7B0AE303-E2DB-407B-A883-68AB033801DA}" type="presOf" srcId="{83B7A595-BD5E-463C-B3DC-E9E5050610B4}" destId="{82DAC121-7646-4995-A224-142BA4C1600E}" srcOrd="0" destOrd="0" presId="urn:microsoft.com/office/officeart/2005/8/layout/hierarchy1"/>
    <dgm:cxn modelId="{3477303A-FD47-43C2-8484-19C2D6FF6896}" type="presOf" srcId="{7D2323AA-0750-4405-B794-07DA2C467EB9}" destId="{F3CAA933-BD8C-46C5-BCD8-5FABBC785900}" srcOrd="0" destOrd="0" presId="urn:microsoft.com/office/officeart/2005/8/layout/hierarchy1"/>
    <dgm:cxn modelId="{F324A2B2-1304-44B0-9FFE-A3035233EE2D}" type="presOf" srcId="{9AEC934B-4325-470C-84E9-AE48A669EA3C}" destId="{33E83023-A47C-492A-9575-219CC7762A90}" srcOrd="0" destOrd="0" presId="urn:microsoft.com/office/officeart/2005/8/layout/hierarchy1"/>
    <dgm:cxn modelId="{72F0B442-C68A-4A93-8441-56E6C5FD2D7E}" srcId="{0A5FB298-B0B0-4518-8F60-56FDB8A62E65}" destId="{6ED653B9-5CF2-4CDE-A702-031DD9BB51C6}" srcOrd="1" destOrd="0" parTransId="{7D2323AA-0750-4405-B794-07DA2C467EB9}" sibTransId="{3E9D15F9-573F-44BF-8181-9098AB7E476F}"/>
    <dgm:cxn modelId="{5776ED45-1E1E-48E0-828F-7280624923EC}" srcId="{83B7A595-BD5E-463C-B3DC-E9E5050610B4}" destId="{E9BCE1BA-8463-4036-BAB5-36F4D5701B27}" srcOrd="1" destOrd="0" parTransId="{DA76CBB0-2CF7-4A4D-B094-1C4ADC3F29D7}" sibTransId="{F93F29F3-8B83-4DF4-A548-2A16702EE674}"/>
    <dgm:cxn modelId="{B21458FF-F627-4543-A93D-CF241A476BF5}" srcId="{176EF9D8-B8E2-4330-982F-A94D24899E3E}" destId="{0CF4C032-41B1-4381-9C6A-5E58F4736011}" srcOrd="0" destOrd="0" parTransId="{C34C74AE-3F1A-499C-BF39-6DA257AA0935}" sibTransId="{018109A7-F5DD-4062-A79C-C705F6667A7A}"/>
    <dgm:cxn modelId="{FBC6C286-D6F8-4455-81D8-1F6DCA936154}" type="presOf" srcId="{6ED653B9-5CF2-4CDE-A702-031DD9BB51C6}" destId="{3F58D21A-B149-4B8D-AE82-728DAEC9FB94}" srcOrd="0" destOrd="0" presId="urn:microsoft.com/office/officeart/2005/8/layout/hierarchy1"/>
    <dgm:cxn modelId="{F20D183F-29B1-47D2-918B-75FFFEE361F3}" srcId="{9AEC934B-4325-470C-84E9-AE48A669EA3C}" destId="{0A5FB298-B0B0-4518-8F60-56FDB8A62E65}" srcOrd="0" destOrd="0" parTransId="{3009B894-9D61-4446-916A-C3B621F577A9}" sibTransId="{1E321ABE-0EFA-41C6-83D7-D79269E69989}"/>
    <dgm:cxn modelId="{4A79355E-6BC7-4587-8D4E-CB4B138B7615}" type="presOf" srcId="{16D4F942-124E-466F-A37D-2ADCF561E811}" destId="{21892265-0114-47EB-954F-4AF743E48143}" srcOrd="0" destOrd="0" presId="urn:microsoft.com/office/officeart/2005/8/layout/hierarchy1"/>
    <dgm:cxn modelId="{1B145391-E915-4BB2-8EE0-7F6ECFF9D788}" type="presParOf" srcId="{33E83023-A47C-492A-9575-219CC7762A90}" destId="{99F1F117-7936-4A8E-98C2-5EFF3EF147EA}" srcOrd="0" destOrd="0" presId="urn:microsoft.com/office/officeart/2005/8/layout/hierarchy1"/>
    <dgm:cxn modelId="{0DDA7A5B-B250-4578-9FF9-14108DF189A8}" type="presParOf" srcId="{99F1F117-7936-4A8E-98C2-5EFF3EF147EA}" destId="{11845052-9418-45A2-945F-BC0225EF1891}" srcOrd="0" destOrd="0" presId="urn:microsoft.com/office/officeart/2005/8/layout/hierarchy1"/>
    <dgm:cxn modelId="{DC959739-8C4C-4B18-80E1-B92D5A014289}" type="presParOf" srcId="{11845052-9418-45A2-945F-BC0225EF1891}" destId="{0A4A02AE-8824-4890-9927-30B3E201D820}" srcOrd="0" destOrd="0" presId="urn:microsoft.com/office/officeart/2005/8/layout/hierarchy1"/>
    <dgm:cxn modelId="{B64E4F66-0900-4215-9CF0-D01C8985CDC5}" type="presParOf" srcId="{11845052-9418-45A2-945F-BC0225EF1891}" destId="{33F7BA8F-D67F-4D6A-A0B3-3D09092CAA8B}" srcOrd="1" destOrd="0" presId="urn:microsoft.com/office/officeart/2005/8/layout/hierarchy1"/>
    <dgm:cxn modelId="{74E05964-2798-41E7-92EB-316BE76C2676}" type="presParOf" srcId="{99F1F117-7936-4A8E-98C2-5EFF3EF147EA}" destId="{D764372C-D2EE-44BB-B3AF-ECD1BEA1AAEC}" srcOrd="1" destOrd="0" presId="urn:microsoft.com/office/officeart/2005/8/layout/hierarchy1"/>
    <dgm:cxn modelId="{3AD27D9E-AB58-44A7-8A83-62DBF99E006C}" type="presParOf" srcId="{D764372C-D2EE-44BB-B3AF-ECD1BEA1AAEC}" destId="{7C351B51-3ED9-4AA7-B45A-27D93E44B1F6}" srcOrd="0" destOrd="0" presId="urn:microsoft.com/office/officeart/2005/8/layout/hierarchy1"/>
    <dgm:cxn modelId="{B4664C07-DD2A-429E-AA3E-A46114D3B3B7}" type="presParOf" srcId="{D764372C-D2EE-44BB-B3AF-ECD1BEA1AAEC}" destId="{86C6E232-4D18-45F6-9EE2-9D001C0FC3C0}" srcOrd="1" destOrd="0" presId="urn:microsoft.com/office/officeart/2005/8/layout/hierarchy1"/>
    <dgm:cxn modelId="{C8660F4C-E2F5-4B84-B16C-F50AD43B3E1B}" type="presParOf" srcId="{86C6E232-4D18-45F6-9EE2-9D001C0FC3C0}" destId="{CE7BC554-538B-4489-A47E-6BA06360FEE7}" srcOrd="0" destOrd="0" presId="urn:microsoft.com/office/officeart/2005/8/layout/hierarchy1"/>
    <dgm:cxn modelId="{9E45EB25-6E87-4669-8554-3DF4B311D532}" type="presParOf" srcId="{CE7BC554-538B-4489-A47E-6BA06360FEE7}" destId="{D62B2975-E466-43EF-8ACD-C1815231E72C}" srcOrd="0" destOrd="0" presId="urn:microsoft.com/office/officeart/2005/8/layout/hierarchy1"/>
    <dgm:cxn modelId="{1C84074F-DBE6-457D-A38A-19727F33035C}" type="presParOf" srcId="{CE7BC554-538B-4489-A47E-6BA06360FEE7}" destId="{82DAC121-7646-4995-A224-142BA4C1600E}" srcOrd="1" destOrd="0" presId="urn:microsoft.com/office/officeart/2005/8/layout/hierarchy1"/>
    <dgm:cxn modelId="{AE1142E9-2572-4D06-8E04-DDD8F9EB4EC6}" type="presParOf" srcId="{86C6E232-4D18-45F6-9EE2-9D001C0FC3C0}" destId="{1FEF20A1-36D1-4E29-A8F2-ED953769298F}" srcOrd="1" destOrd="0" presId="urn:microsoft.com/office/officeart/2005/8/layout/hierarchy1"/>
    <dgm:cxn modelId="{990A59A7-55E9-4B55-B714-6BE47EB40CC6}" type="presParOf" srcId="{1FEF20A1-36D1-4E29-A8F2-ED953769298F}" destId="{A9577CCC-694C-4202-BE65-3C0D7EF1940E}" srcOrd="0" destOrd="0" presId="urn:microsoft.com/office/officeart/2005/8/layout/hierarchy1"/>
    <dgm:cxn modelId="{1054B57E-198A-46F4-9107-575F2DB0AD32}" type="presParOf" srcId="{1FEF20A1-36D1-4E29-A8F2-ED953769298F}" destId="{131137E2-AAC1-49B9-A2C7-337D289D10F3}" srcOrd="1" destOrd="0" presId="urn:microsoft.com/office/officeart/2005/8/layout/hierarchy1"/>
    <dgm:cxn modelId="{A0550E03-D7E2-44FD-99C9-096A49552944}" type="presParOf" srcId="{131137E2-AAC1-49B9-A2C7-337D289D10F3}" destId="{2668DF8C-6617-4307-8D57-19D8D74A6E82}" srcOrd="0" destOrd="0" presId="urn:microsoft.com/office/officeart/2005/8/layout/hierarchy1"/>
    <dgm:cxn modelId="{9348A147-39D3-4D8E-AB39-7ADFE4C8E6FC}" type="presParOf" srcId="{2668DF8C-6617-4307-8D57-19D8D74A6E82}" destId="{06F613C9-E7F4-4FAD-8BFE-3CD0E6CE9A0C}" srcOrd="0" destOrd="0" presId="urn:microsoft.com/office/officeart/2005/8/layout/hierarchy1"/>
    <dgm:cxn modelId="{8075F9E7-1475-40DD-9CA3-BA5FA71979AC}" type="presParOf" srcId="{2668DF8C-6617-4307-8D57-19D8D74A6E82}" destId="{1B94E84F-7FB1-4AA9-9903-E70C955630C3}" srcOrd="1" destOrd="0" presId="urn:microsoft.com/office/officeart/2005/8/layout/hierarchy1"/>
    <dgm:cxn modelId="{193AE466-7C53-41BA-935F-EA433EA7132A}" type="presParOf" srcId="{131137E2-AAC1-49B9-A2C7-337D289D10F3}" destId="{3FA505A8-6F5D-4F81-8E96-7843756082C4}" srcOrd="1" destOrd="0" presId="urn:microsoft.com/office/officeart/2005/8/layout/hierarchy1"/>
    <dgm:cxn modelId="{2D777674-201F-4795-8B53-46EA6E8F15AB}" type="presParOf" srcId="{1FEF20A1-36D1-4E29-A8F2-ED953769298F}" destId="{CD70F88F-36AB-4B31-A0E9-459C01BB3884}" srcOrd="2" destOrd="0" presId="urn:microsoft.com/office/officeart/2005/8/layout/hierarchy1"/>
    <dgm:cxn modelId="{B14D61AF-E778-42B3-A7A2-7EAED48F6B10}" type="presParOf" srcId="{1FEF20A1-36D1-4E29-A8F2-ED953769298F}" destId="{8BC27708-3220-4F3F-AF73-2583752B629D}" srcOrd="3" destOrd="0" presId="urn:microsoft.com/office/officeart/2005/8/layout/hierarchy1"/>
    <dgm:cxn modelId="{06A0F7BD-3C39-4A08-979A-4BF499361DEB}" type="presParOf" srcId="{8BC27708-3220-4F3F-AF73-2583752B629D}" destId="{01B6B1F8-CF07-477D-AD46-8FB045758085}" srcOrd="0" destOrd="0" presId="urn:microsoft.com/office/officeart/2005/8/layout/hierarchy1"/>
    <dgm:cxn modelId="{09B1D13F-217C-4E15-A9DE-27A381DEF525}" type="presParOf" srcId="{01B6B1F8-CF07-477D-AD46-8FB045758085}" destId="{2E2562BA-55FE-46DE-98AD-6A9680C201A8}" srcOrd="0" destOrd="0" presId="urn:microsoft.com/office/officeart/2005/8/layout/hierarchy1"/>
    <dgm:cxn modelId="{D8E6972D-132A-44AF-BB9C-8D0DFC963A7C}" type="presParOf" srcId="{01B6B1F8-CF07-477D-AD46-8FB045758085}" destId="{9C3B3ADB-E77C-40F5-AFB6-B9B3AE836291}" srcOrd="1" destOrd="0" presId="urn:microsoft.com/office/officeart/2005/8/layout/hierarchy1"/>
    <dgm:cxn modelId="{1B1E9182-DF8F-4DAA-B0B3-8EBAF53D9849}" type="presParOf" srcId="{8BC27708-3220-4F3F-AF73-2583752B629D}" destId="{DC1910FE-BE36-472C-BA99-C846550F6329}" srcOrd="1" destOrd="0" presId="urn:microsoft.com/office/officeart/2005/8/layout/hierarchy1"/>
    <dgm:cxn modelId="{D3B0663F-8CBC-46DC-8E59-807A81C6293D}" type="presParOf" srcId="{D764372C-D2EE-44BB-B3AF-ECD1BEA1AAEC}" destId="{F3CAA933-BD8C-46C5-BCD8-5FABBC785900}" srcOrd="2" destOrd="0" presId="urn:microsoft.com/office/officeart/2005/8/layout/hierarchy1"/>
    <dgm:cxn modelId="{3464411F-5AEA-44DD-A7FB-EA545A86B910}" type="presParOf" srcId="{D764372C-D2EE-44BB-B3AF-ECD1BEA1AAEC}" destId="{49C6BA9B-2735-4B57-B57B-7F0641EEFC94}" srcOrd="3" destOrd="0" presId="urn:microsoft.com/office/officeart/2005/8/layout/hierarchy1"/>
    <dgm:cxn modelId="{5CEC1A1D-3335-409B-A7F7-F38CF051F8A0}" type="presParOf" srcId="{49C6BA9B-2735-4B57-B57B-7F0641EEFC94}" destId="{5E07CC6F-A669-4359-A48C-94B85CBE9DFD}" srcOrd="0" destOrd="0" presId="urn:microsoft.com/office/officeart/2005/8/layout/hierarchy1"/>
    <dgm:cxn modelId="{5A2F5375-920F-4DC0-9444-766C5E453981}" type="presParOf" srcId="{5E07CC6F-A669-4359-A48C-94B85CBE9DFD}" destId="{84658A47-906A-4031-9354-680DD35FE25F}" srcOrd="0" destOrd="0" presId="urn:microsoft.com/office/officeart/2005/8/layout/hierarchy1"/>
    <dgm:cxn modelId="{95254E2D-176F-4566-AA76-58B77860BDFF}" type="presParOf" srcId="{5E07CC6F-A669-4359-A48C-94B85CBE9DFD}" destId="{3F58D21A-B149-4B8D-AE82-728DAEC9FB94}" srcOrd="1" destOrd="0" presId="urn:microsoft.com/office/officeart/2005/8/layout/hierarchy1"/>
    <dgm:cxn modelId="{4ED2FB59-4E2B-41E3-8597-1E54296ACE70}" type="presParOf" srcId="{49C6BA9B-2735-4B57-B57B-7F0641EEFC94}" destId="{CA094210-08CE-488C-B05F-55E22450F92C}" srcOrd="1" destOrd="0" presId="urn:microsoft.com/office/officeart/2005/8/layout/hierarchy1"/>
    <dgm:cxn modelId="{BB608DE6-37A0-41EC-9C1C-1444BD19D654}" type="presParOf" srcId="{CA094210-08CE-488C-B05F-55E22450F92C}" destId="{235A4159-BCF1-427C-BD52-C5A81A60BBAA}" srcOrd="0" destOrd="0" presId="urn:microsoft.com/office/officeart/2005/8/layout/hierarchy1"/>
    <dgm:cxn modelId="{4A497BC0-4D5C-44DA-85BF-87EC70C53F96}" type="presParOf" srcId="{CA094210-08CE-488C-B05F-55E22450F92C}" destId="{DF12DF7A-EABE-4EA5-8EAA-C054AAA44858}" srcOrd="1" destOrd="0" presId="urn:microsoft.com/office/officeart/2005/8/layout/hierarchy1"/>
    <dgm:cxn modelId="{F39CBC1D-9115-4FC4-AA91-D19566A5B8E5}" type="presParOf" srcId="{DF12DF7A-EABE-4EA5-8EAA-C054AAA44858}" destId="{B924F3D9-FCC0-4457-A4F8-9E657B7E8058}" srcOrd="0" destOrd="0" presId="urn:microsoft.com/office/officeart/2005/8/layout/hierarchy1"/>
    <dgm:cxn modelId="{783FEC1A-1040-48C2-8D4E-236455F85922}" type="presParOf" srcId="{B924F3D9-FCC0-4457-A4F8-9E657B7E8058}" destId="{C2CC21A5-9CCB-43CF-9D9C-EC03676FF7EB}" srcOrd="0" destOrd="0" presId="urn:microsoft.com/office/officeart/2005/8/layout/hierarchy1"/>
    <dgm:cxn modelId="{8041A9EA-57B7-43B8-B43E-1DE545D90065}" type="presParOf" srcId="{B924F3D9-FCC0-4457-A4F8-9E657B7E8058}" destId="{0B7379EF-C60A-41B2-8AEA-721B4E976329}" srcOrd="1" destOrd="0" presId="urn:microsoft.com/office/officeart/2005/8/layout/hierarchy1"/>
    <dgm:cxn modelId="{22497F8C-D498-4C07-A013-89FBCEC537C5}" type="presParOf" srcId="{DF12DF7A-EABE-4EA5-8EAA-C054AAA44858}" destId="{5C81BE03-E6CD-4360-9BCA-04B44BAF5976}" srcOrd="1" destOrd="0" presId="urn:microsoft.com/office/officeart/2005/8/layout/hierarchy1"/>
    <dgm:cxn modelId="{0820D5A1-4707-4EC2-A22F-760B79440F6A}" type="presParOf" srcId="{D764372C-D2EE-44BB-B3AF-ECD1BEA1AAEC}" destId="{CA6E0341-7CCB-47DA-8276-22BDA580A68E}" srcOrd="4" destOrd="0" presId="urn:microsoft.com/office/officeart/2005/8/layout/hierarchy1"/>
    <dgm:cxn modelId="{15F79854-F88E-435D-8086-CC1A7A282BA5}" type="presParOf" srcId="{D764372C-D2EE-44BB-B3AF-ECD1BEA1AAEC}" destId="{20254EB2-93BF-42FC-9BFB-3E488A009480}" srcOrd="5" destOrd="0" presId="urn:microsoft.com/office/officeart/2005/8/layout/hierarchy1"/>
    <dgm:cxn modelId="{B9CB9C20-8DA8-4453-82D2-7F5A16969E55}" type="presParOf" srcId="{20254EB2-93BF-42FC-9BFB-3E488A009480}" destId="{C0A64621-7095-473C-966D-B1BBB1405831}" srcOrd="0" destOrd="0" presId="urn:microsoft.com/office/officeart/2005/8/layout/hierarchy1"/>
    <dgm:cxn modelId="{A34BB401-D9EE-488C-8596-66CC3F9269D9}" type="presParOf" srcId="{C0A64621-7095-473C-966D-B1BBB1405831}" destId="{1F892465-E188-4C55-A624-21D9EE02F3DE}" srcOrd="0" destOrd="0" presId="urn:microsoft.com/office/officeart/2005/8/layout/hierarchy1"/>
    <dgm:cxn modelId="{955457E7-9BEF-4008-9A85-F9E4DEA57845}" type="presParOf" srcId="{C0A64621-7095-473C-966D-B1BBB1405831}" destId="{444C1DFC-904B-4208-967A-9341180D4D23}" srcOrd="1" destOrd="0" presId="urn:microsoft.com/office/officeart/2005/8/layout/hierarchy1"/>
    <dgm:cxn modelId="{C4381122-8214-45B0-8C34-5D5363172368}" type="presParOf" srcId="{20254EB2-93BF-42FC-9BFB-3E488A009480}" destId="{E0D5E055-FE4B-438F-A6EA-8CAD0BD36896}" srcOrd="1" destOrd="0" presId="urn:microsoft.com/office/officeart/2005/8/layout/hierarchy1"/>
    <dgm:cxn modelId="{C6F07136-0761-4024-AA85-1082722F8AF2}" type="presParOf" srcId="{E0D5E055-FE4B-438F-A6EA-8CAD0BD36896}" destId="{D2C7A389-3B8E-4731-BA0F-95AE6214020D}" srcOrd="0" destOrd="0" presId="urn:microsoft.com/office/officeart/2005/8/layout/hierarchy1"/>
    <dgm:cxn modelId="{33DAD6A9-4CEA-4EBA-AC78-D34CD22FD18B}" type="presParOf" srcId="{E0D5E055-FE4B-438F-A6EA-8CAD0BD36896}" destId="{0BC879D6-5337-4D63-B175-1DCD1CCB1F47}" srcOrd="1" destOrd="0" presId="urn:microsoft.com/office/officeart/2005/8/layout/hierarchy1"/>
    <dgm:cxn modelId="{D6F527F4-AC2A-4194-B53F-BC0817A35C63}" type="presParOf" srcId="{0BC879D6-5337-4D63-B175-1DCD1CCB1F47}" destId="{80974ACD-8200-4D78-8027-B86A3EF4ACED}" srcOrd="0" destOrd="0" presId="urn:microsoft.com/office/officeart/2005/8/layout/hierarchy1"/>
    <dgm:cxn modelId="{4D89ED8D-3D68-4833-998A-FC703C76ECFD}" type="presParOf" srcId="{80974ACD-8200-4D78-8027-B86A3EF4ACED}" destId="{78E66426-9FF9-429C-9790-CC4657F993EA}" srcOrd="0" destOrd="0" presId="urn:microsoft.com/office/officeart/2005/8/layout/hierarchy1"/>
    <dgm:cxn modelId="{5D89A3B5-FF48-4E96-9CB1-64305F81DEA1}" type="presParOf" srcId="{80974ACD-8200-4D78-8027-B86A3EF4ACED}" destId="{5EEE16BD-7551-4F46-9ADC-DD66F8915AAB}" srcOrd="1" destOrd="0" presId="urn:microsoft.com/office/officeart/2005/8/layout/hierarchy1"/>
    <dgm:cxn modelId="{0F78B167-9FDE-430E-B073-CC9EF00BCD3D}" type="presParOf" srcId="{0BC879D6-5337-4D63-B175-1DCD1CCB1F47}" destId="{DA841BF0-061D-4785-8DEF-9BA67A06E5BD}" srcOrd="1" destOrd="0" presId="urn:microsoft.com/office/officeart/2005/8/layout/hierarchy1"/>
    <dgm:cxn modelId="{9A48BD67-BC71-49DB-8084-442A1A9A9653}" type="presParOf" srcId="{E0D5E055-FE4B-438F-A6EA-8CAD0BD36896}" destId="{C6888CAC-3551-4AA6-A1F1-637AAEE5DAA0}" srcOrd="2" destOrd="0" presId="urn:microsoft.com/office/officeart/2005/8/layout/hierarchy1"/>
    <dgm:cxn modelId="{9C2AC4F5-4591-4EA1-BD69-1A0B4AB546D6}" type="presParOf" srcId="{E0D5E055-FE4B-438F-A6EA-8CAD0BD36896}" destId="{0FAA883D-3F62-4F46-AEED-F16D179469CF}" srcOrd="3" destOrd="0" presId="urn:microsoft.com/office/officeart/2005/8/layout/hierarchy1"/>
    <dgm:cxn modelId="{5EA4C8C3-F83F-40F6-87BC-C473C244DEE6}" type="presParOf" srcId="{0FAA883D-3F62-4F46-AEED-F16D179469CF}" destId="{D9F50CE5-66B1-4303-9200-11FDD8C1E6F0}" srcOrd="0" destOrd="0" presId="urn:microsoft.com/office/officeart/2005/8/layout/hierarchy1"/>
    <dgm:cxn modelId="{E955310A-DA66-4275-8EEF-A81D88C2A297}" type="presParOf" srcId="{D9F50CE5-66B1-4303-9200-11FDD8C1E6F0}" destId="{75013CB1-8A28-45FA-975D-9A9A4CB1FFCB}" srcOrd="0" destOrd="0" presId="urn:microsoft.com/office/officeart/2005/8/layout/hierarchy1"/>
    <dgm:cxn modelId="{735B3C82-F72D-4F44-AA52-8BC5C9BD024F}" type="presParOf" srcId="{D9F50CE5-66B1-4303-9200-11FDD8C1E6F0}" destId="{21892265-0114-47EB-954F-4AF743E48143}" srcOrd="1" destOrd="0" presId="urn:microsoft.com/office/officeart/2005/8/layout/hierarchy1"/>
    <dgm:cxn modelId="{A6B953D7-0F8E-4C7C-BADF-398A66F100BD}" type="presParOf" srcId="{0FAA883D-3F62-4F46-AEED-F16D179469CF}" destId="{5395293C-F2B7-417C-975A-724622D9CB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F2E29C-FAA8-4AF4-AE1E-BE143F3D4A52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DAB748DD-2BF4-432E-A6E4-B7748F30DDBE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Промежуточный мозг</a:t>
          </a:r>
          <a:endParaRPr lang="ru-RU" b="1" dirty="0">
            <a:solidFill>
              <a:schemeClr val="tx1"/>
            </a:solidFill>
          </a:endParaRPr>
        </a:p>
      </dgm:t>
    </dgm:pt>
    <dgm:pt modelId="{0E55D3FD-58F4-4F9A-BB3F-6749EE13521B}" type="parTrans" cxnId="{A25A2A92-9675-49DB-9ECA-1EAE2F4704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B3E83D-3B1C-4298-B562-97205BCB0CE3}" type="sibTrans" cxnId="{A25A2A92-9675-49DB-9ECA-1EAE2F47047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C88157-DDF8-4855-B952-C1FA5D4DF320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Таламическая область</a:t>
          </a:r>
          <a:endParaRPr lang="ru-RU" b="1" dirty="0">
            <a:solidFill>
              <a:schemeClr val="tx1"/>
            </a:solidFill>
          </a:endParaRPr>
        </a:p>
      </dgm:t>
    </dgm:pt>
    <dgm:pt modelId="{AF6408AA-C21B-4CA2-8A11-990275DA1668}" type="parTrans" cxnId="{2A1554AD-906D-498C-A713-19F829FFF4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10B70C8-99A9-4322-AA81-A0C636FAB844}" type="sibTrans" cxnId="{2A1554AD-906D-498C-A713-19F829FFF4B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87BB73E-BDD6-40C1-93A3-7A1ED569C27A}">
      <dgm:prSet phldrT="[Текст]"/>
      <dgm:spPr>
        <a:solidFill>
          <a:srgbClr val="DFA6A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Гипоталамус</a:t>
          </a:r>
          <a:endParaRPr lang="ru-RU" b="1" dirty="0">
            <a:solidFill>
              <a:schemeClr val="tx1"/>
            </a:solidFill>
          </a:endParaRPr>
        </a:p>
      </dgm:t>
    </dgm:pt>
    <dgm:pt modelId="{F1C2C34A-B541-41BA-9E11-3253A983AAB8}" type="parTrans" cxnId="{252D31FD-D8B9-41DD-8432-1CFD77795F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D717EFE-EF1F-4E10-8653-A6E5A25FDD78}" type="sibTrans" cxnId="{252D31FD-D8B9-41DD-8432-1CFD77795F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83201B6-2DC9-4614-A8B1-DCC26B1D8444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Таламус</a:t>
          </a:r>
          <a:endParaRPr lang="ru-RU" b="1" dirty="0">
            <a:solidFill>
              <a:schemeClr val="tx1"/>
            </a:solidFill>
          </a:endParaRPr>
        </a:p>
      </dgm:t>
    </dgm:pt>
    <dgm:pt modelId="{44A0F752-3CDB-4EA8-8F19-0907A9C7D713}" type="parTrans" cxnId="{AF04D30B-1CC9-42E6-A39C-87637B2450E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B829BAE-FEBE-40F1-A809-3C4981D4ABD4}" type="sibTrans" cxnId="{AF04D30B-1CC9-42E6-A39C-87637B2450E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1F61CDE-F7FD-485B-A63D-80361C4C1D61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Эпиталамус</a:t>
          </a:r>
          <a:endParaRPr lang="ru-RU" b="1" dirty="0">
            <a:solidFill>
              <a:schemeClr val="tx1"/>
            </a:solidFill>
          </a:endParaRPr>
        </a:p>
      </dgm:t>
    </dgm:pt>
    <dgm:pt modelId="{FAC3D11A-3A55-4A1B-BAAA-FE9883AF863F}" type="parTrans" cxnId="{E30CB01A-A76F-4431-8D60-90E24695DFB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D5EB9C0-4C6D-4671-8BFF-5FB6500E3147}" type="sibTrans" cxnId="{E30CB01A-A76F-4431-8D60-90E24695DFB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45FBA74-0C5B-4901-8408-17AB5319569A}" type="asst">
      <dgm:prSet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Метаталамус</a:t>
          </a:r>
          <a:endParaRPr lang="ru-RU" b="1" dirty="0">
            <a:solidFill>
              <a:schemeClr val="tx1"/>
            </a:solidFill>
          </a:endParaRPr>
        </a:p>
      </dgm:t>
    </dgm:pt>
    <dgm:pt modelId="{10CF632D-0BAE-4CC3-9D93-4E231CFF8F46}" type="parTrans" cxnId="{F0D34830-05ED-4357-B1ED-115934C907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710E3E1-4481-4A01-9A88-A7DB72A8175C}" type="sibTrans" cxnId="{F0D34830-05ED-4357-B1ED-115934C907B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3FEB82E-87CF-4ADD-8FFD-100B7F9C3DE9}" type="pres">
      <dgm:prSet presAssocID="{BFF2E29C-FAA8-4AF4-AE1E-BE143F3D4A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037221-C0B6-409D-A799-5A333FEDAFC3}" type="pres">
      <dgm:prSet presAssocID="{DAB748DD-2BF4-432E-A6E4-B7748F30DDBE}" presName="hierRoot1" presStyleCnt="0">
        <dgm:presLayoutVars>
          <dgm:hierBranch val="init"/>
        </dgm:presLayoutVars>
      </dgm:prSet>
      <dgm:spPr/>
    </dgm:pt>
    <dgm:pt modelId="{08E65F1D-1C09-4791-A78E-C0A836091A7D}" type="pres">
      <dgm:prSet presAssocID="{DAB748DD-2BF4-432E-A6E4-B7748F30DDBE}" presName="rootComposite1" presStyleCnt="0"/>
      <dgm:spPr/>
    </dgm:pt>
    <dgm:pt modelId="{6962A58F-AA3D-4FD9-B550-F5B946CE0687}" type="pres">
      <dgm:prSet presAssocID="{DAB748DD-2BF4-432E-A6E4-B7748F30DDB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B1EE04-BF61-4ACD-8E45-F09C0E2EFD5E}" type="pres">
      <dgm:prSet presAssocID="{DAB748DD-2BF4-432E-A6E4-B7748F30DDB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C58069A-A036-4D49-BD9D-00F7C7448CF2}" type="pres">
      <dgm:prSet presAssocID="{DAB748DD-2BF4-432E-A6E4-B7748F30DDBE}" presName="hierChild2" presStyleCnt="0"/>
      <dgm:spPr/>
    </dgm:pt>
    <dgm:pt modelId="{C63087B1-49D7-4FEE-B844-6442D8E0D7E9}" type="pres">
      <dgm:prSet presAssocID="{AF6408AA-C21B-4CA2-8A11-990275DA1668}" presName="Name37" presStyleLbl="parChTrans1D2" presStyleIdx="0" presStyleCnt="2"/>
      <dgm:spPr/>
      <dgm:t>
        <a:bodyPr/>
        <a:lstStyle/>
        <a:p>
          <a:endParaRPr lang="ru-RU"/>
        </a:p>
      </dgm:t>
    </dgm:pt>
    <dgm:pt modelId="{4AC649BC-1A66-45EB-B078-7942B1842757}" type="pres">
      <dgm:prSet presAssocID="{9BC88157-DDF8-4855-B952-C1FA5D4DF320}" presName="hierRoot2" presStyleCnt="0">
        <dgm:presLayoutVars>
          <dgm:hierBranch val="init"/>
        </dgm:presLayoutVars>
      </dgm:prSet>
      <dgm:spPr/>
    </dgm:pt>
    <dgm:pt modelId="{ABA0DB64-A2DB-4798-8E60-BEEAEBD034B0}" type="pres">
      <dgm:prSet presAssocID="{9BC88157-DDF8-4855-B952-C1FA5D4DF320}" presName="rootComposite" presStyleCnt="0"/>
      <dgm:spPr/>
    </dgm:pt>
    <dgm:pt modelId="{1E9E9953-D424-4EC1-B656-E6845092BE88}" type="pres">
      <dgm:prSet presAssocID="{9BC88157-DDF8-4855-B952-C1FA5D4DF32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642F0F-4859-40C6-B986-F1541C59E3CC}" type="pres">
      <dgm:prSet presAssocID="{9BC88157-DDF8-4855-B952-C1FA5D4DF320}" presName="rootConnector" presStyleLbl="node2" presStyleIdx="0" presStyleCnt="2"/>
      <dgm:spPr/>
      <dgm:t>
        <a:bodyPr/>
        <a:lstStyle/>
        <a:p>
          <a:endParaRPr lang="ru-RU"/>
        </a:p>
      </dgm:t>
    </dgm:pt>
    <dgm:pt modelId="{7CFAFB43-C5B9-48E3-92B1-8D4994F8D60F}" type="pres">
      <dgm:prSet presAssocID="{9BC88157-DDF8-4855-B952-C1FA5D4DF320}" presName="hierChild4" presStyleCnt="0"/>
      <dgm:spPr/>
    </dgm:pt>
    <dgm:pt modelId="{B65C7ECB-4919-4C86-A07A-EE67D8AEB77C}" type="pres">
      <dgm:prSet presAssocID="{9BC88157-DDF8-4855-B952-C1FA5D4DF320}" presName="hierChild5" presStyleCnt="0"/>
      <dgm:spPr/>
    </dgm:pt>
    <dgm:pt modelId="{260A9831-6B1A-4E95-89AD-30922B4277A6}" type="pres">
      <dgm:prSet presAssocID="{44A0F752-3CDB-4EA8-8F19-0907A9C7D713}" presName="Name111" presStyleLbl="parChTrans1D3" presStyleIdx="0" presStyleCnt="3"/>
      <dgm:spPr/>
      <dgm:t>
        <a:bodyPr/>
        <a:lstStyle/>
        <a:p>
          <a:endParaRPr lang="ru-RU"/>
        </a:p>
      </dgm:t>
    </dgm:pt>
    <dgm:pt modelId="{AEE29F53-00EB-4D5A-A635-7D635D91D98E}" type="pres">
      <dgm:prSet presAssocID="{983201B6-2DC9-4614-A8B1-DCC26B1D8444}" presName="hierRoot3" presStyleCnt="0">
        <dgm:presLayoutVars>
          <dgm:hierBranch val="init"/>
        </dgm:presLayoutVars>
      </dgm:prSet>
      <dgm:spPr/>
    </dgm:pt>
    <dgm:pt modelId="{B7AB7A9B-F5F8-46CF-86E8-7649CC4581E0}" type="pres">
      <dgm:prSet presAssocID="{983201B6-2DC9-4614-A8B1-DCC26B1D8444}" presName="rootComposite3" presStyleCnt="0"/>
      <dgm:spPr/>
    </dgm:pt>
    <dgm:pt modelId="{2D5BE606-4B8D-456E-B55E-71629FCE1F9C}" type="pres">
      <dgm:prSet presAssocID="{983201B6-2DC9-4614-A8B1-DCC26B1D8444}" presName="rootText3" presStyleLbl="asst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252192-575B-4D38-AF4E-92AF20CE8B2A}" type="pres">
      <dgm:prSet presAssocID="{983201B6-2DC9-4614-A8B1-DCC26B1D8444}" presName="rootConnector3" presStyleLbl="asst2" presStyleIdx="0" presStyleCnt="3"/>
      <dgm:spPr/>
      <dgm:t>
        <a:bodyPr/>
        <a:lstStyle/>
        <a:p>
          <a:endParaRPr lang="ru-RU"/>
        </a:p>
      </dgm:t>
    </dgm:pt>
    <dgm:pt modelId="{3C1B8A86-5F56-4B34-991D-CD2A1187AD7B}" type="pres">
      <dgm:prSet presAssocID="{983201B6-2DC9-4614-A8B1-DCC26B1D8444}" presName="hierChild6" presStyleCnt="0"/>
      <dgm:spPr/>
    </dgm:pt>
    <dgm:pt modelId="{67B737A6-50B2-4052-BA77-45604FB44438}" type="pres">
      <dgm:prSet presAssocID="{983201B6-2DC9-4614-A8B1-DCC26B1D8444}" presName="hierChild7" presStyleCnt="0"/>
      <dgm:spPr/>
    </dgm:pt>
    <dgm:pt modelId="{619AAC5E-3A72-41F5-8397-9E5F4795A42B}" type="pres">
      <dgm:prSet presAssocID="{FAC3D11A-3A55-4A1B-BAAA-FE9883AF863F}" presName="Name111" presStyleLbl="parChTrans1D3" presStyleIdx="1" presStyleCnt="3"/>
      <dgm:spPr/>
      <dgm:t>
        <a:bodyPr/>
        <a:lstStyle/>
        <a:p>
          <a:endParaRPr lang="ru-RU"/>
        </a:p>
      </dgm:t>
    </dgm:pt>
    <dgm:pt modelId="{3E643802-D223-425B-8071-720D601EFBE6}" type="pres">
      <dgm:prSet presAssocID="{41F61CDE-F7FD-485B-A63D-80361C4C1D61}" presName="hierRoot3" presStyleCnt="0">
        <dgm:presLayoutVars>
          <dgm:hierBranch val="init"/>
        </dgm:presLayoutVars>
      </dgm:prSet>
      <dgm:spPr/>
    </dgm:pt>
    <dgm:pt modelId="{2622BC07-08C7-4DD6-8EAB-91332A9099A1}" type="pres">
      <dgm:prSet presAssocID="{41F61CDE-F7FD-485B-A63D-80361C4C1D61}" presName="rootComposite3" presStyleCnt="0"/>
      <dgm:spPr/>
    </dgm:pt>
    <dgm:pt modelId="{2867D73A-9628-4940-9EC9-3266B72D9C07}" type="pres">
      <dgm:prSet presAssocID="{41F61CDE-F7FD-485B-A63D-80361C4C1D61}" presName="rootText3" presStyleLbl="asst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693186-9DDC-4361-B5E4-467F1E347FF2}" type="pres">
      <dgm:prSet presAssocID="{41F61CDE-F7FD-485B-A63D-80361C4C1D61}" presName="rootConnector3" presStyleLbl="asst2" presStyleIdx="1" presStyleCnt="3"/>
      <dgm:spPr/>
      <dgm:t>
        <a:bodyPr/>
        <a:lstStyle/>
        <a:p>
          <a:endParaRPr lang="ru-RU"/>
        </a:p>
      </dgm:t>
    </dgm:pt>
    <dgm:pt modelId="{5DEC574A-ECBE-4809-AD6E-791A33CE3201}" type="pres">
      <dgm:prSet presAssocID="{41F61CDE-F7FD-485B-A63D-80361C4C1D61}" presName="hierChild6" presStyleCnt="0"/>
      <dgm:spPr/>
    </dgm:pt>
    <dgm:pt modelId="{5FFBB40C-1453-410D-8BA1-65910618CD40}" type="pres">
      <dgm:prSet presAssocID="{41F61CDE-F7FD-485B-A63D-80361C4C1D61}" presName="hierChild7" presStyleCnt="0"/>
      <dgm:spPr/>
    </dgm:pt>
    <dgm:pt modelId="{7A97AA2F-A94D-4B0D-8E25-A6D217057093}" type="pres">
      <dgm:prSet presAssocID="{10CF632D-0BAE-4CC3-9D93-4E231CFF8F46}" presName="Name111" presStyleLbl="parChTrans1D3" presStyleIdx="2" presStyleCnt="3"/>
      <dgm:spPr/>
      <dgm:t>
        <a:bodyPr/>
        <a:lstStyle/>
        <a:p>
          <a:endParaRPr lang="ru-RU"/>
        </a:p>
      </dgm:t>
    </dgm:pt>
    <dgm:pt modelId="{BED29FB7-4524-4E30-B760-0BC99AFCF028}" type="pres">
      <dgm:prSet presAssocID="{545FBA74-0C5B-4901-8408-17AB5319569A}" presName="hierRoot3" presStyleCnt="0">
        <dgm:presLayoutVars>
          <dgm:hierBranch val="init"/>
        </dgm:presLayoutVars>
      </dgm:prSet>
      <dgm:spPr/>
    </dgm:pt>
    <dgm:pt modelId="{324DA1E8-13C4-4184-8390-617E51FE282D}" type="pres">
      <dgm:prSet presAssocID="{545FBA74-0C5B-4901-8408-17AB5319569A}" presName="rootComposite3" presStyleCnt="0"/>
      <dgm:spPr/>
    </dgm:pt>
    <dgm:pt modelId="{594DA1C0-55B9-4394-A9CA-A4CFACAA82FF}" type="pres">
      <dgm:prSet presAssocID="{545FBA74-0C5B-4901-8408-17AB5319569A}" presName="rootText3" presStyleLbl="asst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292CC1-ACC0-4A8D-9240-8E75565C792E}" type="pres">
      <dgm:prSet presAssocID="{545FBA74-0C5B-4901-8408-17AB5319569A}" presName="rootConnector3" presStyleLbl="asst2" presStyleIdx="2" presStyleCnt="3"/>
      <dgm:spPr/>
      <dgm:t>
        <a:bodyPr/>
        <a:lstStyle/>
        <a:p>
          <a:endParaRPr lang="ru-RU"/>
        </a:p>
      </dgm:t>
    </dgm:pt>
    <dgm:pt modelId="{9ACC1A7B-5E10-4C3E-BC23-17F2399542CB}" type="pres">
      <dgm:prSet presAssocID="{545FBA74-0C5B-4901-8408-17AB5319569A}" presName="hierChild6" presStyleCnt="0"/>
      <dgm:spPr/>
    </dgm:pt>
    <dgm:pt modelId="{0AF108F2-2DE5-4D00-84C6-91FCAFA4A39F}" type="pres">
      <dgm:prSet presAssocID="{545FBA74-0C5B-4901-8408-17AB5319569A}" presName="hierChild7" presStyleCnt="0"/>
      <dgm:spPr/>
    </dgm:pt>
    <dgm:pt modelId="{36FFCEBD-55CA-4431-845E-EBCB2668E3F8}" type="pres">
      <dgm:prSet presAssocID="{F1C2C34A-B541-41BA-9E11-3253A983AAB8}" presName="Name37" presStyleLbl="parChTrans1D2" presStyleIdx="1" presStyleCnt="2"/>
      <dgm:spPr/>
      <dgm:t>
        <a:bodyPr/>
        <a:lstStyle/>
        <a:p>
          <a:endParaRPr lang="ru-RU"/>
        </a:p>
      </dgm:t>
    </dgm:pt>
    <dgm:pt modelId="{220AA0E2-45C2-497E-841C-87DEC63F0EE3}" type="pres">
      <dgm:prSet presAssocID="{E87BB73E-BDD6-40C1-93A3-7A1ED569C27A}" presName="hierRoot2" presStyleCnt="0">
        <dgm:presLayoutVars>
          <dgm:hierBranch val="init"/>
        </dgm:presLayoutVars>
      </dgm:prSet>
      <dgm:spPr/>
    </dgm:pt>
    <dgm:pt modelId="{D12BAE67-EB5F-4BAE-B9E2-2FEBC0E2D8E7}" type="pres">
      <dgm:prSet presAssocID="{E87BB73E-BDD6-40C1-93A3-7A1ED569C27A}" presName="rootComposite" presStyleCnt="0"/>
      <dgm:spPr/>
    </dgm:pt>
    <dgm:pt modelId="{30B37242-8302-4E59-B8A1-6A67082A455A}" type="pres">
      <dgm:prSet presAssocID="{E87BB73E-BDD6-40C1-93A3-7A1ED569C27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91049D-A7A1-4370-A93D-D6ADC97CD3F1}" type="pres">
      <dgm:prSet presAssocID="{E87BB73E-BDD6-40C1-93A3-7A1ED569C27A}" presName="rootConnector" presStyleLbl="node2" presStyleIdx="1" presStyleCnt="2"/>
      <dgm:spPr/>
      <dgm:t>
        <a:bodyPr/>
        <a:lstStyle/>
        <a:p>
          <a:endParaRPr lang="ru-RU"/>
        </a:p>
      </dgm:t>
    </dgm:pt>
    <dgm:pt modelId="{FB79D06C-F52A-44B2-B81A-537380AB789B}" type="pres">
      <dgm:prSet presAssocID="{E87BB73E-BDD6-40C1-93A3-7A1ED569C27A}" presName="hierChild4" presStyleCnt="0"/>
      <dgm:spPr/>
    </dgm:pt>
    <dgm:pt modelId="{C0F6675E-95CE-4192-B9CF-9AE4AA20F167}" type="pres">
      <dgm:prSet presAssocID="{E87BB73E-BDD6-40C1-93A3-7A1ED569C27A}" presName="hierChild5" presStyleCnt="0"/>
      <dgm:spPr/>
    </dgm:pt>
    <dgm:pt modelId="{D09542E9-76E8-48B5-B513-7DAB0FE45098}" type="pres">
      <dgm:prSet presAssocID="{DAB748DD-2BF4-432E-A6E4-B7748F30DDBE}" presName="hierChild3" presStyleCnt="0"/>
      <dgm:spPr/>
    </dgm:pt>
  </dgm:ptLst>
  <dgm:cxnLst>
    <dgm:cxn modelId="{D0B0BA00-3974-4D3E-9C18-8BDD3162401E}" type="presOf" srcId="{41F61CDE-F7FD-485B-A63D-80361C4C1D61}" destId="{2867D73A-9628-4940-9EC9-3266B72D9C07}" srcOrd="0" destOrd="0" presId="urn:microsoft.com/office/officeart/2005/8/layout/orgChart1"/>
    <dgm:cxn modelId="{7FE3FECB-54B9-43AD-A510-5EF0306CF92B}" type="presOf" srcId="{545FBA74-0C5B-4901-8408-17AB5319569A}" destId="{AE292CC1-ACC0-4A8D-9240-8E75565C792E}" srcOrd="1" destOrd="0" presId="urn:microsoft.com/office/officeart/2005/8/layout/orgChart1"/>
    <dgm:cxn modelId="{FD7A36B2-92BB-440B-9EEB-69117302BD18}" type="presOf" srcId="{9BC88157-DDF8-4855-B952-C1FA5D4DF320}" destId="{99642F0F-4859-40C6-B986-F1541C59E3CC}" srcOrd="1" destOrd="0" presId="urn:microsoft.com/office/officeart/2005/8/layout/orgChart1"/>
    <dgm:cxn modelId="{AF04D30B-1CC9-42E6-A39C-87637B2450E2}" srcId="{9BC88157-DDF8-4855-B952-C1FA5D4DF320}" destId="{983201B6-2DC9-4614-A8B1-DCC26B1D8444}" srcOrd="0" destOrd="0" parTransId="{44A0F752-3CDB-4EA8-8F19-0907A9C7D713}" sibTransId="{DB829BAE-FEBE-40F1-A809-3C4981D4ABD4}"/>
    <dgm:cxn modelId="{0851C9A9-22CE-46D8-B66B-5D6959989812}" type="presOf" srcId="{DAB748DD-2BF4-432E-A6E4-B7748F30DDBE}" destId="{6962A58F-AA3D-4FD9-B550-F5B946CE0687}" srcOrd="0" destOrd="0" presId="urn:microsoft.com/office/officeart/2005/8/layout/orgChart1"/>
    <dgm:cxn modelId="{0497EC6C-2161-4E15-8344-7E2D25F30698}" type="presOf" srcId="{9BC88157-DDF8-4855-B952-C1FA5D4DF320}" destId="{1E9E9953-D424-4EC1-B656-E6845092BE88}" srcOrd="0" destOrd="0" presId="urn:microsoft.com/office/officeart/2005/8/layout/orgChart1"/>
    <dgm:cxn modelId="{883EF4C4-B0F0-48BE-8649-95093783A5C4}" type="presOf" srcId="{545FBA74-0C5B-4901-8408-17AB5319569A}" destId="{594DA1C0-55B9-4394-A9CA-A4CFACAA82FF}" srcOrd="0" destOrd="0" presId="urn:microsoft.com/office/officeart/2005/8/layout/orgChart1"/>
    <dgm:cxn modelId="{F0D34830-05ED-4357-B1ED-115934C907BF}" srcId="{9BC88157-DDF8-4855-B952-C1FA5D4DF320}" destId="{545FBA74-0C5B-4901-8408-17AB5319569A}" srcOrd="2" destOrd="0" parTransId="{10CF632D-0BAE-4CC3-9D93-4E231CFF8F46}" sibTransId="{C710E3E1-4481-4A01-9A88-A7DB72A8175C}"/>
    <dgm:cxn modelId="{252D31FD-D8B9-41DD-8432-1CFD77795F52}" srcId="{DAB748DD-2BF4-432E-A6E4-B7748F30DDBE}" destId="{E87BB73E-BDD6-40C1-93A3-7A1ED569C27A}" srcOrd="1" destOrd="0" parTransId="{F1C2C34A-B541-41BA-9E11-3253A983AAB8}" sibTransId="{ED717EFE-EF1F-4E10-8653-A6E5A25FDD78}"/>
    <dgm:cxn modelId="{D9AC13F0-8391-4C45-B72D-FFDD9676117C}" type="presOf" srcId="{E87BB73E-BDD6-40C1-93A3-7A1ED569C27A}" destId="{5B91049D-A7A1-4370-A93D-D6ADC97CD3F1}" srcOrd="1" destOrd="0" presId="urn:microsoft.com/office/officeart/2005/8/layout/orgChart1"/>
    <dgm:cxn modelId="{A4C574CC-C5B2-42FC-B114-57433142DB98}" type="presOf" srcId="{AF6408AA-C21B-4CA2-8A11-990275DA1668}" destId="{C63087B1-49D7-4FEE-B844-6442D8E0D7E9}" srcOrd="0" destOrd="0" presId="urn:microsoft.com/office/officeart/2005/8/layout/orgChart1"/>
    <dgm:cxn modelId="{28CF6F7F-48A2-4CC8-8125-C4BFA0E8FBD2}" type="presOf" srcId="{10CF632D-0BAE-4CC3-9D93-4E231CFF8F46}" destId="{7A97AA2F-A94D-4B0D-8E25-A6D217057093}" srcOrd="0" destOrd="0" presId="urn:microsoft.com/office/officeart/2005/8/layout/orgChart1"/>
    <dgm:cxn modelId="{708679D5-87AF-4A17-9345-F60DBD0DF2AD}" type="presOf" srcId="{BFF2E29C-FAA8-4AF4-AE1E-BE143F3D4A52}" destId="{83FEB82E-87CF-4ADD-8FFD-100B7F9C3DE9}" srcOrd="0" destOrd="0" presId="urn:microsoft.com/office/officeart/2005/8/layout/orgChart1"/>
    <dgm:cxn modelId="{2A1554AD-906D-498C-A713-19F829FFF4B5}" srcId="{DAB748DD-2BF4-432E-A6E4-B7748F30DDBE}" destId="{9BC88157-DDF8-4855-B952-C1FA5D4DF320}" srcOrd="0" destOrd="0" parTransId="{AF6408AA-C21B-4CA2-8A11-990275DA1668}" sibTransId="{D10B70C8-99A9-4322-AA81-A0C636FAB844}"/>
    <dgm:cxn modelId="{99C5E49E-0C3F-4764-8DD4-D8920F6531D3}" type="presOf" srcId="{983201B6-2DC9-4614-A8B1-DCC26B1D8444}" destId="{2D5BE606-4B8D-456E-B55E-71629FCE1F9C}" srcOrd="0" destOrd="0" presId="urn:microsoft.com/office/officeart/2005/8/layout/orgChart1"/>
    <dgm:cxn modelId="{A25A2A92-9675-49DB-9ECA-1EAE2F47047A}" srcId="{BFF2E29C-FAA8-4AF4-AE1E-BE143F3D4A52}" destId="{DAB748DD-2BF4-432E-A6E4-B7748F30DDBE}" srcOrd="0" destOrd="0" parTransId="{0E55D3FD-58F4-4F9A-BB3F-6749EE13521B}" sibTransId="{0DB3E83D-3B1C-4298-B562-97205BCB0CE3}"/>
    <dgm:cxn modelId="{F0881F94-C342-4AD8-80E7-A04B166BF4E1}" type="presOf" srcId="{E87BB73E-BDD6-40C1-93A3-7A1ED569C27A}" destId="{30B37242-8302-4E59-B8A1-6A67082A455A}" srcOrd="0" destOrd="0" presId="urn:microsoft.com/office/officeart/2005/8/layout/orgChart1"/>
    <dgm:cxn modelId="{73D8F74F-8CB9-427A-AED4-21F96F030695}" type="presOf" srcId="{44A0F752-3CDB-4EA8-8F19-0907A9C7D713}" destId="{260A9831-6B1A-4E95-89AD-30922B4277A6}" srcOrd="0" destOrd="0" presId="urn:microsoft.com/office/officeart/2005/8/layout/orgChart1"/>
    <dgm:cxn modelId="{CBD995FE-D4BA-479B-9334-B17A7F0446C2}" type="presOf" srcId="{FAC3D11A-3A55-4A1B-BAAA-FE9883AF863F}" destId="{619AAC5E-3A72-41F5-8397-9E5F4795A42B}" srcOrd="0" destOrd="0" presId="urn:microsoft.com/office/officeart/2005/8/layout/orgChart1"/>
    <dgm:cxn modelId="{BF20E2B7-CCFC-40B2-8965-5BA0D1DC3332}" type="presOf" srcId="{DAB748DD-2BF4-432E-A6E4-B7748F30DDBE}" destId="{F3B1EE04-BF61-4ACD-8E45-F09C0E2EFD5E}" srcOrd="1" destOrd="0" presId="urn:microsoft.com/office/officeart/2005/8/layout/orgChart1"/>
    <dgm:cxn modelId="{42E9D814-D967-4FA8-9DB0-27AAE0C857A3}" type="presOf" srcId="{983201B6-2DC9-4614-A8B1-DCC26B1D8444}" destId="{94252192-575B-4D38-AF4E-92AF20CE8B2A}" srcOrd="1" destOrd="0" presId="urn:microsoft.com/office/officeart/2005/8/layout/orgChart1"/>
    <dgm:cxn modelId="{CEBDDBD3-1A9D-43B3-A828-118B894FB092}" type="presOf" srcId="{F1C2C34A-B541-41BA-9E11-3253A983AAB8}" destId="{36FFCEBD-55CA-4431-845E-EBCB2668E3F8}" srcOrd="0" destOrd="0" presId="urn:microsoft.com/office/officeart/2005/8/layout/orgChart1"/>
    <dgm:cxn modelId="{E30CB01A-A76F-4431-8D60-90E24695DFBA}" srcId="{9BC88157-DDF8-4855-B952-C1FA5D4DF320}" destId="{41F61CDE-F7FD-485B-A63D-80361C4C1D61}" srcOrd="1" destOrd="0" parTransId="{FAC3D11A-3A55-4A1B-BAAA-FE9883AF863F}" sibTransId="{0D5EB9C0-4C6D-4671-8BFF-5FB6500E3147}"/>
    <dgm:cxn modelId="{89522860-0A8F-4059-B3B8-B674E63F55E0}" type="presOf" srcId="{41F61CDE-F7FD-485B-A63D-80361C4C1D61}" destId="{47693186-9DDC-4361-B5E4-467F1E347FF2}" srcOrd="1" destOrd="0" presId="urn:microsoft.com/office/officeart/2005/8/layout/orgChart1"/>
    <dgm:cxn modelId="{547C179C-7880-405D-B480-ECD802FE1CF5}" type="presParOf" srcId="{83FEB82E-87CF-4ADD-8FFD-100B7F9C3DE9}" destId="{F7037221-C0B6-409D-A799-5A333FEDAFC3}" srcOrd="0" destOrd="0" presId="urn:microsoft.com/office/officeart/2005/8/layout/orgChart1"/>
    <dgm:cxn modelId="{B5FE9065-1EC7-4ED3-9F0B-F59B3F41184A}" type="presParOf" srcId="{F7037221-C0B6-409D-A799-5A333FEDAFC3}" destId="{08E65F1D-1C09-4791-A78E-C0A836091A7D}" srcOrd="0" destOrd="0" presId="urn:microsoft.com/office/officeart/2005/8/layout/orgChart1"/>
    <dgm:cxn modelId="{0B0D69D2-D110-4A20-B37D-D3FA59F64042}" type="presParOf" srcId="{08E65F1D-1C09-4791-A78E-C0A836091A7D}" destId="{6962A58F-AA3D-4FD9-B550-F5B946CE0687}" srcOrd="0" destOrd="0" presId="urn:microsoft.com/office/officeart/2005/8/layout/orgChart1"/>
    <dgm:cxn modelId="{B97A9C61-9355-45A4-BAAB-856F842B6367}" type="presParOf" srcId="{08E65F1D-1C09-4791-A78E-C0A836091A7D}" destId="{F3B1EE04-BF61-4ACD-8E45-F09C0E2EFD5E}" srcOrd="1" destOrd="0" presId="urn:microsoft.com/office/officeart/2005/8/layout/orgChart1"/>
    <dgm:cxn modelId="{901A09CE-C0DB-4B99-BAF7-21DE06C3060A}" type="presParOf" srcId="{F7037221-C0B6-409D-A799-5A333FEDAFC3}" destId="{3C58069A-A036-4D49-BD9D-00F7C7448CF2}" srcOrd="1" destOrd="0" presId="urn:microsoft.com/office/officeart/2005/8/layout/orgChart1"/>
    <dgm:cxn modelId="{A5584C56-C6AF-40B9-9C7F-B661EA206408}" type="presParOf" srcId="{3C58069A-A036-4D49-BD9D-00F7C7448CF2}" destId="{C63087B1-49D7-4FEE-B844-6442D8E0D7E9}" srcOrd="0" destOrd="0" presId="urn:microsoft.com/office/officeart/2005/8/layout/orgChart1"/>
    <dgm:cxn modelId="{6BEB7223-4313-4C59-98F3-1006A10D8D54}" type="presParOf" srcId="{3C58069A-A036-4D49-BD9D-00F7C7448CF2}" destId="{4AC649BC-1A66-45EB-B078-7942B1842757}" srcOrd="1" destOrd="0" presId="urn:microsoft.com/office/officeart/2005/8/layout/orgChart1"/>
    <dgm:cxn modelId="{ABA918E9-458B-4EED-8C01-817E3E00858F}" type="presParOf" srcId="{4AC649BC-1A66-45EB-B078-7942B1842757}" destId="{ABA0DB64-A2DB-4798-8E60-BEEAEBD034B0}" srcOrd="0" destOrd="0" presId="urn:microsoft.com/office/officeart/2005/8/layout/orgChart1"/>
    <dgm:cxn modelId="{1B3529D7-A186-406A-86E5-5A87C723BD9D}" type="presParOf" srcId="{ABA0DB64-A2DB-4798-8E60-BEEAEBD034B0}" destId="{1E9E9953-D424-4EC1-B656-E6845092BE88}" srcOrd="0" destOrd="0" presId="urn:microsoft.com/office/officeart/2005/8/layout/orgChart1"/>
    <dgm:cxn modelId="{D9B455B0-793B-4873-9B54-CABC0E6981EB}" type="presParOf" srcId="{ABA0DB64-A2DB-4798-8E60-BEEAEBD034B0}" destId="{99642F0F-4859-40C6-B986-F1541C59E3CC}" srcOrd="1" destOrd="0" presId="urn:microsoft.com/office/officeart/2005/8/layout/orgChart1"/>
    <dgm:cxn modelId="{B6C80F56-9817-42CC-B788-4CDEBC6C51C0}" type="presParOf" srcId="{4AC649BC-1A66-45EB-B078-7942B1842757}" destId="{7CFAFB43-C5B9-48E3-92B1-8D4994F8D60F}" srcOrd="1" destOrd="0" presId="urn:microsoft.com/office/officeart/2005/8/layout/orgChart1"/>
    <dgm:cxn modelId="{55CBA185-2EC5-4AC0-8057-CE6E3BC74530}" type="presParOf" srcId="{4AC649BC-1A66-45EB-B078-7942B1842757}" destId="{B65C7ECB-4919-4C86-A07A-EE67D8AEB77C}" srcOrd="2" destOrd="0" presId="urn:microsoft.com/office/officeart/2005/8/layout/orgChart1"/>
    <dgm:cxn modelId="{75042553-A09C-444B-ADF1-A526CD63336D}" type="presParOf" srcId="{B65C7ECB-4919-4C86-A07A-EE67D8AEB77C}" destId="{260A9831-6B1A-4E95-89AD-30922B4277A6}" srcOrd="0" destOrd="0" presId="urn:microsoft.com/office/officeart/2005/8/layout/orgChart1"/>
    <dgm:cxn modelId="{79DDE3E5-9725-491C-95BA-3DA733C75EE5}" type="presParOf" srcId="{B65C7ECB-4919-4C86-A07A-EE67D8AEB77C}" destId="{AEE29F53-00EB-4D5A-A635-7D635D91D98E}" srcOrd="1" destOrd="0" presId="urn:microsoft.com/office/officeart/2005/8/layout/orgChart1"/>
    <dgm:cxn modelId="{6D43CCD3-CB54-476C-AF95-B9A864C73665}" type="presParOf" srcId="{AEE29F53-00EB-4D5A-A635-7D635D91D98E}" destId="{B7AB7A9B-F5F8-46CF-86E8-7649CC4581E0}" srcOrd="0" destOrd="0" presId="urn:microsoft.com/office/officeart/2005/8/layout/orgChart1"/>
    <dgm:cxn modelId="{A2D1594A-310C-464B-A478-27CAD81D2E79}" type="presParOf" srcId="{B7AB7A9B-F5F8-46CF-86E8-7649CC4581E0}" destId="{2D5BE606-4B8D-456E-B55E-71629FCE1F9C}" srcOrd="0" destOrd="0" presId="urn:microsoft.com/office/officeart/2005/8/layout/orgChart1"/>
    <dgm:cxn modelId="{D4B00083-F780-4445-9411-9FE647326F16}" type="presParOf" srcId="{B7AB7A9B-F5F8-46CF-86E8-7649CC4581E0}" destId="{94252192-575B-4D38-AF4E-92AF20CE8B2A}" srcOrd="1" destOrd="0" presId="urn:microsoft.com/office/officeart/2005/8/layout/orgChart1"/>
    <dgm:cxn modelId="{2DEF0448-0024-4C9D-81F0-85488552F696}" type="presParOf" srcId="{AEE29F53-00EB-4D5A-A635-7D635D91D98E}" destId="{3C1B8A86-5F56-4B34-991D-CD2A1187AD7B}" srcOrd="1" destOrd="0" presId="urn:microsoft.com/office/officeart/2005/8/layout/orgChart1"/>
    <dgm:cxn modelId="{84A057E3-9195-45B1-B157-59B3454B3FCD}" type="presParOf" srcId="{AEE29F53-00EB-4D5A-A635-7D635D91D98E}" destId="{67B737A6-50B2-4052-BA77-45604FB44438}" srcOrd="2" destOrd="0" presId="urn:microsoft.com/office/officeart/2005/8/layout/orgChart1"/>
    <dgm:cxn modelId="{AEF19CF6-92C3-4A59-913A-A5AF39BA44F3}" type="presParOf" srcId="{B65C7ECB-4919-4C86-A07A-EE67D8AEB77C}" destId="{619AAC5E-3A72-41F5-8397-9E5F4795A42B}" srcOrd="2" destOrd="0" presId="urn:microsoft.com/office/officeart/2005/8/layout/orgChart1"/>
    <dgm:cxn modelId="{92C6FBD3-4025-41CF-8831-ED9764281F53}" type="presParOf" srcId="{B65C7ECB-4919-4C86-A07A-EE67D8AEB77C}" destId="{3E643802-D223-425B-8071-720D601EFBE6}" srcOrd="3" destOrd="0" presId="urn:microsoft.com/office/officeart/2005/8/layout/orgChart1"/>
    <dgm:cxn modelId="{E8266D69-AD0D-480C-B4F9-E87006126C78}" type="presParOf" srcId="{3E643802-D223-425B-8071-720D601EFBE6}" destId="{2622BC07-08C7-4DD6-8EAB-91332A9099A1}" srcOrd="0" destOrd="0" presId="urn:microsoft.com/office/officeart/2005/8/layout/orgChart1"/>
    <dgm:cxn modelId="{4C73E399-6E43-4958-8DB7-11C8FF4A26DF}" type="presParOf" srcId="{2622BC07-08C7-4DD6-8EAB-91332A9099A1}" destId="{2867D73A-9628-4940-9EC9-3266B72D9C07}" srcOrd="0" destOrd="0" presId="urn:microsoft.com/office/officeart/2005/8/layout/orgChart1"/>
    <dgm:cxn modelId="{2329C851-5EC6-4792-9CEE-3DF44CD63DEE}" type="presParOf" srcId="{2622BC07-08C7-4DD6-8EAB-91332A9099A1}" destId="{47693186-9DDC-4361-B5E4-467F1E347FF2}" srcOrd="1" destOrd="0" presId="urn:microsoft.com/office/officeart/2005/8/layout/orgChart1"/>
    <dgm:cxn modelId="{3526FB55-5BD1-47A0-A0FD-C05E8EE7D29D}" type="presParOf" srcId="{3E643802-D223-425B-8071-720D601EFBE6}" destId="{5DEC574A-ECBE-4809-AD6E-791A33CE3201}" srcOrd="1" destOrd="0" presId="urn:microsoft.com/office/officeart/2005/8/layout/orgChart1"/>
    <dgm:cxn modelId="{CB5DA2E3-1BB4-4536-979C-D44875105899}" type="presParOf" srcId="{3E643802-D223-425B-8071-720D601EFBE6}" destId="{5FFBB40C-1453-410D-8BA1-65910618CD40}" srcOrd="2" destOrd="0" presId="urn:microsoft.com/office/officeart/2005/8/layout/orgChart1"/>
    <dgm:cxn modelId="{1F500989-D710-4A10-9F93-9AACE02E153B}" type="presParOf" srcId="{B65C7ECB-4919-4C86-A07A-EE67D8AEB77C}" destId="{7A97AA2F-A94D-4B0D-8E25-A6D217057093}" srcOrd="4" destOrd="0" presId="urn:microsoft.com/office/officeart/2005/8/layout/orgChart1"/>
    <dgm:cxn modelId="{EF51FC4A-5D06-4EE4-A28E-F3BA93B8075E}" type="presParOf" srcId="{B65C7ECB-4919-4C86-A07A-EE67D8AEB77C}" destId="{BED29FB7-4524-4E30-B760-0BC99AFCF028}" srcOrd="5" destOrd="0" presId="urn:microsoft.com/office/officeart/2005/8/layout/orgChart1"/>
    <dgm:cxn modelId="{666831A6-4161-48EC-BB17-E49F3855F107}" type="presParOf" srcId="{BED29FB7-4524-4E30-B760-0BC99AFCF028}" destId="{324DA1E8-13C4-4184-8390-617E51FE282D}" srcOrd="0" destOrd="0" presId="urn:microsoft.com/office/officeart/2005/8/layout/orgChart1"/>
    <dgm:cxn modelId="{CD8B67DE-D084-4258-8DEB-9746FEE6C86F}" type="presParOf" srcId="{324DA1E8-13C4-4184-8390-617E51FE282D}" destId="{594DA1C0-55B9-4394-A9CA-A4CFACAA82FF}" srcOrd="0" destOrd="0" presId="urn:microsoft.com/office/officeart/2005/8/layout/orgChart1"/>
    <dgm:cxn modelId="{77AF41C5-A551-43A7-BA47-F4275E611AF7}" type="presParOf" srcId="{324DA1E8-13C4-4184-8390-617E51FE282D}" destId="{AE292CC1-ACC0-4A8D-9240-8E75565C792E}" srcOrd="1" destOrd="0" presId="urn:microsoft.com/office/officeart/2005/8/layout/orgChart1"/>
    <dgm:cxn modelId="{B8C5AC75-73B1-4852-838D-F45E1C459837}" type="presParOf" srcId="{BED29FB7-4524-4E30-B760-0BC99AFCF028}" destId="{9ACC1A7B-5E10-4C3E-BC23-17F2399542CB}" srcOrd="1" destOrd="0" presId="urn:microsoft.com/office/officeart/2005/8/layout/orgChart1"/>
    <dgm:cxn modelId="{39A1A5C3-BE96-4281-9CD8-734885BE997C}" type="presParOf" srcId="{BED29FB7-4524-4E30-B760-0BC99AFCF028}" destId="{0AF108F2-2DE5-4D00-84C6-91FCAFA4A39F}" srcOrd="2" destOrd="0" presId="urn:microsoft.com/office/officeart/2005/8/layout/orgChart1"/>
    <dgm:cxn modelId="{451F65FD-C8D8-4639-85EC-16428F77D1A1}" type="presParOf" srcId="{3C58069A-A036-4D49-BD9D-00F7C7448CF2}" destId="{36FFCEBD-55CA-4431-845E-EBCB2668E3F8}" srcOrd="2" destOrd="0" presId="urn:microsoft.com/office/officeart/2005/8/layout/orgChart1"/>
    <dgm:cxn modelId="{227EDB15-28A1-489B-8070-096968752E0F}" type="presParOf" srcId="{3C58069A-A036-4D49-BD9D-00F7C7448CF2}" destId="{220AA0E2-45C2-497E-841C-87DEC63F0EE3}" srcOrd="3" destOrd="0" presId="urn:microsoft.com/office/officeart/2005/8/layout/orgChart1"/>
    <dgm:cxn modelId="{78F30CCF-E0F3-4D89-AEE4-C4F27E942B84}" type="presParOf" srcId="{220AA0E2-45C2-497E-841C-87DEC63F0EE3}" destId="{D12BAE67-EB5F-4BAE-B9E2-2FEBC0E2D8E7}" srcOrd="0" destOrd="0" presId="urn:microsoft.com/office/officeart/2005/8/layout/orgChart1"/>
    <dgm:cxn modelId="{FFEEB38A-88F4-4CBE-B4EC-96F55888B686}" type="presParOf" srcId="{D12BAE67-EB5F-4BAE-B9E2-2FEBC0E2D8E7}" destId="{30B37242-8302-4E59-B8A1-6A67082A455A}" srcOrd="0" destOrd="0" presId="urn:microsoft.com/office/officeart/2005/8/layout/orgChart1"/>
    <dgm:cxn modelId="{776761C9-AC41-4274-A262-83F4C02043F7}" type="presParOf" srcId="{D12BAE67-EB5F-4BAE-B9E2-2FEBC0E2D8E7}" destId="{5B91049D-A7A1-4370-A93D-D6ADC97CD3F1}" srcOrd="1" destOrd="0" presId="urn:microsoft.com/office/officeart/2005/8/layout/orgChart1"/>
    <dgm:cxn modelId="{BA8D3B65-CC06-4F05-85F8-2FF9DB418DBF}" type="presParOf" srcId="{220AA0E2-45C2-497E-841C-87DEC63F0EE3}" destId="{FB79D06C-F52A-44B2-B81A-537380AB789B}" srcOrd="1" destOrd="0" presId="urn:microsoft.com/office/officeart/2005/8/layout/orgChart1"/>
    <dgm:cxn modelId="{2847E836-5CAE-4387-B94F-8FB29BB6E245}" type="presParOf" srcId="{220AA0E2-45C2-497E-841C-87DEC63F0EE3}" destId="{C0F6675E-95CE-4192-B9CF-9AE4AA20F167}" srcOrd="2" destOrd="0" presId="urn:microsoft.com/office/officeart/2005/8/layout/orgChart1"/>
    <dgm:cxn modelId="{A0D96ECB-0286-4031-A4FE-5391FF2EEDEA}" type="presParOf" srcId="{F7037221-C0B6-409D-A799-5A333FEDAFC3}" destId="{D09542E9-76E8-48B5-B513-7DAB0FE450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50989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149506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346538" y="1509034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2704450" y="292367"/>
              </a:lnTo>
              <a:lnTo>
                <a:pt x="270445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300818" y="2874782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00818" y="1509034"/>
          <a:ext cx="91440" cy="429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642088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67"/>
              </a:lnTo>
              <a:lnTo>
                <a:pt x="901483" y="292367"/>
              </a:lnTo>
              <a:lnTo>
                <a:pt x="901483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740604" y="2874782"/>
          <a:ext cx="901483" cy="429024"/>
        </a:xfrm>
        <a:custGeom>
          <a:avLst/>
          <a:gdLst/>
          <a:ahLst/>
          <a:cxnLst/>
          <a:rect l="0" t="0" r="0" b="0"/>
          <a:pathLst>
            <a:path>
              <a:moveTo>
                <a:pt x="901483" y="0"/>
              </a:moveTo>
              <a:lnTo>
                <a:pt x="901483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642088" y="1509034"/>
          <a:ext cx="2704450" cy="429024"/>
        </a:xfrm>
        <a:custGeom>
          <a:avLst/>
          <a:gdLst/>
          <a:ahLst/>
          <a:cxnLst/>
          <a:rect l="0" t="0" r="0" b="0"/>
          <a:pathLst>
            <a:path>
              <a:moveTo>
                <a:pt x="2704450" y="0"/>
              </a:moveTo>
              <a:lnTo>
                <a:pt x="2704450" y="292367"/>
              </a:lnTo>
              <a:lnTo>
                <a:pt x="0" y="292367"/>
              </a:lnTo>
              <a:lnTo>
                <a:pt x="0" y="4290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08961" y="572311"/>
          <a:ext cx="1475154" cy="936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772867" y="728022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00303" y="755458"/>
        <a:ext cx="1420282" cy="881851"/>
      </dsp:txXfrm>
    </dsp:sp>
    <dsp:sp modelId="{D62B2975-E466-43EF-8ACD-C1815231E72C}">
      <dsp:nvSpPr>
        <dsp:cNvPr id="0" name=""/>
        <dsp:cNvSpPr/>
      </dsp:nvSpPr>
      <dsp:spPr>
        <a:xfrm>
          <a:off x="904510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068416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095852" y="2121205"/>
        <a:ext cx="1420282" cy="881851"/>
      </dsp:txXfrm>
    </dsp:sp>
    <dsp:sp modelId="{06F613C9-E7F4-4FAD-8BFE-3CD0E6CE9A0C}">
      <dsp:nvSpPr>
        <dsp:cNvPr id="0" name=""/>
        <dsp:cNvSpPr/>
      </dsp:nvSpPr>
      <dsp:spPr>
        <a:xfrm>
          <a:off x="3027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6933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Продолговатый мозг</a:t>
          </a:r>
          <a:endParaRPr lang="ru-RU" sz="1400" b="1" kern="1200" dirty="0"/>
        </a:p>
      </dsp:txBody>
      <dsp:txXfrm>
        <a:off x="194369" y="3486953"/>
        <a:ext cx="1420282" cy="881851"/>
      </dsp:txXfrm>
    </dsp:sp>
    <dsp:sp modelId="{2E2562BA-55FE-46DE-98AD-6A9680C201A8}">
      <dsp:nvSpPr>
        <dsp:cNvPr id="0" name=""/>
        <dsp:cNvSpPr/>
      </dsp:nvSpPr>
      <dsp:spPr>
        <a:xfrm>
          <a:off x="1805994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1969900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1997336" y="3486953"/>
        <a:ext cx="1420282" cy="881851"/>
      </dsp:txXfrm>
    </dsp:sp>
    <dsp:sp modelId="{84658A47-906A-4031-9354-680DD35FE25F}">
      <dsp:nvSpPr>
        <dsp:cNvPr id="0" name=""/>
        <dsp:cNvSpPr/>
      </dsp:nvSpPr>
      <dsp:spPr>
        <a:xfrm>
          <a:off x="3608961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772867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2121205"/>
        <a:ext cx="1420282" cy="881851"/>
      </dsp:txXfrm>
    </dsp:sp>
    <dsp:sp modelId="{C2CC21A5-9CCB-43CF-9D9C-EC03676FF7EB}">
      <dsp:nvSpPr>
        <dsp:cNvPr id="0" name=""/>
        <dsp:cNvSpPr/>
      </dsp:nvSpPr>
      <dsp:spPr>
        <a:xfrm>
          <a:off x="3608961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772867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800303" y="3486953"/>
        <a:ext cx="1420282" cy="881851"/>
      </dsp:txXfrm>
    </dsp:sp>
    <dsp:sp modelId="{1F892465-E188-4C55-A624-21D9EE02F3DE}">
      <dsp:nvSpPr>
        <dsp:cNvPr id="0" name=""/>
        <dsp:cNvSpPr/>
      </dsp:nvSpPr>
      <dsp:spPr>
        <a:xfrm>
          <a:off x="6313412" y="1938058"/>
          <a:ext cx="1475154" cy="9367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477318" y="2093769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04754" y="2121205"/>
        <a:ext cx="1420282" cy="881851"/>
      </dsp:txXfrm>
    </dsp:sp>
    <dsp:sp modelId="{78E66426-9FF9-429C-9790-CC4657F993EA}">
      <dsp:nvSpPr>
        <dsp:cNvPr id="0" name=""/>
        <dsp:cNvSpPr/>
      </dsp:nvSpPr>
      <dsp:spPr>
        <a:xfrm>
          <a:off x="5411928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575834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Промежуточный мозг</a:t>
          </a:r>
          <a:endParaRPr lang="ru-RU" sz="1400" b="1" kern="1200" dirty="0"/>
        </a:p>
      </dsp:txBody>
      <dsp:txXfrm>
        <a:off x="5603270" y="3486953"/>
        <a:ext cx="1420282" cy="881851"/>
      </dsp:txXfrm>
    </dsp:sp>
    <dsp:sp modelId="{75013CB1-8A28-45FA-975D-9A9A4CB1FFCB}">
      <dsp:nvSpPr>
        <dsp:cNvPr id="0" name=""/>
        <dsp:cNvSpPr/>
      </dsp:nvSpPr>
      <dsp:spPr>
        <a:xfrm>
          <a:off x="7214895" y="3303806"/>
          <a:ext cx="1475154" cy="9367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378801" y="3459517"/>
          <a:ext cx="1475154" cy="936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06237" y="3486953"/>
        <a:ext cx="1420282" cy="8818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A7C24-13FB-42F1-ABA2-01C8D7AE05D5}">
      <dsp:nvSpPr>
        <dsp:cNvPr id="0" name=""/>
        <dsp:cNvSpPr/>
      </dsp:nvSpPr>
      <dsp:spPr>
        <a:xfrm>
          <a:off x="975" y="342525"/>
          <a:ext cx="3551527" cy="17757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Проводниковая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52985" y="394535"/>
        <a:ext cx="3447507" cy="1671743"/>
      </dsp:txXfrm>
    </dsp:sp>
    <dsp:sp modelId="{C934F5F8-BD1C-44E4-AD00-21557437C0E9}">
      <dsp:nvSpPr>
        <dsp:cNvPr id="0" name=""/>
        <dsp:cNvSpPr/>
      </dsp:nvSpPr>
      <dsp:spPr>
        <a:xfrm>
          <a:off x="356128" y="2118289"/>
          <a:ext cx="355152" cy="133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822"/>
              </a:lnTo>
              <a:lnTo>
                <a:pt x="355152" y="13318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75827-8A8C-4995-ACAA-254CB959FBCD}">
      <dsp:nvSpPr>
        <dsp:cNvPr id="0" name=""/>
        <dsp:cNvSpPr/>
      </dsp:nvSpPr>
      <dsp:spPr>
        <a:xfrm>
          <a:off x="711281" y="2562230"/>
          <a:ext cx="2841221" cy="1775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</a:rPr>
            <a:t>Белое вещество</a:t>
          </a:r>
          <a:endParaRPr lang="ru-RU" sz="4800" b="1" kern="1200" dirty="0">
            <a:solidFill>
              <a:schemeClr val="tx1"/>
            </a:solidFill>
          </a:endParaRPr>
        </a:p>
      </dsp:txBody>
      <dsp:txXfrm>
        <a:off x="763291" y="2614240"/>
        <a:ext cx="2737201" cy="1671743"/>
      </dsp:txXfrm>
    </dsp:sp>
    <dsp:sp modelId="{EF27FFF2-BD19-4732-AF07-775D6C492FB7}">
      <dsp:nvSpPr>
        <dsp:cNvPr id="0" name=""/>
        <dsp:cNvSpPr/>
      </dsp:nvSpPr>
      <dsp:spPr>
        <a:xfrm>
          <a:off x="4440384" y="342525"/>
          <a:ext cx="3551527" cy="1775763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Рефлекторная</a:t>
          </a:r>
          <a:endParaRPr lang="ru-RU" sz="3700" b="1" kern="1200" dirty="0">
            <a:solidFill>
              <a:schemeClr val="tx1"/>
            </a:solidFill>
          </a:endParaRPr>
        </a:p>
      </dsp:txBody>
      <dsp:txXfrm>
        <a:off x="4492394" y="394535"/>
        <a:ext cx="3447507" cy="1671743"/>
      </dsp:txXfrm>
    </dsp:sp>
    <dsp:sp modelId="{08D2EDEF-EF36-4F32-9090-068A960D69B5}">
      <dsp:nvSpPr>
        <dsp:cNvPr id="0" name=""/>
        <dsp:cNvSpPr/>
      </dsp:nvSpPr>
      <dsp:spPr>
        <a:xfrm>
          <a:off x="4795537" y="2118289"/>
          <a:ext cx="355152" cy="133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822"/>
              </a:lnTo>
              <a:lnTo>
                <a:pt x="355152" y="13318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EE5A9-653D-4DDA-8BDF-7B9515592367}">
      <dsp:nvSpPr>
        <dsp:cNvPr id="0" name=""/>
        <dsp:cNvSpPr/>
      </dsp:nvSpPr>
      <dsp:spPr>
        <a:xfrm>
          <a:off x="5150690" y="2562230"/>
          <a:ext cx="2841221" cy="1775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</a:rPr>
            <a:t>Серое вещество</a:t>
          </a:r>
          <a:endParaRPr lang="ru-RU" sz="4800" b="1" kern="1200" dirty="0">
            <a:solidFill>
              <a:schemeClr val="tx1"/>
            </a:solidFill>
          </a:endParaRPr>
        </a:p>
      </dsp:txBody>
      <dsp:txXfrm>
        <a:off x="5202700" y="2614240"/>
        <a:ext cx="2737201" cy="1671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88CAC-3551-4AA6-A1F1-637AAEE5DAA0}">
      <dsp:nvSpPr>
        <dsp:cNvPr id="0" name=""/>
        <dsp:cNvSpPr/>
      </dsp:nvSpPr>
      <dsp:spPr>
        <a:xfrm>
          <a:off x="7098028" y="2517637"/>
          <a:ext cx="878886" cy="418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039"/>
              </a:lnTo>
              <a:lnTo>
                <a:pt x="878886" y="285039"/>
              </a:lnTo>
              <a:lnTo>
                <a:pt x="878886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7A389-3B8E-4731-BA0F-95AE6214020D}">
      <dsp:nvSpPr>
        <dsp:cNvPr id="0" name=""/>
        <dsp:cNvSpPr/>
      </dsp:nvSpPr>
      <dsp:spPr>
        <a:xfrm>
          <a:off x="6219141" y="2517637"/>
          <a:ext cx="878886" cy="418270"/>
        </a:xfrm>
        <a:custGeom>
          <a:avLst/>
          <a:gdLst/>
          <a:ahLst/>
          <a:cxnLst/>
          <a:rect l="0" t="0" r="0" b="0"/>
          <a:pathLst>
            <a:path>
              <a:moveTo>
                <a:pt x="878886" y="0"/>
              </a:moveTo>
              <a:lnTo>
                <a:pt x="878886" y="285039"/>
              </a:lnTo>
              <a:lnTo>
                <a:pt x="0" y="285039"/>
              </a:lnTo>
              <a:lnTo>
                <a:pt x="0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E0341-7CCB-47DA-8276-22BDA580A68E}">
      <dsp:nvSpPr>
        <dsp:cNvPr id="0" name=""/>
        <dsp:cNvSpPr/>
      </dsp:nvSpPr>
      <dsp:spPr>
        <a:xfrm>
          <a:off x="4404980" y="1186123"/>
          <a:ext cx="2693048" cy="418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039"/>
              </a:lnTo>
              <a:lnTo>
                <a:pt x="2693048" y="285039"/>
              </a:lnTo>
              <a:lnTo>
                <a:pt x="2693048" y="4182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A4159-BCF1-427C-BD52-C5A81A60BBAA}">
      <dsp:nvSpPr>
        <dsp:cNvPr id="0" name=""/>
        <dsp:cNvSpPr/>
      </dsp:nvSpPr>
      <dsp:spPr>
        <a:xfrm>
          <a:off x="4415647" y="2517637"/>
          <a:ext cx="91440" cy="4182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AA933-BD8C-46C5-BCD8-5FABBC785900}">
      <dsp:nvSpPr>
        <dsp:cNvPr id="0" name=""/>
        <dsp:cNvSpPr/>
      </dsp:nvSpPr>
      <dsp:spPr>
        <a:xfrm>
          <a:off x="4359260" y="1186123"/>
          <a:ext cx="91440" cy="4182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5039"/>
              </a:lnTo>
              <a:lnTo>
                <a:pt x="102107" y="285039"/>
              </a:lnTo>
              <a:lnTo>
                <a:pt x="102107" y="4182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0F88F-36AB-4B31-A0E9-459C01BB3884}">
      <dsp:nvSpPr>
        <dsp:cNvPr id="0" name=""/>
        <dsp:cNvSpPr/>
      </dsp:nvSpPr>
      <dsp:spPr>
        <a:xfrm>
          <a:off x="1711932" y="2517637"/>
          <a:ext cx="991661" cy="418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039"/>
              </a:lnTo>
              <a:lnTo>
                <a:pt x="991661" y="285039"/>
              </a:lnTo>
              <a:lnTo>
                <a:pt x="991661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77CCC-694C-4202-BE65-3C0D7EF1940E}">
      <dsp:nvSpPr>
        <dsp:cNvPr id="0" name=""/>
        <dsp:cNvSpPr/>
      </dsp:nvSpPr>
      <dsp:spPr>
        <a:xfrm>
          <a:off x="833045" y="2517637"/>
          <a:ext cx="878886" cy="418270"/>
        </a:xfrm>
        <a:custGeom>
          <a:avLst/>
          <a:gdLst/>
          <a:ahLst/>
          <a:cxnLst/>
          <a:rect l="0" t="0" r="0" b="0"/>
          <a:pathLst>
            <a:path>
              <a:moveTo>
                <a:pt x="878886" y="0"/>
              </a:moveTo>
              <a:lnTo>
                <a:pt x="878886" y="285039"/>
              </a:lnTo>
              <a:lnTo>
                <a:pt x="0" y="285039"/>
              </a:lnTo>
              <a:lnTo>
                <a:pt x="0" y="4182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51B51-3ED9-4AA7-B45A-27D93E44B1F6}">
      <dsp:nvSpPr>
        <dsp:cNvPr id="0" name=""/>
        <dsp:cNvSpPr/>
      </dsp:nvSpPr>
      <dsp:spPr>
        <a:xfrm>
          <a:off x="1711932" y="1186123"/>
          <a:ext cx="2693048" cy="418270"/>
        </a:xfrm>
        <a:custGeom>
          <a:avLst/>
          <a:gdLst/>
          <a:ahLst/>
          <a:cxnLst/>
          <a:rect l="0" t="0" r="0" b="0"/>
          <a:pathLst>
            <a:path>
              <a:moveTo>
                <a:pt x="2693048" y="0"/>
              </a:moveTo>
              <a:lnTo>
                <a:pt x="2693048" y="285039"/>
              </a:lnTo>
              <a:lnTo>
                <a:pt x="0" y="285039"/>
              </a:lnTo>
              <a:lnTo>
                <a:pt x="0" y="41827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4A02AE-8824-4890-9927-30B3E201D820}">
      <dsp:nvSpPr>
        <dsp:cNvPr id="0" name=""/>
        <dsp:cNvSpPr/>
      </dsp:nvSpPr>
      <dsp:spPr>
        <a:xfrm>
          <a:off x="3685891" y="272879"/>
          <a:ext cx="1438178" cy="913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BA8F-D67F-4D6A-A0B3-3D09092CAA8B}">
      <dsp:nvSpPr>
        <dsp:cNvPr id="0" name=""/>
        <dsp:cNvSpPr/>
      </dsp:nvSpPr>
      <dsp:spPr>
        <a:xfrm>
          <a:off x="3845688" y="424687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Отделы головного мозга</a:t>
          </a:r>
          <a:endParaRPr lang="ru-RU" sz="1400" b="1" kern="1200" dirty="0"/>
        </a:p>
      </dsp:txBody>
      <dsp:txXfrm>
        <a:off x="3872436" y="451435"/>
        <a:ext cx="1384682" cy="859747"/>
      </dsp:txXfrm>
    </dsp:sp>
    <dsp:sp modelId="{D62B2975-E466-43EF-8ACD-C1815231E72C}">
      <dsp:nvSpPr>
        <dsp:cNvPr id="0" name=""/>
        <dsp:cNvSpPr/>
      </dsp:nvSpPr>
      <dsp:spPr>
        <a:xfrm>
          <a:off x="992842" y="1604393"/>
          <a:ext cx="1438178" cy="9132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AC121-7646-4995-A224-142BA4C1600E}">
      <dsp:nvSpPr>
        <dsp:cNvPr id="0" name=""/>
        <dsp:cNvSpPr/>
      </dsp:nvSpPr>
      <dsp:spPr>
        <a:xfrm>
          <a:off x="1152640" y="1756201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Ромбовидный (задний) мозг</a:t>
          </a:r>
          <a:endParaRPr lang="ru-RU" sz="1400" b="1" kern="1200" dirty="0"/>
        </a:p>
      </dsp:txBody>
      <dsp:txXfrm>
        <a:off x="1179388" y="1782949"/>
        <a:ext cx="1384682" cy="859747"/>
      </dsp:txXfrm>
    </dsp:sp>
    <dsp:sp modelId="{06F613C9-E7F4-4FAD-8BFE-3CD0E6CE9A0C}">
      <dsp:nvSpPr>
        <dsp:cNvPr id="0" name=""/>
        <dsp:cNvSpPr/>
      </dsp:nvSpPr>
      <dsp:spPr>
        <a:xfrm>
          <a:off x="1181" y="2935907"/>
          <a:ext cx="1663728" cy="160795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E84F-7FB1-4AA9-9903-E70C955630C3}">
      <dsp:nvSpPr>
        <dsp:cNvPr id="0" name=""/>
        <dsp:cNvSpPr/>
      </dsp:nvSpPr>
      <dsp:spPr>
        <a:xfrm>
          <a:off x="160978" y="3087715"/>
          <a:ext cx="1663728" cy="1607956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bg1"/>
              </a:solidFill>
            </a:rPr>
            <a:t>Продолговатый мозг</a:t>
          </a:r>
          <a:endParaRPr lang="ru-RU" sz="1500" b="1" i="1" kern="1200" dirty="0">
            <a:solidFill>
              <a:schemeClr val="bg1"/>
            </a:solidFill>
          </a:endParaRPr>
        </a:p>
      </dsp:txBody>
      <dsp:txXfrm>
        <a:off x="208073" y="3134810"/>
        <a:ext cx="1569538" cy="1513766"/>
      </dsp:txXfrm>
    </dsp:sp>
    <dsp:sp modelId="{2E2562BA-55FE-46DE-98AD-6A9680C201A8}">
      <dsp:nvSpPr>
        <dsp:cNvPr id="0" name=""/>
        <dsp:cNvSpPr/>
      </dsp:nvSpPr>
      <dsp:spPr>
        <a:xfrm>
          <a:off x="1984504" y="2935907"/>
          <a:ext cx="1438178" cy="9132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3ADB-E77C-40F5-AFB6-B9B3AE836291}">
      <dsp:nvSpPr>
        <dsp:cNvPr id="0" name=""/>
        <dsp:cNvSpPr/>
      </dsp:nvSpPr>
      <dsp:spPr>
        <a:xfrm>
          <a:off x="2144302" y="3087715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Собственно задний мозг</a:t>
          </a:r>
          <a:endParaRPr lang="ru-RU" sz="1400" b="1" kern="1200" dirty="0"/>
        </a:p>
      </dsp:txBody>
      <dsp:txXfrm>
        <a:off x="2171050" y="3114463"/>
        <a:ext cx="1384682" cy="859747"/>
      </dsp:txXfrm>
    </dsp:sp>
    <dsp:sp modelId="{84658A47-906A-4031-9354-680DD35FE25F}">
      <dsp:nvSpPr>
        <dsp:cNvPr id="0" name=""/>
        <dsp:cNvSpPr/>
      </dsp:nvSpPr>
      <dsp:spPr>
        <a:xfrm>
          <a:off x="3742278" y="1604393"/>
          <a:ext cx="1438178" cy="9132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D21A-B149-4B8D-AE82-728DAEC9FB94}">
      <dsp:nvSpPr>
        <dsp:cNvPr id="0" name=""/>
        <dsp:cNvSpPr/>
      </dsp:nvSpPr>
      <dsp:spPr>
        <a:xfrm>
          <a:off x="3902076" y="1756201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928824" y="1782949"/>
        <a:ext cx="1384682" cy="859747"/>
      </dsp:txXfrm>
    </dsp:sp>
    <dsp:sp modelId="{C2CC21A5-9CCB-43CF-9D9C-EC03676FF7EB}">
      <dsp:nvSpPr>
        <dsp:cNvPr id="0" name=""/>
        <dsp:cNvSpPr/>
      </dsp:nvSpPr>
      <dsp:spPr>
        <a:xfrm>
          <a:off x="3742278" y="2935907"/>
          <a:ext cx="1438178" cy="9132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379EF-C60A-41B2-8AEA-721B4E976329}">
      <dsp:nvSpPr>
        <dsp:cNvPr id="0" name=""/>
        <dsp:cNvSpPr/>
      </dsp:nvSpPr>
      <dsp:spPr>
        <a:xfrm>
          <a:off x="3902076" y="3087715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Средний мозг</a:t>
          </a:r>
          <a:endParaRPr lang="ru-RU" sz="1400" b="1" kern="1200" dirty="0"/>
        </a:p>
      </dsp:txBody>
      <dsp:txXfrm>
        <a:off x="3928824" y="3114463"/>
        <a:ext cx="1384682" cy="859747"/>
      </dsp:txXfrm>
    </dsp:sp>
    <dsp:sp modelId="{1F892465-E188-4C55-A624-21D9EE02F3DE}">
      <dsp:nvSpPr>
        <dsp:cNvPr id="0" name=""/>
        <dsp:cNvSpPr/>
      </dsp:nvSpPr>
      <dsp:spPr>
        <a:xfrm>
          <a:off x="6378939" y="1604393"/>
          <a:ext cx="1438178" cy="9132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C1DFC-904B-4208-967A-9341180D4D23}">
      <dsp:nvSpPr>
        <dsp:cNvPr id="0" name=""/>
        <dsp:cNvSpPr/>
      </dsp:nvSpPr>
      <dsp:spPr>
        <a:xfrm>
          <a:off x="6538737" y="1756201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Передний мозг</a:t>
          </a:r>
          <a:endParaRPr lang="ru-RU" sz="1400" b="1" kern="1200" dirty="0"/>
        </a:p>
      </dsp:txBody>
      <dsp:txXfrm>
        <a:off x="6565485" y="1782949"/>
        <a:ext cx="1384682" cy="859747"/>
      </dsp:txXfrm>
    </dsp:sp>
    <dsp:sp modelId="{78E66426-9FF9-429C-9790-CC4657F993EA}">
      <dsp:nvSpPr>
        <dsp:cNvPr id="0" name=""/>
        <dsp:cNvSpPr/>
      </dsp:nvSpPr>
      <dsp:spPr>
        <a:xfrm>
          <a:off x="5500052" y="2935907"/>
          <a:ext cx="1438178" cy="9132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E16BD-7551-4F46-9ADC-DD66F8915AAB}">
      <dsp:nvSpPr>
        <dsp:cNvPr id="0" name=""/>
        <dsp:cNvSpPr/>
      </dsp:nvSpPr>
      <dsp:spPr>
        <a:xfrm>
          <a:off x="5659850" y="3087715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Промежуточный</a:t>
          </a:r>
          <a:r>
            <a:rPr lang="ru-RU" sz="1400" b="1" kern="1200" dirty="0" smtClean="0"/>
            <a:t> мозг</a:t>
          </a:r>
          <a:endParaRPr lang="ru-RU" sz="1400" b="1" kern="1200" dirty="0"/>
        </a:p>
      </dsp:txBody>
      <dsp:txXfrm>
        <a:off x="5686598" y="3114463"/>
        <a:ext cx="1384682" cy="859747"/>
      </dsp:txXfrm>
    </dsp:sp>
    <dsp:sp modelId="{75013CB1-8A28-45FA-975D-9A9A4CB1FFCB}">
      <dsp:nvSpPr>
        <dsp:cNvPr id="0" name=""/>
        <dsp:cNvSpPr/>
      </dsp:nvSpPr>
      <dsp:spPr>
        <a:xfrm>
          <a:off x="7257826" y="2935907"/>
          <a:ext cx="1438178" cy="9132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92265-0114-47EB-954F-4AF743E48143}">
      <dsp:nvSpPr>
        <dsp:cNvPr id="0" name=""/>
        <dsp:cNvSpPr/>
      </dsp:nvSpPr>
      <dsp:spPr>
        <a:xfrm>
          <a:off x="7417624" y="3087715"/>
          <a:ext cx="1438178" cy="9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Конечный мозг</a:t>
          </a:r>
          <a:endParaRPr lang="ru-RU" sz="1400" b="1" kern="1200" dirty="0"/>
        </a:p>
      </dsp:txBody>
      <dsp:txXfrm>
        <a:off x="7444372" y="3114463"/>
        <a:ext cx="1384682" cy="8597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DC00-9BA2-4877-A644-26723FB3747E}" type="datetimeFigureOut">
              <a:rPr lang="ru-RU" smtClean="0"/>
              <a:pPr/>
              <a:t>07.10.2017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D7DA8-0B89-4CA5-B1D4-2B5E1438E0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840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662D1-D925-4477-BB76-7B049CD7038B}" type="datetimeFigureOut">
              <a:rPr lang="ru-RU" smtClean="0"/>
              <a:pPr/>
              <a:t>07.10.2017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582A6-0337-4BB5-B365-4E52E7617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07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582A6-0337-4BB5-B365-4E52E7617C0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0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582A6-0337-4BB5-B365-4E52E7617C0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5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EC5213-21B4-4440-BD95-3F5497F43F23}" type="slidenum">
              <a:rPr lang="ru-RU" altLang="ru-RU" smtClean="0"/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3D9B96-9076-43FE-953F-DD4642014BFB}" type="slidenum">
              <a:rPr lang="ru-RU" altLang="ru-RU" smtClean="0"/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2193-236A-4FA3-978A-83CE98A031C7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9CFC-1072-44CF-BE8C-DAE0B53D6898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57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7F3E-96DD-44C2-9011-DF0EACC24339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6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CE9A8-7851-48F1-8D86-2CBA009BEEFA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66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471565-ABD1-4944-9A6D-BFCD566EE015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83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EDBAE9-1D98-4BFF-A82E-5C03D01FA5AF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580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75DBFC-F422-4502-BFCC-1DF731EE89F4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96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C265F4-E073-4D6E-B573-BE38D0816F05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61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B6044C-CBE8-4D4B-9E09-82D8170EC727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1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4B94EE-BEF5-48F8-8075-1B546DA5F1BE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72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92F3F-3917-4F11-935E-19D70E8CFC37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9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37A1-E64A-447D-816B-32D35572FC81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31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C0242-45BE-4ADA-AB47-973CC8E8ED9B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CA9046-FDFE-4E06-A1A4-28519115BDE3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89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CCC059-2284-45DB-97DF-ECF6713B021B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FCB02-54F0-4AF3-801C-686F1F0F4A40}" type="datetime1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D1297-E29D-46E4-9C8D-549EE35B3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5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88FE-76AC-49E3-9B2C-15F6F3ABEDAE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0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7D88-FFCE-40DA-B988-5C5AD567DE96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4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8F-5112-476C-8A16-897CEDB0B1BF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8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07711-AAA7-4655-8C95-D17F8E68A2B9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37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65D4-57F1-4AF4-8003-3E08A6579E30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74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DCF3-1E6C-4402-8B21-B9B488FF5A49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9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EECD-5D18-4CE0-9087-73ABBF2DC483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0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239A-EFA2-4E1B-96CE-C395A7968B58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50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61B48CCA-E09E-4440-A808-C7B48D5AD73A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EDC1B4F-96DF-4DD2-AD0C-4ED187982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0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0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16632"/>
            <a:ext cx="6404248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анатомии и гистологии человека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efremovavp\Desktop\Лекция_ЦНС\786732a617b9dbe2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9" y="1844824"/>
            <a:ext cx="7668344" cy="43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" y="44624"/>
            <a:ext cx="14017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79512" y="6356350"/>
            <a:ext cx="1080120" cy="365125"/>
          </a:xfrm>
        </p:spPr>
        <p:txBody>
          <a:bodyPr/>
          <a:lstStyle/>
          <a:p>
            <a:fld id="{2AE70C3D-B40E-4A12-AA24-FACEFB7D4224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751061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Тема: Функциональная морфология центральной нервной системы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48064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К.м.н., доц. Ефремова В.П.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547813" y="188913"/>
            <a:ext cx="6408737" cy="720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Классификация нервной системы</a:t>
            </a:r>
          </a:p>
          <a:p>
            <a:pPr algn="ctr"/>
            <a:r>
              <a:rPr lang="ru-RU" sz="1400" kern="10"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(по функциональному признаку)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492500" y="1989138"/>
            <a:ext cx="2303463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Нервная система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79388" y="4076700"/>
            <a:ext cx="4356100" cy="25733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6600"/>
                </a:solidFill>
                <a:latin typeface="Arial" charset="0"/>
              </a:rPr>
              <a:t>Соматическая нервная система</a:t>
            </a:r>
            <a:r>
              <a:rPr lang="ru-RU" altLang="ru-RU" sz="1800" b="1">
                <a:latin typeface="Arial" charset="0"/>
              </a:rPr>
              <a:t> обеспечивает иннервацию тела (сомы), а именно: кожи, скелетных мышц. Этот отдел выполняет функции связи организма с внешней средой при   помощи кожной чувствительности и органов чувств.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>
              <a:latin typeface="Times New Roman" pitchFamily="18" charset="0"/>
            </a:endParaRP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4643438" y="4149725"/>
            <a:ext cx="4356100" cy="232886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 </a:t>
            </a:r>
            <a:r>
              <a:rPr lang="ru-RU" altLang="ru-RU" sz="2000" b="1">
                <a:solidFill>
                  <a:srgbClr val="006600"/>
                </a:solidFill>
                <a:latin typeface="Arial" charset="0"/>
              </a:rPr>
              <a:t>Вегетативная  нервная система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 осуществляет иннервацию сердца, кровеносных и лимфатических сосудов, внутренностей и других органов, имеющих в своем составе гладкомышечные клетки и железистый эпителий.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latin typeface="Arial" charset="0"/>
            </a:endParaRPr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 flipH="1">
            <a:off x="2771775" y="2349500"/>
            <a:ext cx="107950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>
            <a:off x="5292725" y="2420938"/>
            <a:ext cx="1223963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7656" name="Picture 7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96975"/>
            <a:ext cx="27606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4194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954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Рефлекс</a:t>
            </a:r>
            <a:r>
              <a:rPr lang="ru-RU" sz="2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– </a:t>
            </a:r>
            <a:r>
              <a:rPr lang="ru-RU" sz="2800" b="1" i="1" u="sng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ответная</a:t>
            </a:r>
            <a:r>
              <a:rPr lang="ru-RU" sz="2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реакция организма на </a:t>
            </a:r>
            <a:br>
              <a:rPr lang="ru-RU" sz="2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внешнее или внутреннее </a:t>
            </a:r>
            <a:r>
              <a:rPr lang="ru-RU" sz="2800" b="1" i="1" u="sng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раздражение</a:t>
            </a:r>
          </a:p>
        </p:txBody>
      </p:sp>
      <p:pic>
        <p:nvPicPr>
          <p:cNvPr id="28675" name="Picture 9" descr="0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00213"/>
            <a:ext cx="80010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2076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Простая рефлекторная дуга –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коленный рефлекс</a:t>
            </a:r>
          </a:p>
        </p:txBody>
      </p:sp>
      <p:pic>
        <p:nvPicPr>
          <p:cNvPr id="29699" name="Picture 7" descr="mediapreview?Key=%D0%9A%D0%BE%D0%BB%D0%B5%D0%BD%D0%BD%D1%8B%D0%B9%20%D1%80%D0%B5%D1%84%D0%BB%D0%B5%D0%BA%D1%81%20(%D1%81%D1%85%D0%B5%D0%BC%D0%B0)&amp;Width=10000&amp;Height=1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8486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6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AutoShape 5"/>
          <p:cNvSpPr>
            <a:spLocks noChangeArrowheads="1"/>
          </p:cNvSpPr>
          <p:nvPr/>
        </p:nvSpPr>
        <p:spPr bwMode="auto">
          <a:xfrm>
            <a:off x="2514600" y="274638"/>
            <a:ext cx="6400800" cy="79216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Спинной мозг – внешнее строение</a:t>
            </a:r>
          </a:p>
        </p:txBody>
      </p:sp>
      <p:pic>
        <p:nvPicPr>
          <p:cNvPr id="37891" name="Picture 6" descr="mb4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52400"/>
            <a:ext cx="199548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0" descr="hns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95400"/>
            <a:ext cx="35274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31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5105400" y="274638"/>
            <a:ext cx="3581400" cy="201136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Спинной мозг – поперечный срез</a:t>
            </a:r>
          </a:p>
        </p:txBody>
      </p:sp>
      <p:pic>
        <p:nvPicPr>
          <p:cNvPr id="38915" name="Picture 6" descr="000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mb4_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434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75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AutoShape 4"/>
          <p:cNvSpPr>
            <a:spLocks noChangeArrowheads="1"/>
          </p:cNvSpPr>
          <p:nvPr/>
        </p:nvSpPr>
        <p:spPr bwMode="auto">
          <a:xfrm>
            <a:off x="2667000" y="274638"/>
            <a:ext cx="6019800" cy="79216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Спинной мозг - сегменты</a:t>
            </a:r>
          </a:p>
        </p:txBody>
      </p:sp>
      <p:pic>
        <p:nvPicPr>
          <p:cNvPr id="39939" name="Picture 5" descr="mb4_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52400"/>
            <a:ext cx="17986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3124200" y="2133600"/>
            <a:ext cx="5486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/>
              <a:t>8 шейных сегментов;</a:t>
            </a:r>
          </a:p>
          <a:p>
            <a:pPr eaLnBrk="1" hangingPunct="1"/>
            <a:r>
              <a:rPr lang="ru-RU" altLang="ru-RU" sz="2800"/>
              <a:t>12 грудных -//-;</a:t>
            </a:r>
          </a:p>
          <a:p>
            <a:pPr eaLnBrk="1" hangingPunct="1"/>
            <a:r>
              <a:rPr lang="ru-RU" altLang="ru-RU" sz="2800"/>
              <a:t>5 поясничных -//-;</a:t>
            </a:r>
          </a:p>
          <a:p>
            <a:pPr eaLnBrk="1" hangingPunct="1"/>
            <a:r>
              <a:rPr lang="ru-RU" altLang="ru-RU" sz="2800"/>
              <a:t>5 крестцовых -//-;</a:t>
            </a:r>
          </a:p>
          <a:p>
            <a:pPr eaLnBrk="1" hangingPunct="1"/>
            <a:r>
              <a:rPr lang="ru-RU" altLang="ru-RU" sz="2800"/>
              <a:t>1 копчиковый сегмент.</a:t>
            </a:r>
          </a:p>
        </p:txBody>
      </p:sp>
    </p:spTree>
    <p:extLst>
      <p:ext uri="{BB962C8B-B14F-4D97-AF65-F5344CB8AC3E}">
        <p14:creationId xmlns:p14="http://schemas.microsoft.com/office/powerpoint/2010/main" val="6913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152400" y="274638"/>
            <a:ext cx="8763000" cy="94456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65000"/>
              </a:lnSpc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Серое вещество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спинного мозга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sz="20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ядра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заднего, бокового и переднего рогов)</a:t>
            </a:r>
            <a:r>
              <a:rPr lang="ru-RU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0963" name="AutoShape 8" descr="image0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0964" name="AutoShape 10" descr="image0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0965" name="AutoShape 12" descr="image0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0966" name="AutoShape 14" descr="image0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0967" name="Picture 20" descr="2000px-Medulla_spinalis_-_Substantia_grisea_-_Ger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01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152400" y="274638"/>
            <a:ext cx="8763000" cy="94456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65000"/>
              </a:lnSpc>
              <a:defRPr/>
            </a:pP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Белое вещество</a:t>
            </a: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спинного мозга</a:t>
            </a:r>
            <a:r>
              <a:rPr lang="ru-RU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000" b="1" i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(проводящие</a:t>
            </a:r>
            <a:r>
              <a:rPr lang="ru-RU" sz="2000" b="1" i="1">
                <a:solidFill>
                  <a:srgbClr val="990000"/>
                </a:solidFill>
              </a:rPr>
              <a:t> пути)</a:t>
            </a:r>
            <a:r>
              <a:rPr lang="ru-RU" sz="3200" b="1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3011" name="Picture 5" descr="m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62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3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36330575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525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44933819"/>
              </p:ext>
            </p:extLst>
          </p:nvPr>
        </p:nvGraphicFramePr>
        <p:xfrm>
          <a:off x="467544" y="1268760"/>
          <a:ext cx="79928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6207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755576" y="1"/>
            <a:ext cx="7772400" cy="54868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/>
              <a:t>План лекции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709937" y="548680"/>
            <a:ext cx="810324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/>
              <a:t>Актуальность темы;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Строение и функции отделов </a:t>
            </a:r>
            <a:r>
              <a:rPr lang="ru-RU" altLang="ru-RU" sz="3600" b="1" dirty="0" smtClean="0"/>
              <a:t>ЦНС:</a:t>
            </a:r>
            <a:endParaRPr lang="ru-RU" altLang="ru-RU" sz="3600" b="1" dirty="0" smtClean="0"/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/>
              <a:t>с</a:t>
            </a:r>
            <a:r>
              <a:rPr lang="ru-RU" altLang="ru-RU" sz="2400" b="1" dirty="0" smtClean="0"/>
              <a:t>пинного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продолговатого </a:t>
            </a:r>
            <a:r>
              <a:rPr lang="ru-RU" altLang="ru-RU" sz="2400" b="1" dirty="0" smtClean="0"/>
              <a:t>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моста и мозжечка;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среднего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/>
              <a:t>п</a:t>
            </a:r>
            <a:r>
              <a:rPr lang="ru-RU" altLang="ru-RU" sz="2400" b="1" dirty="0" smtClean="0"/>
              <a:t>ромежуточного мозга;</a:t>
            </a:r>
          </a:p>
          <a:p>
            <a:pPr marL="571500" indent="-571500" algn="just" eaLnBrk="1" hangingPunct="1">
              <a:spcBef>
                <a:spcPct val="0"/>
              </a:spcBef>
              <a:buFontTx/>
              <a:buChar char="-"/>
            </a:pPr>
            <a:r>
              <a:rPr lang="ru-RU" altLang="ru-RU" sz="2400" b="1" dirty="0" smtClean="0"/>
              <a:t>конечного мозга.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/>
              <a:t>Экстрапирамидная система;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Ретикулярная формация;</a:t>
            </a:r>
            <a:endParaRPr lang="ru-RU" altLang="ru-RU" sz="3600" b="1" dirty="0"/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err="1" smtClean="0"/>
              <a:t>Лимбическая</a:t>
            </a:r>
            <a:r>
              <a:rPr lang="ru-RU" altLang="ru-RU" sz="3600" b="1" dirty="0" smtClean="0"/>
              <a:t> система;</a:t>
            </a:r>
            <a:endParaRPr lang="ru-RU" altLang="ru-RU" sz="3600" b="1" dirty="0"/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3600" b="1" dirty="0" smtClean="0"/>
              <a:t>Выводы</a:t>
            </a:r>
            <a:endParaRPr lang="ru-RU" altLang="ru-RU" sz="36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18B3-7414-4771-8C32-1B15B8F35A8C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04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77299953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44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04" y="0"/>
            <a:ext cx="4374296" cy="599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22423" y="6492875"/>
            <a:ext cx="946448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61489" y="53036"/>
            <a:ext cx="3024336" cy="1871713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79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3528" y="2392541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296276" y="4185084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547367" y="3501008"/>
            <a:ext cx="865970" cy="3775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57432" y="5008530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6276" y="3320452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96276" y="5996226"/>
            <a:ext cx="35057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(продолговатый  мозг)</a:t>
            </a:r>
          </a:p>
          <a:p>
            <a:r>
              <a:rPr lang="ru-RU" sz="1100" b="1" dirty="0" smtClean="0"/>
              <a:t>1 – пирамида </a:t>
            </a:r>
          </a:p>
          <a:p>
            <a:r>
              <a:rPr lang="ru-RU" sz="1100" b="1" dirty="0" smtClean="0"/>
              <a:t>2 – олива</a:t>
            </a:r>
            <a:endParaRPr lang="ru-RU" sz="11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75388"/>
            <a:ext cx="436157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1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22423" y="6492875"/>
            <a:ext cx="946448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28700" y="112474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efremovavp\Desktop\Лекция_ЦНС\продолговатый моз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7" y="1702653"/>
            <a:ext cx="5343602" cy="39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4282" y="5786454"/>
            <a:ext cx="2803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Срез ствола на уровне верхней части продолговатого мозга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5008" y="1928802"/>
            <a:ext cx="34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Пирамида представляет собой комплекс пучков, которые частично взаимно перекрещиваются. Пирамидный путь -сознательный двигательный путь.</a:t>
            </a:r>
            <a:r>
              <a:rPr lang="ru-RU" sz="1400" dirty="0" smtClean="0"/>
              <a:t> </a:t>
            </a:r>
            <a:r>
              <a:rPr lang="ru-RU" sz="1400" b="1" dirty="0" smtClean="0"/>
              <a:t>Пирамиды отсутствуют у низших позвоночных и появляются по мере развития новой коры; поэтому они наиболее развиты у человека.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/>
              <a:t>Олива - вид извитой пластинки серого вещества, открытой </a:t>
            </a:r>
            <a:r>
              <a:rPr lang="ru-RU" sz="1400" b="1" dirty="0" err="1" smtClean="0"/>
              <a:t>медиально</a:t>
            </a:r>
            <a:r>
              <a:rPr lang="ru-RU" sz="1400" b="1" dirty="0" smtClean="0"/>
              <a:t> (</a:t>
            </a:r>
            <a:r>
              <a:rPr lang="ru-RU" sz="1400" b="1" dirty="0" err="1" smtClean="0"/>
              <a:t>hilus</a:t>
            </a:r>
            <a:r>
              <a:rPr lang="ru-RU" sz="1400" b="1" dirty="0" smtClean="0"/>
              <a:t>), и обусловливает снаружи выпячивание оливы. Оно связано с зубчатым ядром мозжечка и является промежуточным ядром равновесия, наиболее выраженным у человека, вертикальное положение которого нуждается в совершенном аппарате гравитации.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2904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82004" y="151152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334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60164" y="1101188"/>
            <a:ext cx="32816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63" y="1844824"/>
            <a:ext cx="3776419" cy="41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5979434"/>
            <a:ext cx="38362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(стволовая часть, дорсальная поверхность)</a:t>
            </a:r>
          </a:p>
          <a:p>
            <a:r>
              <a:rPr lang="ru-RU" sz="1100" b="1" dirty="0" smtClean="0"/>
              <a:t>1 – тонкий пучок, 2  - клиновидный пучок (</a:t>
            </a:r>
            <a:r>
              <a:rPr lang="ru-RU" sz="1100" b="1" dirty="0" err="1" smtClean="0"/>
              <a:t>проприоцептивные</a:t>
            </a:r>
            <a:r>
              <a:rPr lang="ru-RU" sz="1100" b="1" dirty="0" smtClean="0"/>
              <a:t> чувствительные пути)</a:t>
            </a:r>
            <a:endParaRPr lang="ru-RU" sz="11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220072" y="4365104"/>
            <a:ext cx="1824161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220072" y="3573016"/>
            <a:ext cx="1565076" cy="642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96892" y="4869160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3255591"/>
            <a:ext cx="23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85926"/>
            <a:ext cx="3674865" cy="42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027003"/>
            <a:ext cx="5072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Ствол мозга (вид сзади):</a:t>
            </a:r>
            <a:br>
              <a:rPr lang="ru-RU" sz="1200" b="1" dirty="0" smtClean="0"/>
            </a:br>
            <a:r>
              <a:rPr lang="ru-RU" sz="1200" b="1" dirty="0" smtClean="0"/>
              <a:t>1 — крыша среднего мозга; 2 — центральное серое вещество; 3 — водопровод мозга; 4 —покрышка; 5 — красное ядро; 6 — черное вещество; 7 — ножка мозга; 8 — </a:t>
            </a:r>
            <a:r>
              <a:rPr lang="ru-RU" sz="1200" b="1" dirty="0" err="1" smtClean="0"/>
              <a:t>глазодвигательный</a:t>
            </a:r>
            <a:r>
              <a:rPr lang="ru-RU" sz="1200" b="1" dirty="0" smtClean="0"/>
              <a:t> нерв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614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00100" y="614364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71" y="2050437"/>
            <a:ext cx="4355529" cy="440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5992"/>
            <a:ext cx="4638397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85720" y="1500174"/>
            <a:ext cx="471490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Дно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желудочка – ромбовидная ямка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28992" y="1142984"/>
            <a:ext cx="36004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поверхность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19" y="2214554"/>
            <a:ext cx="4915981" cy="301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72066" y="5357826"/>
            <a:ext cx="350576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Проекция ядер черепных нервов на ромбовидную ямку</a:t>
            </a:r>
          </a:p>
          <a:p>
            <a:r>
              <a:rPr lang="ru-RU" sz="1100" b="1" dirty="0" smtClean="0"/>
              <a:t>  чувствительные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двигательные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вегетативные</a:t>
            </a:r>
            <a:endParaRPr lang="ru-RU" sz="11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000628" y="5857892"/>
            <a:ext cx="141961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00628" y="6072206"/>
            <a:ext cx="1419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000628" y="6286520"/>
            <a:ext cx="14196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116"/>
            <a:ext cx="4254661" cy="322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Выгнутая вверх стрелка 15"/>
          <p:cNvSpPr/>
          <p:nvPr/>
        </p:nvSpPr>
        <p:spPr>
          <a:xfrm rot="483339">
            <a:off x="2066487" y="1785561"/>
            <a:ext cx="1500198" cy="4311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 rot="4607069">
            <a:off x="619737" y="1243095"/>
            <a:ext cx="508552" cy="16130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-30800" y="6492875"/>
            <a:ext cx="886483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86808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907704" cy="193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500306"/>
            <a:ext cx="7500990" cy="417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282" y="1071546"/>
            <a:ext cx="428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четырех пар черепных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 - языкоглоточный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– блуждающий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– добавочный нерв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 – подъязычный нерв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023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505" y="188640"/>
            <a:ext cx="4824536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продолговатого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157001" cy="31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06" y="1202759"/>
            <a:ext cx="54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olivaris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ядро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 с зубчатым ядром мозжечка и является промежуточным ядром равновесия, наиболее выраженным у человека, вертикальное положение которого нуждается в совершенном аппарате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четырех пар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черепных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 (XII-IX)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отношение к иннервации производных жаберного аппарата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внутренностей;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 важные центры дыхания и кровообращения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с ядрами блуждающего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защитных рефлексов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рвотный центр,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кашля, чихания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uclei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gracilis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cuneatus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(тела вторых нейронов чувствительных путей)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Formatio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reticularis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ретикулярная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75379185"/>
              </p:ext>
            </p:extLst>
          </p:nvPr>
        </p:nvGraphicFramePr>
        <p:xfrm>
          <a:off x="179512" y="836712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565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34243367"/>
              </p:ext>
            </p:extLst>
          </p:nvPr>
        </p:nvGraphicFramePr>
        <p:xfrm>
          <a:off x="539552" y="188640"/>
          <a:ext cx="7992888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3308"/>
            <a:ext cx="4983534" cy="371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2699792" y="2348880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5220072" y="2351559"/>
            <a:ext cx="1332148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5400"/>
            <a:ext cx="8229600" cy="5826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Функции НС: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23813" y="692150"/>
            <a:ext cx="8796337" cy="35845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интегративно-координационная;</a:t>
            </a:r>
          </a:p>
          <a:p>
            <a:pPr eaLnBrk="1" hangingPunct="1"/>
            <a:r>
              <a:rPr lang="ru-RU" altLang="ru-RU" sz="2800" smtClean="0"/>
              <a:t>регуляция двигательных функций;</a:t>
            </a:r>
          </a:p>
          <a:p>
            <a:pPr eaLnBrk="1" hangingPunct="1"/>
            <a:r>
              <a:rPr lang="ru-RU" altLang="ru-RU" sz="2800" smtClean="0"/>
              <a:t>регуляция работы внутренних органов;</a:t>
            </a:r>
          </a:p>
          <a:p>
            <a:pPr eaLnBrk="1" hangingPunct="1"/>
            <a:r>
              <a:rPr lang="ru-RU" altLang="ru-RU" sz="2800" smtClean="0"/>
              <a:t>сохранение гомеостаза;</a:t>
            </a:r>
          </a:p>
          <a:p>
            <a:pPr eaLnBrk="1" hangingPunct="1"/>
            <a:r>
              <a:rPr lang="ru-RU" altLang="ru-RU" sz="2800" smtClean="0"/>
              <a:t>трофическая функция;</a:t>
            </a:r>
          </a:p>
          <a:p>
            <a:pPr eaLnBrk="1" hangingPunct="1"/>
            <a:r>
              <a:rPr lang="ru-RU" altLang="ru-RU" sz="2800" smtClean="0"/>
              <a:t>осуществление высшего синтеза и анализа информации (нейроны коры ГМ)</a:t>
            </a:r>
          </a:p>
        </p:txBody>
      </p:sp>
      <p:sp>
        <p:nvSpPr>
          <p:cNvPr id="28676" name="AutoShape 7" descr="&amp;Kcy;&amp;acy;&amp;rcy;&amp;tcy;&amp;icy;&amp;ncy;&amp;kcy;&amp;icy; &amp;pcy;&amp;ocy; &amp;zcy;&amp;acy;&amp;pcy;&amp;rcy;&amp;ocy;&amp;scy;&amp;ucy; &amp;fcy;&amp;ucy;&amp;ncy;&amp;kcy;&amp;tscy;&amp;icy;&amp;yacy; &amp;TScy;&amp;Ncy;&amp;Scy;"/>
          <p:cNvSpPr>
            <a:spLocks noChangeAspect="1" noChangeArrowheads="1"/>
          </p:cNvSpPr>
          <p:nvPr/>
        </p:nvSpPr>
        <p:spPr bwMode="auto">
          <a:xfrm>
            <a:off x="63500" y="-1790700"/>
            <a:ext cx="66579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4354513"/>
            <a:ext cx="4451350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7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6192688" cy="72008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моста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842499" cy="160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53" y="4003097"/>
            <a:ext cx="3519742" cy="252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7720272" y="5600894"/>
            <a:ext cx="936104" cy="612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7385198" y="4149080"/>
            <a:ext cx="105569" cy="814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36" y="1639476"/>
            <a:ext cx="3587260" cy="199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93812" y="692696"/>
            <a:ext cx="504838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Проводниковая функция –</a:t>
            </a:r>
            <a:r>
              <a:rPr lang="ru-RU" altLang="ru-RU" sz="2000" dirty="0" smtClean="0">
                <a:latin typeface="Times New Roman" pitchFamily="18" charset="0"/>
              </a:rPr>
              <a:t> афферентные (1) </a:t>
            </a:r>
            <a:r>
              <a:rPr lang="ru-RU" altLang="ru-RU" sz="2000" dirty="0">
                <a:latin typeface="Times New Roman" pitchFamily="18" charset="0"/>
              </a:rPr>
              <a:t>и эфферентные </a:t>
            </a:r>
            <a:r>
              <a:rPr lang="ru-RU" altLang="ru-RU" sz="2000" dirty="0" smtClean="0">
                <a:latin typeface="Times New Roman" pitchFamily="18" charset="0"/>
              </a:rPr>
              <a:t>пути (2), </a:t>
            </a:r>
            <a:r>
              <a:rPr lang="ru-RU" altLang="ru-RU" sz="2000" dirty="0">
                <a:latin typeface="Times New Roman" pitchFamily="18" charset="0"/>
              </a:rPr>
              <a:t>обеспечивающие двустороннюю связь между головным и спинным мозгом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1368" y="414908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711480" y="590692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544454" y="3634348"/>
            <a:ext cx="3505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(мост)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515875" y="6528246"/>
            <a:ext cx="3562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Срез </a:t>
            </a:r>
            <a:r>
              <a:rPr lang="ru-RU" sz="1400" b="1" dirty="0" smtClean="0"/>
              <a:t>на уровне средней трети моста</a:t>
            </a:r>
            <a:endParaRPr lang="ru-RU" sz="14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6" y="2399764"/>
            <a:ext cx="4332775" cy="27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55576" y="5339284"/>
            <a:ext cx="3505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 головного мозга (стволовая часть, сагиттальный разрез) 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3563888" y="4250541"/>
            <a:ext cx="936104" cy="612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20295" y="479479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5914" y="22573"/>
            <a:ext cx="5968254" cy="526107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моста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65352" y="548680"/>
            <a:ext cx="424847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Условно-рефлекторная деятельность –</a:t>
            </a:r>
            <a:r>
              <a:rPr lang="ru-RU" altLang="ru-RU" sz="2000" dirty="0" smtClean="0">
                <a:latin typeface="Times New Roman" pitchFamily="18" charset="0"/>
              </a:rPr>
              <a:t> ядра черепных нервов (</a:t>
            </a:r>
            <a:r>
              <a:rPr lang="en-US" altLang="ru-RU" sz="2000" dirty="0" smtClean="0">
                <a:latin typeface="Times New Roman" pitchFamily="18" charset="0"/>
              </a:rPr>
              <a:t>V-VIII</a:t>
            </a:r>
            <a:r>
              <a:rPr lang="ru-RU" altLang="ru-RU" sz="2000" dirty="0" smtClean="0">
                <a:latin typeface="Times New Roman" pitchFamily="18" charset="0"/>
              </a:rPr>
              <a:t>), собственные ядра моста, ядра ретикулярной формации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64" y="764704"/>
            <a:ext cx="495899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42" y="764704"/>
            <a:ext cx="17224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" y="1916832"/>
            <a:ext cx="323869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5" y="4193656"/>
            <a:ext cx="3224948" cy="256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333783" y="5835486"/>
            <a:ext cx="3038417" cy="10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</a:t>
            </a:r>
            <a:r>
              <a:rPr lang="ru-RU" altLang="ru-RU" sz="1400" b="1" dirty="0" smtClean="0">
                <a:latin typeface="Times New Roman" pitchFamily="18" charset="0"/>
              </a:rPr>
              <a:t> – тройничный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 – </a:t>
            </a:r>
            <a:r>
              <a:rPr lang="ru-RU" altLang="ru-RU" sz="1400" b="1" dirty="0" smtClean="0">
                <a:latin typeface="Times New Roman" pitchFamily="18" charset="0"/>
              </a:rPr>
              <a:t>отводящий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VII</a:t>
            </a:r>
            <a:r>
              <a:rPr lang="ru-RU" altLang="ru-RU" sz="1400" b="1" dirty="0" smtClean="0">
                <a:latin typeface="Times New Roman" pitchFamily="18" charset="0"/>
              </a:rPr>
              <a:t> – лицевой нерв;</a:t>
            </a:r>
          </a:p>
          <a:p>
            <a:pPr algn="l"/>
            <a:r>
              <a:rPr lang="en-US" altLang="ru-RU" sz="1400" b="1" dirty="0" smtClean="0">
                <a:latin typeface="Times New Roman" pitchFamily="18" charset="0"/>
              </a:rPr>
              <a:t>VIII</a:t>
            </a:r>
            <a:r>
              <a:rPr lang="ru-RU" altLang="ru-RU" sz="1400" b="1" dirty="0" smtClean="0">
                <a:latin typeface="Times New Roman" pitchFamily="18" charset="0"/>
              </a:rPr>
              <a:t> – преддверно-улитковый нерв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07504" y="1052736"/>
            <a:ext cx="504838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10" y="111770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4980689" cy="353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214554"/>
            <a:ext cx="4000496" cy="287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28596" y="4643446"/>
            <a:ext cx="1071570" cy="10715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1428728" y="5000636"/>
            <a:ext cx="1428760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V="1">
            <a:off x="2536017" y="3893347"/>
            <a:ext cx="2857520" cy="12144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5643578"/>
            <a:ext cx="1413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Полушарие</a:t>
            </a:r>
            <a:endParaRPr lang="ru-RU" sz="1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643042" y="6000769"/>
            <a:ext cx="714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Червь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214810" y="6000769"/>
            <a:ext cx="857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Клочок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361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6147593" cy="648072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05" y="130814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konspekta.net/studopediaorg/baza3/3089967609813.files/image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" y="4230471"/>
            <a:ext cx="4534426" cy="262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5456" y="2550716"/>
            <a:ext cx="4401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шатра (1) – относится к самой древней части мозжечка (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flocculus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связанной с вестибулярным аппаратом;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Шаровидное (2) и пробковидное (3)  - к старой части мозжечка, возникшей в связи с движениями туловища;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Зубчатое ядро (4) – к молодой части мозжечка,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развившейся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связи с передвижениями при помощи конечностей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7" y="844596"/>
            <a:ext cx="4474179" cy="319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1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10" y="111770"/>
            <a:ext cx="2021482" cy="17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4" y="3704113"/>
            <a:ext cx="3724072" cy="269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04" y="5301208"/>
            <a:ext cx="5083024" cy="134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63" y="3284984"/>
            <a:ext cx="5074665" cy="176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268760"/>
            <a:ext cx="5184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Регуляция мышечного тонуса, позы и равновесия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Координация позы и выполняемого целенаправленного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Мозжечок участвует в программировании целенаправленных движений.</a:t>
            </a:r>
          </a:p>
        </p:txBody>
      </p:sp>
    </p:spTree>
    <p:extLst>
      <p:ext uri="{BB962C8B-B14F-4D97-AF65-F5344CB8AC3E}">
        <p14:creationId xmlns:p14="http://schemas.microsoft.com/office/powerpoint/2010/main" val="19237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6435625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мозжечка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24689"/>
            <a:ext cx="1619672" cy="142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7" y="1780771"/>
            <a:ext cx="2883413" cy="28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59791"/>
            <a:ext cx="4865628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64011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 новорожденного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465625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мозга взрослого человека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598" y="4972848"/>
            <a:ext cx="8750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Полушария головного мозга взрослого человека по сравнению с весом полушарий мозга новорожденного увеличиваются в 4 раза,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мозжечок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 7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 (Е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С. Боришпольский, 1929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рождению масса мозжечка составляет в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 20 г,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 месяца она удваи­вается, в 5 месяцев увеличивается в 3 раза, к концу девятого месяца – в 4 раза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140509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5,4% от массы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6975" y="1421237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10% от массы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699792" y="1484784"/>
            <a:ext cx="1584176" cy="135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15207256"/>
              </p:ext>
            </p:extLst>
          </p:nvPr>
        </p:nvGraphicFramePr>
        <p:xfrm>
          <a:off x="287016" y="62068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14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4076048" cy="353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19109571"/>
              </p:ext>
            </p:extLst>
          </p:nvPr>
        </p:nvGraphicFramePr>
        <p:xfrm>
          <a:off x="539552" y="188640"/>
          <a:ext cx="7992888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>
            <a:off x="1691680" y="2492896"/>
            <a:ext cx="1152128" cy="21259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20353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Вентральная часть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5476" y="19888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Дорсальная часть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79601"/>
            <a:ext cx="4341708" cy="35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5849888" y="2420888"/>
            <a:ext cx="738336" cy="11350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699792" y="6384851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Препараты головного мозга (вентральная и дорсальная поверхности)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32" y="0"/>
            <a:ext cx="1981162" cy="170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2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603" y="0"/>
            <a:ext cx="8523857" cy="576064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59137" y="2897166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59136" y="360437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5661248"/>
            <a:ext cx="43564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среднего мозга на уровне ножек мозга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холмиков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–ядро верхнего двухолмия, 2 –центральное серое вещество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7" y="2603158"/>
            <a:ext cx="3240360" cy="305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420490" y="2729670"/>
            <a:ext cx="927374" cy="376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76" y="2626335"/>
            <a:ext cx="2611821" cy="342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378617" y="3444250"/>
            <a:ext cx="1420170" cy="46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73814" y="252783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292080" y="3105815"/>
            <a:ext cx="1045629" cy="338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92079" y="3709627"/>
            <a:ext cx="1045630" cy="79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292078" y="6045968"/>
            <a:ext cx="3851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Стволовая часть мозга (дорсальная поверхность)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верхние холмики, 4 –нижние холмики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3332" y="51906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зрения (верхние холмики)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центры слуха (нижние холмики)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7" name="Стрелка вниз 9216"/>
          <p:cNvSpPr/>
          <p:nvPr/>
        </p:nvSpPr>
        <p:spPr>
          <a:xfrm>
            <a:off x="3779912" y="1165394"/>
            <a:ext cx="936104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9" name="Прямоугольник 9218"/>
          <p:cNvSpPr/>
          <p:nvPr/>
        </p:nvSpPr>
        <p:spPr>
          <a:xfrm>
            <a:off x="495087" y="1563360"/>
            <a:ext cx="8253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ориентировочного рефлекса (двигательная реакция на сильный раздражитель)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8616" y="2921149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8" y="116632"/>
            <a:ext cx="8523857" cy="576064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9" y="76470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глазодвигательного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блокового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нервов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75767"/>
            <a:ext cx="4638303" cy="560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трелка вниз 23"/>
          <p:cNvSpPr/>
          <p:nvPr/>
        </p:nvSpPr>
        <p:spPr>
          <a:xfrm>
            <a:off x="1835697" y="1472590"/>
            <a:ext cx="936104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875020"/>
            <a:ext cx="4772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Бинокулярное зрение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в органах зрения (реакция зрачка на свет,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аккомодации)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 головы и глаз</a:t>
            </a:r>
          </a:p>
        </p:txBody>
      </p:sp>
      <p:pic>
        <p:nvPicPr>
          <p:cNvPr id="5129" name="Picture 9" descr="http://www.vrachfree.com/images/ptoz-verkhnego-vek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8708"/>
            <a:ext cx="2196245" cy="13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poglazam.ru/wp-content/uploads/2015/09/ambliopija-refrakcionnaja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0" y="4360515"/>
            <a:ext cx="2183569" cy="11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3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5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7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9" descr="https://bitchslapbarbie.files.wordpress.com/2009/11/img_0023cut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1" name="Picture 21" descr="http://fr.academic.ru/pictures/frwiki/65/Anizokor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9" y="5661248"/>
            <a:ext cx="2334881" cy="9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7784" y="335699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птоз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27784" y="477134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Расходящееся косоглазие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7784" y="607355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мидриаз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626750" cy="247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43863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1543 г. Андрей Везалий произвел революцию в анатомии, опубликовав труд «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Humani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Corporis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Fabrica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(«О строении человеческого тела») с иллюстрациями художников из мастерской Тициана, которые для своих рисунков использовали в качестве натуры головы казненных преступников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0" y="265836"/>
            <a:ext cx="4066813" cy="41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43" y="2782069"/>
            <a:ext cx="3609263" cy="317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40783" y="6058455"/>
            <a:ext cx="3914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да Винчи (анатомические рисунки)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среднего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5978"/>
            <a:ext cx="3938587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30" y="2445978"/>
            <a:ext cx="4687486" cy="30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6626671" y="2217173"/>
            <a:ext cx="288032" cy="2088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515868" y="2168860"/>
            <a:ext cx="0" cy="2412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754205" y="2998849"/>
            <a:ext cx="720080" cy="7522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121810" y="4884829"/>
            <a:ext cx="79208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93728" y="2032507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282925" y="1984194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488323" y="2629517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748463" y="5291916"/>
            <a:ext cx="23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66124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среднего мозга на уровне ножек мозга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холмиков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красное ядро, 2 – черное вещество, 3 – медиальная петля (чувствительные пути, 4 – основание ножки мозга (двигательные пути)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365" y="126876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ядро и черная субстанция  - ядра экстрапирамидной системы. Регуляция бессознательных, автоматических движений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0110" y="548680"/>
            <a:ext cx="4347394" cy="648072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Паркинсона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(дрожательный паралич)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797010"/>
            <a:ext cx="3563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с болезнью Паркинсона. Рисунок из руководства 1886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Уильяма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Говерса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en.academic.ru/pictures/enwiki/80/Paralysis_agitans_%281907%2C_after_St._Leger%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4007"/>
            <a:ext cx="3024336" cy="340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36" y="31998"/>
            <a:ext cx="4466126" cy="274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gidmed.com/wp-content/uploads/2014/07/simptomi-bolezni-Parkins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36" y="2892010"/>
            <a:ext cx="31337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1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89" y="4719847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39785712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21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783259"/>
            <a:ext cx="1943696" cy="20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промежуточного мозга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0166695"/>
              </p:ext>
            </p:extLst>
          </p:nvPr>
        </p:nvGraphicFramePr>
        <p:xfrm>
          <a:off x="395536" y="1397000"/>
          <a:ext cx="8496944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896393" cy="27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92" y="0"/>
            <a:ext cx="1761008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2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25728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1133" y="116632"/>
            <a:ext cx="4059361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41029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179512" y="3853520"/>
            <a:ext cx="1127736" cy="18077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5643578"/>
            <a:ext cx="364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Таламус </a:t>
            </a: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(большая часть мозолистого тела, свода удалены)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142984"/>
            <a:ext cx="3286148" cy="405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572000" y="550070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 smtClean="0"/>
              <a:t>1 - мозолистое тело; 2 - хвостатое ядро; 3 - III желудочек; 4 - таламус (зрительный бугор); 5 - пластинка крыши среднего мозга; 6 - шишковидное тело; 7 - </a:t>
            </a:r>
            <a:r>
              <a:rPr lang="ru-RU" sz="1400" b="1" i="1" dirty="0" err="1" smtClean="0"/>
              <a:t>эпиталамическая</a:t>
            </a:r>
            <a:r>
              <a:rPr lang="ru-RU" sz="1400" b="1" i="1" dirty="0" smtClean="0"/>
              <a:t> спайка (задняя спайка)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200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392488" cy="98072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3096" y="980728"/>
            <a:ext cx="3815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Передние ядра (оканчивается пучок, идущий от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corpora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mamillaria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связывающий таламус с обонятельным мозгом);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pulvinar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(заднее ядро) оканчивается часть волокон зрительного тракта - подкорковый центр зрения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Вентролатеральные ядра – коллектор большинства соматосенсорных путей (проекционные, переключающие ядра)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Медиальные ядра – ассоциативные (получают импульсы от переключающих ядер, подвергая их частичному обобщению и синтезу)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Интраламинарные и ретикулярные ядра  - неспецифическая диффузная таламическая система (часть ретикулярной формации)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353410" cy="367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2204"/>
            <a:ext cx="2880320" cy="387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755576" y="5517232"/>
            <a:ext cx="237626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059832" y="5705098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Таламус </a:t>
            </a: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(горизонтальный срез на уровне спайки ствола)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062" y="110927"/>
            <a:ext cx="6291609" cy="86409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эпиталамуса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надталамической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80519" cy="420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1519213" y="3465004"/>
            <a:ext cx="93610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195170" y="4261445"/>
            <a:ext cx="1530609" cy="1113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3643" y="5219320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09240" y="3147978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92242" y="1329732"/>
            <a:ext cx="37002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Эпифиз (шишковидное тело)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мелатонина, регуляция суточных ритмов, до периода полового созревания тормозит действие гонадотропного гормона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Поводок, треугольник поводка, комиссура (спайка) поводков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связывает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лимбическую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с другими отделами головного мозга, входит в состав обонятельных путей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4047" y="116632"/>
            <a:ext cx="4123861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" y="3480689"/>
            <a:ext cx="4857895" cy="33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707904" y="5013176"/>
            <a:ext cx="1584176" cy="3137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184937" y="5326943"/>
            <a:ext cx="2018911" cy="9729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99644" y="4828510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19099" y="6165304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565481" y="3648720"/>
            <a:ext cx="34710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Медиальное коленчатое тело (вместе с нижними холмиками) является подкорковым центром слуха;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Латеральное коленчатое тело (вместе с верхними холмиками) является подкорковым центром зрения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915"/>
            <a:ext cx="4283521" cy="319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6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07.10.2017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4" y="2060848"/>
            <a:ext cx="4283521" cy="367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456462" cy="317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444" y="550291"/>
            <a:ext cx="45590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Коленчатые тела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055377" y="7208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578438"/>
            <a:ext cx="14045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504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функции гипоталамуса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5" y="1412776"/>
            <a:ext cx="3902807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9600" y="1345753"/>
            <a:ext cx="42484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Chiasma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opticum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tractus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opticus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Tuber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cinereum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infundibulum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hypophysis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Corpora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mamillaria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hypothalamica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191619" cy="895300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методы исследования головного мозга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27464" y="6492875"/>
            <a:ext cx="213360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://n-d-c.ru/assets/images/common/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52326"/>
            <a:ext cx="2951503" cy="30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stpulscen.ru/system/images/product/024/017/433_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690663" cy="304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90" y="133053"/>
            <a:ext cx="4956175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15503" y="2998947"/>
            <a:ext cx="495932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Позитронно-эмиссионная томография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5884522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МРТ головного мозга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355976" y="4725143"/>
            <a:ext cx="4518590" cy="183681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20072" y="2564904"/>
            <a:ext cx="3528392" cy="17281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99" y="116632"/>
            <a:ext cx="4680520" cy="43204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гипоталамуса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3798510" cy="219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6876256" y="764704"/>
            <a:ext cx="93610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" y="1700808"/>
            <a:ext cx="5021660" cy="274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гнутая влево стрелка 6"/>
          <p:cNvSpPr/>
          <p:nvPr/>
        </p:nvSpPr>
        <p:spPr>
          <a:xfrm rot="3764451">
            <a:off x="5258159" y="-245134"/>
            <a:ext cx="863384" cy="2529891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2708920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Передняя гипоталамическая часть (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супраоптическое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преоптические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паравентрикулярные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ядра) – выработка гормонов (окситоцина и вазопрессина)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647" y="4731940"/>
            <a:ext cx="3528392" cy="10013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06962" y="4746079"/>
            <a:ext cx="43415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Промежуточная гипоталамическая часть: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голода и насыщения;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Пищеварительный центр;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терморегуляции;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Подкорковый эндокринный центр (выработка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рилизинг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-факторов);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Подкорковый вегетативный центр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286" y="475823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Задняя гипоталамическая часть: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сосочковые тела – подкорковые центры обоняния</a:t>
            </a:r>
          </a:p>
        </p:txBody>
      </p:sp>
    </p:spTree>
    <p:extLst>
      <p:ext uri="{BB962C8B-B14F-4D97-AF65-F5344CB8AC3E}">
        <p14:creationId xmlns:p14="http://schemas.microsoft.com/office/powerpoint/2010/main" val="22682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154" y="260648"/>
            <a:ext cx="3123257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Гипоталамо-гипофизарная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7" y="1556792"/>
            <a:ext cx="2781367" cy="24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" y="4221088"/>
            <a:ext cx="3171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46" y="260648"/>
            <a:ext cx="5806929" cy="589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9" y="5411713"/>
            <a:ext cx="3171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Сагиттальный разрез гипофиза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euromednews.ru/wp-content/uploads/2015/03/1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41" y="976561"/>
            <a:ext cx="5182453" cy="389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umen.luc.edu/lumen/meded/mech/cases/case6/scan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2" y="949152"/>
            <a:ext cx="3054746" cy="45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893222" cy="79208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Синдромы поражения области серого бугра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4581128"/>
            <a:ext cx="2663230" cy="21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066"/>
            <a:ext cx="1732519" cy="20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94246325"/>
              </p:ext>
            </p:extLst>
          </p:nvPr>
        </p:nvGraphicFramePr>
        <p:xfrm>
          <a:off x="260723" y="260648"/>
          <a:ext cx="88569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371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17409732"/>
              </p:ext>
            </p:extLst>
          </p:nvPr>
        </p:nvGraphicFramePr>
        <p:xfrm>
          <a:off x="179512" y="44624"/>
          <a:ext cx="8784976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8898"/>
            <a:ext cx="5256584" cy="34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83" y="0"/>
            <a:ext cx="3123257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ядра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83" y="165026"/>
            <a:ext cx="4937506" cy="359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5080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>
            <a:stCxn id="17" idx="3"/>
          </p:cNvCxnSpPr>
          <p:nvPr/>
        </p:nvCxnSpPr>
        <p:spPr>
          <a:xfrm flipV="1">
            <a:off x="3131839" y="1426099"/>
            <a:ext cx="2664297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7" idx="3"/>
          </p:cNvCxnSpPr>
          <p:nvPr/>
        </p:nvCxnSpPr>
        <p:spPr>
          <a:xfrm flipV="1">
            <a:off x="3131839" y="908720"/>
            <a:ext cx="3921918" cy="702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026346" y="1984518"/>
            <a:ext cx="4691662" cy="2051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491880" y="1259742"/>
            <a:ext cx="3960440" cy="1284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59631" y="142609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928" y="2769904"/>
            <a:ext cx="214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Чечевицеобразное ядро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28" y="403642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491880" y="1672646"/>
            <a:ext cx="3672408" cy="13243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015" y="2856528"/>
            <a:ext cx="144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Бледный шар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7535" y="2427078"/>
            <a:ext cx="125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Скорлупа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2095227" y="2427078"/>
            <a:ext cx="360040" cy="1331984"/>
          </a:xfrm>
          <a:prstGeom prst="leftBrac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5715016"/>
            <a:ext cx="36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головного мозга (горизонтальный срез)</a:t>
            </a:r>
          </a:p>
        </p:txBody>
      </p:sp>
    </p:spTree>
    <p:extLst>
      <p:ext uri="{BB962C8B-B14F-4D97-AF65-F5344CB8AC3E}">
        <p14:creationId xmlns:p14="http://schemas.microsoft.com/office/powerpoint/2010/main" val="17217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123257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Базальные ядра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90816"/>
            <a:ext cx="4896544" cy="316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35" y="58366"/>
            <a:ext cx="4366577" cy="350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165290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Чечевицеобразное ядро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капсула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715016"/>
            <a:ext cx="36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головного мозга (фронтальный срез)</a:t>
            </a:r>
          </a:p>
        </p:txBody>
      </p:sp>
    </p:spTree>
    <p:extLst>
      <p:ext uri="{BB962C8B-B14F-4D97-AF65-F5344CB8AC3E}">
        <p14:creationId xmlns:p14="http://schemas.microsoft.com/office/powerpoint/2010/main" val="40249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832648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Экстрапирамидная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52" y="692696"/>
            <a:ext cx="4275348" cy="582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8680"/>
            <a:ext cx="4896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совокупность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анатомических образований, расположенных в больших полушариях и стволе головного мозга и участвующих в осуществлении двигательных функций.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625898"/>
            <a:ext cx="4806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подкорковые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хвостатое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caudatus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чечевичное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lentiformis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в котором различают наружную часть — скорлупу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putamen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внутреннюю — бледный шар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pallidus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ядро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ruber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черную субстанцию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substantia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nigra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субталамическое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ядро Льюиса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subthalamicus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медиальное ядро зрительного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652" y="478196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тонуса двигательной системы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предуготованности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движениям,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непроизвольных автоматизированных движений. </a:t>
            </a:r>
          </a:p>
        </p:txBody>
      </p:sp>
    </p:spTree>
    <p:extLst>
      <p:ext uri="{BB962C8B-B14F-4D97-AF65-F5344CB8AC3E}">
        <p14:creationId xmlns:p14="http://schemas.microsoft.com/office/powerpoint/2010/main" val="19803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54521"/>
            <a:ext cx="5832648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Экстрапирамидная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28188612"/>
              </p:ext>
            </p:extLst>
          </p:nvPr>
        </p:nvGraphicFramePr>
        <p:xfrm>
          <a:off x="395536" y="620688"/>
          <a:ext cx="8424936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http://timofeeva-letunovskaya.ru/uploads/posts/2014-05/1401045265_4250021600024_dis_strickwindel_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32990"/>
            <a:ext cx="4154247" cy="27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iteaboutchildren.com/wp-content/uploads/2015/02/yoga-for-childre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87821"/>
            <a:ext cx="3611284" cy="285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263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Хорея (хореический гиперкинез, также известная как «виттова пляска» или «пляска святого Вита»; от греческого </a:t>
            </a:r>
            <a:r>
              <a:rPr lang="ru-RU" b="1" dirty="0" err="1"/>
              <a:t>χορεί</a:t>
            </a:r>
            <a:r>
              <a:rPr lang="ru-RU" b="1" dirty="0"/>
              <a:t>α, вид танца) — синдром при поражении базальных ганглиев, характеризующийся беспорядочными, отрывистыми, нерегулярными движениями</a:t>
            </a:r>
          </a:p>
        </p:txBody>
      </p:sp>
      <p:pic>
        <p:nvPicPr>
          <p:cNvPr id="1026" name="Picture 2" descr="http://joy4mind.com/wp-content/uploads/2013/09/Tanec-Bolni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4" y="1844824"/>
            <a:ext cx="539494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akzdravie.com/wp-content/uploads/2014/08/image016-300x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45" y="2834927"/>
            <a:ext cx="3271243" cy="19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4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03847" cy="562074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5502392" cy="405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643446"/>
            <a:ext cx="67865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Инсульт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наиболее тяжелых форм сосудистых поражений головного мозга. По данным Национальной ассоциации по борьбе с инсультом, в России ежегодно регистрируется 450 тыс. инсультов. При этом заболеваемость инсультом в Российской Федерации составляет 2,5–3 случая на 1 тыс. населения 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20% лиц, перенесших инсульт, возвращаются к труду.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регистра мозгового инсульта НИИ неврологии РАМН, к концу острого периода (3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начала инсульта) двигательные нарушения наблюдаются у 81,2% из 100 выживших больных.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Picture 2" descr="http://www.medkrug.ru/web/uploaded/___app4/p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0"/>
            <a:ext cx="2285984" cy="2472945"/>
          </a:xfrm>
          <a:prstGeom prst="rect">
            <a:avLst/>
          </a:prstGeom>
          <a:noFill/>
        </p:spPr>
      </p:pic>
      <p:pic>
        <p:nvPicPr>
          <p:cNvPr id="51204" name="Picture 4" descr="http://www.neuroplus.ru/sites/default/files/images/stroke/insult-mozg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4199" y="2571744"/>
            <a:ext cx="2309801" cy="3339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2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98048"/>
            <a:ext cx="43351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Австрийский анатом Франц Иосиф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Галль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локализации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сенсорных (чувствительных) и моторных (двигательных) зон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мозга (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"Anatomie et physiologie du systéme nerveux еn général et du cerveau еn particulier, etc." (1810—1820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89" y="1844824"/>
            <a:ext cx="4033217" cy="473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389437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AutoShape 2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155575" y="-13335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307975" y="-11811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&amp;Vcy;. &amp;Acy;. &amp;Bcy;&amp;iecy;&amp;tscy;.jpg"/>
          <p:cNvSpPr>
            <a:spLocks noChangeAspect="1" noChangeArrowheads="1"/>
          </p:cNvSpPr>
          <p:nvPr/>
        </p:nvSpPr>
        <p:spPr bwMode="auto">
          <a:xfrm>
            <a:off x="460375" y="-1028700"/>
            <a:ext cx="18383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7974" y="569148"/>
            <a:ext cx="54881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группировке извилин человеческого мозга» («Записки Киевского общества естествоиспытателей», 1871);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центра в мозговой корке у человека» («Московский медицинский вестник», 1875);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«Анатомия поверхности головного мозга человека, с атласом и 86 таблиц» («Университетские известия», 1883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://ostriv.in.ua/images/publications/4/1240/1310552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1983"/>
            <a:ext cx="2528537" cy="33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7974" y="151983"/>
            <a:ext cx="5920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Бец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Алексеевич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(1834–1894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492896"/>
            <a:ext cx="2695986" cy="40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2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240" y="0"/>
            <a:ext cx="3888432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 большого мозга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files.school-collection.edu.ru/dlrstore/aa745954-e664-4d38-aeeb-ca9b7a616566/%5bBI8ZD_3-05%5d_%5bIL_01%5d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16" y="260648"/>
            <a:ext cx="4608512" cy="62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40888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 —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наружный зернистый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пирамидный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внутренний зернистый слой;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ганглионарный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слой;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 — слой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полиморфных клеток. 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слои клеток;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типы клеток;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слои волокон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240" y="3009284"/>
            <a:ext cx="42065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моторных центрах коры, например, в передней центральной извилине, сильно развиты 3, 5 и 6 слои и недоразвиты 2 и 4. Это так называемый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агранулярный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коры. Из этих областей берут начало нисходящие проводящие пути центральной нервной системы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чувствительных корковых центрах, где заканчиваются афферентные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 развиты слои, содержащие крупные и средние пирамиды, тогда как зернистые слои (2 и 4-й) достигают своего максимального развития. Такой тип называется гранулярным типом коры.</a:t>
            </a:r>
          </a:p>
        </p:txBody>
      </p:sp>
    </p:spTree>
    <p:extLst>
      <p:ext uri="{BB962C8B-B14F-4D97-AF65-F5344CB8AC3E}">
        <p14:creationId xmlns:p14="http://schemas.microsoft.com/office/powerpoint/2010/main" val="39220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07.10.2017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663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Цитоархитектонические поля коры полушарий большого мозга. Данные Института мозга РАМН: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86916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верхнелатеральная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поверхность: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intermedia; 4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gigantopyramidalis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40s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39s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superior; 40p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7a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40i–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inferior; 39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39p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79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18 – area occipitalis; 37ac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posterior; 37b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37a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inferior; 37c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superior; 37ab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temporoparietooccipitalis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anterior; 22 – area temporalis superior; 21 – area temporalis media; 40op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20b – area temporalis basalis; 43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subcentralis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20/38 – area temporalis basalis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27/38 – area temporalis media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22/38 – area temporalis superior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474 – subarea orbitalis; 475 – subarea orbitalis; 45a – 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70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frontopolaris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45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triangularis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46 – area frontalis media; 44 – 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 –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subarea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8 – area frontalis intermedia; 6 – area frontalis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agranularis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6a – sub-area anterior; 6p – subarea posterior (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Р.Д.Синельникову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Я.Р.Синельникову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1996)</a:t>
            </a:r>
          </a:p>
        </p:txBody>
      </p:sp>
      <p:pic>
        <p:nvPicPr>
          <p:cNvPr id="4102" name="Picture 6" descr="http://ok-t.ru/studopedia/baza18/2122935926249.files/image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20866"/>
            <a:ext cx="6552728" cy="39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Ядра анализаторов в коре большого мозга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248472" cy="34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104456" cy="34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21" y="4509120"/>
            <a:ext cx="417646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precentralis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двигательного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postcentralis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кожного анализатора</a:t>
            </a: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frontalis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medius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письменной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frontalis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(area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opercularis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устной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supramarginalis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двигательного анализатора целенаправленных комбинированных движений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angularis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зрительного анализатора письменной речи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Gyrus temporalis superior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слухового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FontTx/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temporalis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ядро слухового анализатора устной речи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4655790"/>
            <a:ext cx="41764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Sulcus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calcarinus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зрительного анализатора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>
              <a:lnSpc>
                <a:spcPts val="1000"/>
              </a:lnSpc>
              <a:buAutoNum type="arabicPeriod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Gyrus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parahippocampalis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(uncus) –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ядро обонятельного и вкусового  анализаторов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6" y="4094457"/>
            <a:ext cx="367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Верхнелатеральная поверхность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197" y="4117584"/>
            <a:ext cx="367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Медиальная поверхность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/>
              <a:pPr/>
              <a:t>07.10.2017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654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898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5496" y="6380030"/>
            <a:ext cx="1018456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Центры, связанные с речевой деятельностью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73685"/>
            <a:ext cx="6803801" cy="57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3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60840" cy="504056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Левое и правое полушария мозга 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0"/>
            <a:ext cx="1798771" cy="142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87384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74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7854" y="6492875"/>
            <a:ext cx="946448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5479" y="0"/>
            <a:ext cx="4680520" cy="836712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Ретикулярная формация ствола мозга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2" y="836712"/>
            <a:ext cx="4169899" cy="239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322" y="3269438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 мозга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28"/>
            <a:ext cx="4464496" cy="419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2677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Дейтерсом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(O.F.C.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Deiters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1885 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анатомически и функционально взаимосвязанных нейронов, окруженных множеством волокон, идущих в различных направлениях к ядерным структурам и проводящим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путям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 ретикулярной формации способны к устойчивой фоновой импульсной активности (массивная конвергенция различных афферентных влияний,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активности гуморальными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факторами (адреналин, ацетилхолин, напряжение С02 в крови,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гипоксия)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нейронов РФ к различным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 веществам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b.exdat.com/tw_files2/urls_31/82/d-81073/81073_html_6b5c94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482" y="0"/>
            <a:ext cx="360804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320480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ретикулярной формации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7504" y="1135777"/>
            <a:ext cx="583264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Регуляция тонуса коры (уровень сознания, внимания, психической активности, регуляция процессов сна и бодрствования);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Регулирует поток информации, идущий по афферентным путям в кору больших полушарий. Оценивает биологическую значимость поступающей информации;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Принимает участие в регуляции мышечного тонуса;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Объединяя и интегрируя в своей сети нервные структуры ствола мозга, обеспечивает согласованную регуляцию всех вегетативных функций;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ее состав входят сосудодвигательный и дыхательный центры продолговатого мозга и центры ритмической двигательной активности среднего мозга.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0" y="0"/>
            <a:ext cx="3240360" cy="562074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0" y="6487090"/>
            <a:ext cx="971600" cy="365125"/>
          </a:xfrm>
        </p:spPr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83861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1" y="4248472"/>
            <a:ext cx="88629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ВОЗ: Информационный </a:t>
            </a: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бюллетень </a:t>
            </a:r>
            <a:r>
              <a:rPr lang="ru-RU" alt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N°362 Март </a:t>
            </a:r>
            <a:r>
              <a:rPr lang="ru-RU" alt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 г. 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sz="15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факты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Деменция — это синдром, при котором происходит деградация памяти, мышления, поведения и способности выполнять ежедневные действия. 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Деменция поражает, в основном, пожилых людей, но она не является нормальным состоянием старения.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Во всем мире насчитывается 47,5 миллиона людей с деменцией, и ежегодно происходит 7,7 миллиона новых случаев заболевания. 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Болезнь Альцгеймера является наиболее распространенной причиной деменции – на нее приходится 60-70% всех случаев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lang="ru-RU" alt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000108"/>
            <a:ext cx="3321488" cy="812038"/>
          </a:xfrm>
        </p:spPr>
        <p:txBody>
          <a:bodyPr/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5288" y="0"/>
            <a:ext cx="5978712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14282" y="4857760"/>
            <a:ext cx="8572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обонятельный мозг, перегородка, свод,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гиппокамп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поясная извилина,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парагиппокампальная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извилина, миндалевидное тело (или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амигдалярный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комплекс), расположенное в медиальной стенке височной доли, передние ядра таламуса, сосцевидные, или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мамиллярные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тела, гипоталамус, ретикулярные ядра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Гуддена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Бехтерева, находящиеся в среднем мозге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3888432" cy="151216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3212976"/>
            <a:ext cx="607223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регуляция функций диэнцефальных 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неокортикальных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образований;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2) формирование эмоционального состояния организма;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3) регуляция вегетативных и соматических процессов при эмоционально-мотивационной деятельности;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4) регуляция уровня внимания, восприятия, памяти, мышления;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5) выбор и реализация адаптивных форм поведения, включая такие биологически важные виды поведения как поисковое, пищевое, половое, оборонительное;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6) участие в организации цикла «сон – бодрствование».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8306" y="0"/>
            <a:ext cx="3415694" cy="308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97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27584" y="1556792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Серое вещество отделов головного мозга представлено ядрами, обеспечивает рефлекторную деятельность.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Белое вещество отделов головного мозга – отростки нервных клеток (проводящие пути).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07.10.2017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517" y="1052736"/>
            <a:ext cx="7874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http://msnbcmedia.msn.com/i/MSNBC/Components/Photo/_new/121018-bodyOdd-brain2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28559"/>
            <a:ext cx="4278388" cy="42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F7BF63C-8D40-4BFB-8191-9DC2EA03E886}" type="datetime1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14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38561-E9D7-4E29-90FF-7B93210F319D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171017" name="Rectangle 9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4714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Болезнь Альцгеймера</a:t>
            </a:r>
          </a:p>
        </p:txBody>
      </p:sp>
      <p:pic>
        <p:nvPicPr>
          <p:cNvPr id="62469" name="Picture 7" descr="http://upload.wikimedia.org/wikipedia/commons/thumb/1/1d/Auguste_D_aus_Marktbreit.jpg/220px-Auguste_D_aus_Marktbrei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4024313" cy="5791200"/>
          </a:xfrm>
          <a:noFill/>
        </p:spPr>
      </p:pic>
      <p:pic>
        <p:nvPicPr>
          <p:cNvPr id="62470" name="Picture 2" descr="http://img2-3.timeinc.net/people/i/2004/04/news/040614/rreagan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990600"/>
            <a:ext cx="2641600" cy="1981200"/>
          </a:xfrm>
          <a:noFill/>
        </p:spPr>
      </p:pic>
      <p:pic>
        <p:nvPicPr>
          <p:cNvPr id="62471" name="Picture 4" descr="Arlene Franc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1800"/>
            <a:ext cx="1811338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4" descr="http://www.popcrunch.com/wp-content/uploads/2011/06/Glen-Campbell-Alzheimers-Disea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1751013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6" descr="Sugar Ray Robinson 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4876800"/>
            <a:ext cx="1828800" cy="1828800"/>
          </a:xfrm>
          <a:noFill/>
        </p:spPr>
      </p:pic>
      <p:pic>
        <p:nvPicPr>
          <p:cNvPr id="62474" name="Picture 12" descr="http://trialx.com/curetalk/wp-content/blogs.dir/7/files/2011/03/celebrities/Peter_Falk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6" descr="http://www.onlinedegree.net/wp-content/uploads/2011/09/alzheimers/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8" descr="http://www.onlinedegree.net/wp-content/uploads/2011/09/alzheimers/0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90600"/>
            <a:ext cx="14573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7" name="Rectangle 21"/>
          <p:cNvSpPr>
            <a:spLocks noChangeArrowheads="1"/>
          </p:cNvSpPr>
          <p:nvPr/>
        </p:nvSpPr>
        <p:spPr bwMode="auto">
          <a:xfrm>
            <a:off x="5334000" y="6172200"/>
            <a:ext cx="3551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Times New Roman" pitchFamily="18" charset="0"/>
              </a:rPr>
              <a:t>(Шнайдер Н.А., д.м.н., проф.)</a:t>
            </a:r>
          </a:p>
        </p:txBody>
      </p:sp>
    </p:spTree>
    <p:extLst>
      <p:ext uri="{BB962C8B-B14F-4D97-AF65-F5344CB8AC3E}">
        <p14:creationId xmlns:p14="http://schemas.microsoft.com/office/powerpoint/2010/main" val="5815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4"/>
          <p:cNvSpPr>
            <a:spLocks noChangeArrowheads="1" noChangeShapeType="1" noTextEdit="1"/>
          </p:cNvSpPr>
          <p:nvPr/>
        </p:nvSpPr>
        <p:spPr bwMode="auto">
          <a:xfrm>
            <a:off x="1547813" y="188913"/>
            <a:ext cx="6408737" cy="720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Классификация нервной системы</a:t>
            </a:r>
          </a:p>
          <a:p>
            <a:pPr algn="ctr"/>
            <a:r>
              <a:rPr lang="ru-RU" sz="1400" kern="10"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(по топографическому признаку)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492500" y="1989138"/>
            <a:ext cx="2303463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Нервная система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179388" y="4076700"/>
            <a:ext cx="4356100" cy="260667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v"/>
            </a:pPr>
            <a:r>
              <a:rPr lang="ru-RU" altLang="ru-RU" sz="1600" b="1">
                <a:latin typeface="Times New Roman" pitchFamily="18" charset="0"/>
              </a:rPr>
              <a:t> (</a:t>
            </a:r>
            <a:r>
              <a:rPr lang="en-US" altLang="ru-RU" sz="1600" b="1">
                <a:latin typeface="Times New Roman" pitchFamily="18" charset="0"/>
              </a:rPr>
              <a:t>systema</a:t>
            </a:r>
            <a:r>
              <a:rPr lang="en-US" altLang="ru-RU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ru-RU" sz="1600" b="1">
                <a:latin typeface="Times New Roman" pitchFamily="18" charset="0"/>
              </a:rPr>
              <a:t>nervosum centrale)</a:t>
            </a:r>
            <a:r>
              <a:rPr lang="ru-RU" altLang="ru-RU" sz="1600" b="1">
                <a:latin typeface="Times New Roman" pitchFamily="18" charset="0"/>
              </a:rPr>
              <a:t> состоит из филогенетически более старого спинного мозга </a:t>
            </a:r>
            <a:r>
              <a:rPr lang="ru-RU" altLang="ru-RU" sz="1800" b="1">
                <a:latin typeface="Times New Roman" pitchFamily="18" charset="0"/>
              </a:rPr>
              <a:t>(</a:t>
            </a:r>
            <a:r>
              <a:rPr lang="en-US" altLang="ru-RU" sz="1800" b="1">
                <a:latin typeface="Times New Roman" pitchFamily="18" charset="0"/>
              </a:rPr>
              <a:t>medulla spinalis)</a:t>
            </a:r>
            <a:r>
              <a:rPr lang="ru-RU" altLang="ru-RU" sz="1600" b="1">
                <a:latin typeface="Times New Roman" pitchFamily="18" charset="0"/>
              </a:rPr>
              <a:t>, расположенного в спиннопозвоночном канале, и более нового, головного мозга </a:t>
            </a:r>
            <a:r>
              <a:rPr lang="en-US" altLang="ru-RU" sz="1800" b="1">
                <a:latin typeface="Times New Roman" pitchFamily="18" charset="0"/>
              </a:rPr>
              <a:t>(encephalon</a:t>
            </a:r>
            <a:r>
              <a:rPr lang="ru-RU" altLang="ru-RU" sz="1800" b="1">
                <a:latin typeface="Times New Roman" pitchFamily="18" charset="0"/>
              </a:rPr>
              <a:t>),</a:t>
            </a:r>
            <a:r>
              <a:rPr lang="ru-RU" altLang="ru-RU" sz="1600" b="1">
                <a:latin typeface="Times New Roman" pitchFamily="18" charset="0"/>
              </a:rPr>
              <a:t> лежащего в полости мозгового черепа. Они оба генетически, морфологически и функционально связанны между собой и без резких границ переходят один в другой.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>
              <a:latin typeface="Times New Roman" pitchFamily="18" charset="0"/>
            </a:endParaRPr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89025"/>
            <a:ext cx="2843212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30"/>
          <p:cNvSpPr txBox="1">
            <a:spLocks noChangeArrowheads="1"/>
          </p:cNvSpPr>
          <p:nvPr/>
        </p:nvSpPr>
        <p:spPr bwMode="auto">
          <a:xfrm>
            <a:off x="4787900" y="4149725"/>
            <a:ext cx="4211638" cy="243681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1800" b="1">
                <a:latin typeface="Arial" charset="0"/>
              </a:rPr>
              <a:t> 12 пар Ч.М.Н.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1800" b="1">
                <a:latin typeface="Arial" charset="0"/>
              </a:rPr>
              <a:t> </a:t>
            </a:r>
            <a:r>
              <a:rPr lang="en-US" altLang="ru-RU" sz="1800" b="1">
                <a:latin typeface="Arial" charset="0"/>
              </a:rPr>
              <a:t> </a:t>
            </a:r>
            <a:r>
              <a:rPr lang="ru-RU" altLang="ru-RU" sz="1800" b="1">
                <a:latin typeface="Arial" charset="0"/>
              </a:rPr>
              <a:t>31 пара </a:t>
            </a:r>
            <a:r>
              <a:rPr lang="ru-RU" altLang="ru-RU" sz="1600" b="1">
                <a:latin typeface="Arial" charset="0"/>
              </a:rPr>
              <a:t>спинномозговых нервов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ru-RU" sz="1800" b="1">
                <a:latin typeface="Arial" charset="0"/>
              </a:rPr>
              <a:t> </a:t>
            </a:r>
            <a:r>
              <a:rPr lang="ru-RU" altLang="ru-RU" sz="1800" b="1">
                <a:latin typeface="Arial" charset="0"/>
              </a:rPr>
              <a:t> Корешки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1800" b="1">
                <a:latin typeface="Arial" charset="0"/>
              </a:rPr>
              <a:t> </a:t>
            </a:r>
            <a:r>
              <a:rPr lang="en-US" altLang="ru-RU" sz="1800" b="1">
                <a:latin typeface="Arial" charset="0"/>
              </a:rPr>
              <a:t> </a:t>
            </a:r>
            <a:r>
              <a:rPr lang="ru-RU" altLang="ru-RU" sz="1800" b="1">
                <a:latin typeface="Arial" charset="0"/>
              </a:rPr>
              <a:t>Стволы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ru-RU" sz="1800" b="1">
                <a:latin typeface="Arial" charset="0"/>
              </a:rPr>
              <a:t> </a:t>
            </a:r>
            <a:r>
              <a:rPr lang="ru-RU" altLang="ru-RU" sz="1800" b="1">
                <a:latin typeface="Arial" charset="0"/>
              </a:rPr>
              <a:t> Отдельные нервы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1800" b="1">
                <a:latin typeface="Arial" charset="0"/>
              </a:rPr>
              <a:t> </a:t>
            </a:r>
            <a:r>
              <a:rPr lang="en-US" altLang="ru-RU" sz="1800" b="1">
                <a:latin typeface="Arial" charset="0"/>
              </a:rPr>
              <a:t> </a:t>
            </a:r>
            <a:r>
              <a:rPr lang="ru-RU" altLang="ru-RU" sz="1800" b="1">
                <a:latin typeface="Arial" charset="0"/>
              </a:rPr>
              <a:t>Нервные сплетения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1800" b="1">
                <a:latin typeface="Arial" charset="0"/>
              </a:rPr>
              <a:t> </a:t>
            </a:r>
            <a:r>
              <a:rPr lang="en-US" altLang="ru-RU" sz="1800" b="1">
                <a:latin typeface="Arial" charset="0"/>
              </a:rPr>
              <a:t> Ganglii</a:t>
            </a:r>
            <a:endParaRPr lang="ru-RU" altLang="ru-RU" sz="180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26631" name="Picture 31" descr="_The lumbosacral plex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2513"/>
            <a:ext cx="2627312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Line 32"/>
          <p:cNvSpPr>
            <a:spLocks noChangeShapeType="1"/>
          </p:cNvSpPr>
          <p:nvPr/>
        </p:nvSpPr>
        <p:spPr bwMode="auto">
          <a:xfrm flipH="1">
            <a:off x="2771775" y="2349500"/>
            <a:ext cx="107950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3" name="Line 33"/>
          <p:cNvSpPr>
            <a:spLocks noChangeShapeType="1"/>
          </p:cNvSpPr>
          <p:nvPr/>
        </p:nvSpPr>
        <p:spPr bwMode="auto">
          <a:xfrm>
            <a:off x="5292725" y="2420938"/>
            <a:ext cx="1223963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4" name="Text Box 34"/>
          <p:cNvSpPr txBox="1">
            <a:spLocks noChangeArrowheads="1"/>
          </p:cNvSpPr>
          <p:nvPr/>
        </p:nvSpPr>
        <p:spPr bwMode="auto">
          <a:xfrm>
            <a:off x="250825" y="357346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ЦНС</a:t>
            </a:r>
          </a:p>
        </p:txBody>
      </p:sp>
      <p:sp>
        <p:nvSpPr>
          <p:cNvPr id="26635" name="Text Box 35"/>
          <p:cNvSpPr txBox="1">
            <a:spLocks noChangeArrowheads="1"/>
          </p:cNvSpPr>
          <p:nvPr/>
        </p:nvSpPr>
        <p:spPr bwMode="auto">
          <a:xfrm>
            <a:off x="7596188" y="3716338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ПНС</a:t>
            </a:r>
          </a:p>
        </p:txBody>
      </p:sp>
    </p:spTree>
    <p:extLst>
      <p:ext uri="{BB962C8B-B14F-4D97-AF65-F5344CB8AC3E}">
        <p14:creationId xmlns:p14="http://schemas.microsoft.com/office/powerpoint/2010/main" val="36770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440709cc0f69eb7aa57c0ed74a548fc82bb5b8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5405</TotalTime>
  <Words>2952</Words>
  <Application>Microsoft Office PowerPoint</Application>
  <PresentationFormat>Экран (4:3)</PresentationFormat>
  <Paragraphs>459</Paragraphs>
  <Slides>73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73</vt:i4>
      </vt:variant>
    </vt:vector>
  </HeadingPairs>
  <TitlesOfParts>
    <vt:vector size="75" baseType="lpstr">
      <vt:lpstr>Тема Office</vt:lpstr>
      <vt:lpstr>1_Тема Office</vt:lpstr>
      <vt:lpstr>Кафедра анатомии и гистологии человека</vt:lpstr>
      <vt:lpstr>План лекции</vt:lpstr>
      <vt:lpstr> Функции НС: </vt:lpstr>
      <vt:lpstr>Презентация PowerPoint</vt:lpstr>
      <vt:lpstr>Современные методы исследования головного мозга</vt:lpstr>
      <vt:lpstr>Актуальность</vt:lpstr>
      <vt:lpstr>Актуальность</vt:lpstr>
      <vt:lpstr>Болезнь Альцгеймера</vt:lpstr>
      <vt:lpstr>Презентация PowerPoint</vt:lpstr>
      <vt:lpstr>Презентация PowerPoint</vt:lpstr>
      <vt:lpstr>Рефлекс – ответная реакция организма на  внешнее или внутреннее раздражение</vt:lpstr>
      <vt:lpstr>Простая рефлекторная дуга – коленный рефлекс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</vt:lpstr>
      <vt:lpstr>Презентация PowerPoint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Строение и функции продолговатого мозга</vt:lpstr>
      <vt:lpstr>Ядра продолговатого мозга</vt:lpstr>
      <vt:lpstr>Презентация PowerPoint</vt:lpstr>
      <vt:lpstr>Презентация PowerPoint</vt:lpstr>
      <vt:lpstr>Строение и функции моста</vt:lpstr>
      <vt:lpstr>Строение и функции моста</vt:lpstr>
      <vt:lpstr>Строение и функции мозжечка</vt:lpstr>
      <vt:lpstr>Строение и функции мозжечка</vt:lpstr>
      <vt:lpstr>Строение и функции мозжечка</vt:lpstr>
      <vt:lpstr>Возрастные особенности мозжечка</vt:lpstr>
      <vt:lpstr>Презентация PowerPoint</vt:lpstr>
      <vt:lpstr>Презентация PowerPoint</vt:lpstr>
      <vt:lpstr>Строение и функции среднего мозга</vt:lpstr>
      <vt:lpstr>Функции среднего мозга</vt:lpstr>
      <vt:lpstr>Строение и функции среднего мозга</vt:lpstr>
      <vt:lpstr>Болезнь Паркинсона  (дрожательный паралич)</vt:lpstr>
      <vt:lpstr>Презентация PowerPoint</vt:lpstr>
      <vt:lpstr>Строение и функции промежуточного мозга</vt:lpstr>
      <vt:lpstr>Строение и функции таламуса</vt:lpstr>
      <vt:lpstr>Строение и функции таламуса</vt:lpstr>
      <vt:lpstr>Строение и функции эпиталамуса (надталамической области)</vt:lpstr>
      <vt:lpstr>Строение и функции метаталамуса</vt:lpstr>
      <vt:lpstr>Презентация PowerPoint</vt:lpstr>
      <vt:lpstr>Строение и функции гипоталамуса</vt:lpstr>
      <vt:lpstr>Ядра гипоталамуса</vt:lpstr>
      <vt:lpstr>Гипоталамо-гипофизарная система</vt:lpstr>
      <vt:lpstr>Синдромы поражения области серого бугра</vt:lpstr>
      <vt:lpstr>Презентация PowerPoint</vt:lpstr>
      <vt:lpstr>Презентация PowerPoint</vt:lpstr>
      <vt:lpstr>Базальные ядра</vt:lpstr>
      <vt:lpstr>Базальные ядра</vt:lpstr>
      <vt:lpstr>Экстрапирамидная система</vt:lpstr>
      <vt:lpstr>Экстрапирамидная система</vt:lpstr>
      <vt:lpstr>Презентация PowerPoint</vt:lpstr>
      <vt:lpstr>Презентация PowerPoint</vt:lpstr>
      <vt:lpstr>Презентация PowerPoint</vt:lpstr>
      <vt:lpstr>Кора большого мозга</vt:lpstr>
      <vt:lpstr>Презентация PowerPoint</vt:lpstr>
      <vt:lpstr>Ядра анализаторов в коре большого мозга</vt:lpstr>
      <vt:lpstr>Презентация PowerPoint</vt:lpstr>
      <vt:lpstr>Центры, связанные с речевой деятельностью</vt:lpstr>
      <vt:lpstr>Левое и правое полушария мозга </vt:lpstr>
      <vt:lpstr>Ретикулярная формация ствола мозга </vt:lpstr>
      <vt:lpstr>Функции ретикулярной формации</vt:lpstr>
      <vt:lpstr>Лимбическая система</vt:lpstr>
      <vt:lpstr>Функция лимбической системы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анатомии и гистологии человека</dc:title>
  <dc:creator>Влада П. Ефремова</dc:creator>
  <cp:lastModifiedBy>Влада П. Ефремова</cp:lastModifiedBy>
  <cp:revision>170</cp:revision>
  <dcterms:created xsi:type="dcterms:W3CDTF">2016-03-23T05:39:04Z</dcterms:created>
  <dcterms:modified xsi:type="dcterms:W3CDTF">2017-10-07T00:28:01Z</dcterms:modified>
</cp:coreProperties>
</file>