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84C1B-E7FC-4F65-A295-03DF06892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ADC833-362B-40A3-8704-9BAC25E79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E144E9-3838-40EC-8798-332CCF4C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8E38B-A648-4445-8C76-A17D763D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11032-8AF6-4A02-858E-8F96ED7A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2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2F39B-DE77-46FB-95C8-7C6216B8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F009CD-77E8-4C28-B8F7-745D99086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CE0DF5-FC3B-4DBF-A742-87EEE1CD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EA8FBA-ECB0-44B3-A572-FD28D998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567BA-17CE-432F-B330-9136B987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92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A2E391-97B8-45B6-8A4D-360BC1502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C963DE-B012-4517-8F71-AE46569F2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F9082A-B3B2-4650-A1A5-DE26349B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C9CFA-E013-4845-BAA9-37B6D125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02E9C-27F8-44B5-A6EE-B5AA61DD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82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CEC9B-75A4-4878-8AE8-58F834E5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F280B2-CF0A-4E83-9DFD-4B3FAB78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4C9D0A-B4F1-4992-9B54-F1CC6BDD5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DDE09D-211B-46D5-99BD-561A82CD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3DEAF7-33D1-4BEC-B053-6CA9A64D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55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A830B-2319-4D4A-B9DD-297A9A0A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A789B-338E-46A6-B75B-58890AE02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5C475-1813-45E8-B852-A0542BA2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6290A7-5ACE-43E8-8327-51779E66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E4AC-4BDF-4700-848C-05F07BEA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9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A2B23-74FD-4BC9-8914-2757C504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446D6-CDCC-4958-B3DC-67F8FDE8E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DBFB9-D2FA-4BFA-937E-68ACD735B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CF0935-9216-441D-AB8E-3F7C2B0A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290429-F095-4B1C-B91A-5EDD7061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85E37-7AED-4BE4-BA1E-F169DDF0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0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CA09E-5F2E-467A-AB21-D5EE3584E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83D9CE-6A8F-4981-B31B-60F277ABD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8ECF4-29AF-4920-9180-C93DB6342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E57BA6-9BE8-4BB2-9365-2E7474F39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5E4887-64B7-417E-B7C8-6C87EDC4D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84CD76-71D8-4608-892B-8793C268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E5BE28-B817-4BA3-8E59-B1BA2F3B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4243B3-07A1-436C-80E3-75661E25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89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7EB2D-3DD7-4A7C-8614-644B623C3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0F5A47-2C4C-4F1F-A8F4-A502D850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138CD-3E38-4FF5-89DA-970DDA13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3C3CEA-66CB-4CE0-A44B-7A32CFB0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3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759C83-5AC3-4F54-A500-50BB7692E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9C4D6F-3FD5-44A6-9B45-90A1423F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9C4D02-5218-46E6-A6FE-5EA1BB9A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06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2D3E4-39E9-4AE0-8A1A-1121262F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9096A9-77FB-480C-AF03-49B3D5FBE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0D2CEE-D462-462C-BF3F-64F990235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C0E9-6F5E-48B9-80EA-EFE9D3D6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043BF4-759D-451C-8425-6F6D75CD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465C9-AAA5-44F9-AE48-BEBF480E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0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9AFB7-D831-4D27-9C91-A03D8869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09AEF0-1EE7-416E-A75B-4FD5E653E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AD82A7-4F78-4C7A-B165-3D04981AE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0AD990-894F-4447-A3B3-2643C7A3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673CB7-EC96-406E-98B8-E106091A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18C881-11C8-401A-B7B6-272D2060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6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66698-47B5-4FE5-811E-FCBB2D57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B00AEE-85C1-4B9D-945D-01A042209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28D7D-5F61-4B01-A723-5A9F0AF89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EFA4F-7BDA-4BB3-9C81-01B6132E951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0ACD23-2987-482C-B876-FD20ED9DF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8EC4E-0932-4F91-8F09-1366BC547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29FA6-3698-4F3E-BBE3-BAE6202DA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2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9DDD9-CF17-4742-9013-973F9F08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Lesson 4-5. Study life. Intonation in questions and answers. Positive and negative answers to the questions «</a:t>
            </a:r>
            <a:r>
              <a:rPr lang="en-US" sz="3200" dirty="0" err="1">
                <a:solidFill>
                  <a:srgbClr val="FFFFFF"/>
                </a:solidFill>
              </a:rPr>
              <a:t>Кто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это</a:t>
            </a:r>
            <a:r>
              <a:rPr lang="en-US" sz="3200" dirty="0">
                <a:solidFill>
                  <a:srgbClr val="FFFFFF"/>
                </a:solidFill>
              </a:rPr>
              <a:t>»/ «</a:t>
            </a:r>
            <a:r>
              <a:rPr lang="en-US" sz="3200" dirty="0" err="1">
                <a:solidFill>
                  <a:srgbClr val="FFFFFF"/>
                </a:solidFill>
              </a:rPr>
              <a:t>Что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это</a:t>
            </a:r>
            <a:r>
              <a:rPr lang="en-US" sz="3200" dirty="0">
                <a:solidFill>
                  <a:srgbClr val="FFFFFF"/>
                </a:solidFill>
              </a:rPr>
              <a:t>»/ </a:t>
            </a:r>
            <a:r>
              <a:rPr lang="en-US" sz="3200" dirty="0" err="1">
                <a:solidFill>
                  <a:srgbClr val="FFFFFF"/>
                </a:solidFill>
              </a:rPr>
              <a:t>Это</a:t>
            </a:r>
            <a:r>
              <a:rPr lang="en-US" sz="3200" dirty="0">
                <a:solidFill>
                  <a:srgbClr val="FFFFFF"/>
                </a:solidFill>
              </a:rPr>
              <a:t>…?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302641-3703-4882-BEEA-D5C0E7BAC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Russian language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A1BEBAC-A380-4786-B7BB-627C99972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348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AD534-CF02-4332-8675-31AE7CA6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Университет. Класс.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7ADE9D-8106-40AA-A3FC-E76D9C8814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University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Table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Стул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Chair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Ручка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Pen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Маркер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Marker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Карандаш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Pencil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960AF2F-F1C3-48C7-9713-8420A32092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Book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Бумага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Paper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Лампа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Lamp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Phone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House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Window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Халат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Gown</a:t>
            </a:r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AAD7AA4-AE3B-4128-B863-814AA8426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68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66288-1F68-4C34-B32C-4FA46ABC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useful phrases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1EFBD9-6851-427B-94C0-85A1A4857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922565" cy="43513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не понимаю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I don’t understand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Помогите, пожалуйста –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Help me please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не говорю по-русски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I don’t speak Russian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по-русски…?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What’s Russian for …?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по-английски…?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What’s English for …?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Скажите, пожалуйста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Tell me please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не знаю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I don’t know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Извините за опоздание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Sorry for being late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8A879F19-2424-4653-B22F-74DEB0CEC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399" y="5416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534EE-7935-4093-B01E-C75BB3A8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90391" cy="1325563"/>
          </a:xfrm>
        </p:spPr>
        <p:txBody>
          <a:bodyPr/>
          <a:lstStyle/>
          <a:p>
            <a:r>
              <a:rPr lang="ru-RU" dirty="0"/>
              <a:t>Как по-русски…?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3797FF-7F42-4AD1-8290-B0CB7424F2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Table</a:t>
            </a:r>
          </a:p>
          <a:p>
            <a:r>
              <a:rPr lang="en-US" dirty="0"/>
              <a:t>Chair</a:t>
            </a:r>
          </a:p>
          <a:p>
            <a:r>
              <a:rPr lang="en-US" dirty="0"/>
              <a:t>Window</a:t>
            </a:r>
          </a:p>
          <a:p>
            <a:r>
              <a:rPr lang="en-US" dirty="0"/>
              <a:t>Teacher</a:t>
            </a:r>
          </a:p>
          <a:p>
            <a:r>
              <a:rPr lang="en-US" dirty="0"/>
              <a:t>Translator</a:t>
            </a:r>
          </a:p>
          <a:p>
            <a:r>
              <a:rPr lang="en-US" dirty="0"/>
              <a:t>Engineer</a:t>
            </a:r>
          </a:p>
          <a:p>
            <a:r>
              <a:rPr lang="en-US" dirty="0"/>
              <a:t>Pencil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BD0853F-C8F2-4205-8268-0022264086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Лампа</a:t>
            </a:r>
          </a:p>
          <a:p>
            <a:r>
              <a:rPr lang="ru-RU" dirty="0"/>
              <a:t>Телефон</a:t>
            </a:r>
          </a:p>
          <a:p>
            <a:r>
              <a:rPr lang="ru-RU" dirty="0"/>
              <a:t>Дом</a:t>
            </a:r>
          </a:p>
          <a:p>
            <a:r>
              <a:rPr lang="ru-RU" dirty="0"/>
              <a:t>Халат</a:t>
            </a:r>
          </a:p>
          <a:p>
            <a:r>
              <a:rPr lang="ru-RU" dirty="0"/>
              <a:t>Университет</a:t>
            </a:r>
          </a:p>
          <a:p>
            <a:r>
              <a:rPr lang="ru-RU" dirty="0"/>
              <a:t>Друг</a:t>
            </a:r>
          </a:p>
          <a:p>
            <a:r>
              <a:rPr lang="ru-RU" dirty="0"/>
              <a:t>Бумага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8701A23-0C07-4534-82FD-160BBB7F3CAB}"/>
              </a:ext>
            </a:extLst>
          </p:cNvPr>
          <p:cNvSpPr txBox="1">
            <a:spLocks/>
          </p:cNvSpPr>
          <p:nvPr/>
        </p:nvSpPr>
        <p:spPr>
          <a:xfrm>
            <a:off x="5726596" y="339656"/>
            <a:ext cx="518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по-английски…?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B131FBC-086E-46EE-B8CB-198CCB45A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452" y="5813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2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924A2-6F0F-4CB2-9B62-A22A24F5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Translate the dialog in Russian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0941AB-3DBE-480B-B826-2BE04666E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4486"/>
            <a:ext cx="9790043" cy="515509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Alex: Good morning, Inna!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Inna: Good morning, Alex.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Alex: How are you?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Inna: I’m excellent. And how are you?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Alex: Good.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Inna: Tell me please, who is this? Is this student or professor?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Alex: This is new (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новый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professor. This is Ivan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Ivanovich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Professor: Hello students. Tell me please, what is Russian for ‘door’?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Inna: I don’t speak Russian.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Alex: I speak Russian. It is ‘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дверь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E85CAEB-34B6-4683-9AF5-2ACA3EC9D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6574" y="1861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78FF5-88EE-46E9-9E8F-61EB60D5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revise!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ED0038-665E-4BEE-930B-5F914D5B7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Кто? (</a:t>
            </a:r>
            <a:r>
              <a:rPr lang="en-US" dirty="0"/>
              <a:t>Who)?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D972A6B-F040-4E26-ACA3-4416DC361E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Humans</a:t>
            </a:r>
          </a:p>
          <a:p>
            <a:r>
              <a:rPr lang="en-US" dirty="0"/>
              <a:t>Animals</a:t>
            </a:r>
          </a:p>
          <a:p>
            <a:r>
              <a:rPr lang="en-US" dirty="0"/>
              <a:t>Insects, etc.</a:t>
            </a:r>
          </a:p>
          <a:p>
            <a:pPr marL="0" indent="0">
              <a:buNone/>
            </a:pPr>
            <a:r>
              <a:rPr lang="en-US" dirty="0"/>
              <a:t>Everything that is LIVING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1C23A80-0D49-4028-B127-920F586E8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Что?</a:t>
            </a:r>
            <a:r>
              <a:rPr lang="en-US" dirty="0"/>
              <a:t>(What)?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3FB38A1-A292-4E97-9176-5DEF1AE9779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Objects</a:t>
            </a:r>
          </a:p>
          <a:p>
            <a:r>
              <a:rPr lang="en-US" dirty="0"/>
              <a:t>Natural phenomena, etc.</a:t>
            </a:r>
          </a:p>
          <a:p>
            <a:pPr marL="0" indent="0">
              <a:buNone/>
            </a:pPr>
            <a:r>
              <a:rPr lang="en-US" dirty="0"/>
              <a:t>Everything that is NON-LIVING</a:t>
            </a:r>
            <a:endParaRPr lang="ru-RU" dirty="0"/>
          </a:p>
        </p:txBody>
      </p:sp>
      <p:pic>
        <p:nvPicPr>
          <p:cNvPr id="3" name="02">
            <a:hlinkClick r:id="" action="ppaction://media"/>
            <a:extLst>
              <a:ext uri="{FF2B5EF4-FFF2-40B4-BE49-F238E27FC236}">
                <a16:creationId xmlns:a16="http://schemas.microsoft.com/office/drawing/2014/main" id="{178A9D0D-C301-466D-A67C-3FF11FAF0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163" y="5430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82917-6395-4615-9610-961F0E07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with </a:t>
            </a:r>
            <a:r>
              <a:rPr lang="ru-RU" dirty="0"/>
              <a:t>кто</a:t>
            </a:r>
            <a:r>
              <a:rPr lang="en-US" dirty="0"/>
              <a:t> and </a:t>
            </a:r>
            <a:r>
              <a:rPr lang="ru-RU" dirty="0"/>
              <a:t>что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99DB8D-18C5-4291-84B7-5BF181A86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Кто это? – </a:t>
            </a:r>
            <a:r>
              <a:rPr lang="en-US" dirty="0"/>
              <a:t>Who is this?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C38C40-B2DF-43C2-BB85-7F2EA16D8D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Кто это? – Это директор.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58AB08-2A01-4886-ACC7-CC047A3BF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Что</a:t>
            </a:r>
            <a:r>
              <a:rPr lang="en-US" dirty="0"/>
              <a:t> </a:t>
            </a:r>
            <a:r>
              <a:rPr lang="ru-RU" dirty="0"/>
              <a:t>это?</a:t>
            </a:r>
            <a:r>
              <a:rPr lang="en-US" dirty="0"/>
              <a:t> – What is this?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DDD2DD-30EE-40C2-B522-E67436057EC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Что это? – Это стул.</a:t>
            </a:r>
          </a:p>
        </p:txBody>
      </p:sp>
      <p:pic>
        <p:nvPicPr>
          <p:cNvPr id="7" name="03">
            <a:hlinkClick r:id="" action="ppaction://media"/>
            <a:extLst>
              <a:ext uri="{FF2B5EF4-FFF2-40B4-BE49-F238E27FC236}">
                <a16:creationId xmlns:a16="http://schemas.microsoft.com/office/drawing/2014/main" id="{F9F324CE-67E7-41DD-BFD4-D96E20987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676" y="3319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DA5ED-77F7-4917-9875-D9741B58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questions.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88CE740-7EBF-48B1-BDF9-4E486B3F78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Это студент?</a:t>
            </a:r>
          </a:p>
          <a:p>
            <a:r>
              <a:rPr lang="ru-RU" dirty="0"/>
              <a:t>Да, это студент.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01ACDF9-063C-4673-97FA-1116C34D1F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Это студент?</a:t>
            </a:r>
          </a:p>
          <a:p>
            <a:r>
              <a:rPr lang="ru-RU" dirty="0"/>
              <a:t>Нет, это </a:t>
            </a:r>
            <a:r>
              <a:rPr lang="ru-RU" b="1" dirty="0"/>
              <a:t>не</a:t>
            </a:r>
            <a:r>
              <a:rPr lang="ru-RU" dirty="0"/>
              <a:t> студент. Это преподаватель.</a:t>
            </a:r>
          </a:p>
        </p:txBody>
      </p:sp>
      <p:pic>
        <p:nvPicPr>
          <p:cNvPr id="3" name="04">
            <a:hlinkClick r:id="" action="ppaction://media"/>
            <a:extLst>
              <a:ext uri="{FF2B5EF4-FFF2-40B4-BE49-F238E27FC236}">
                <a16:creationId xmlns:a16="http://schemas.microsoft.com/office/drawing/2014/main" id="{E6AE08F3-86DA-4F84-81B6-F8B4223FA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069A2-94E0-4393-8B72-20D37209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questions.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40F50-2CFE-427C-822E-3B6B71C4B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676861" cy="4351338"/>
          </a:xfrm>
        </p:spPr>
        <p:txBody>
          <a:bodyPr/>
          <a:lstStyle/>
          <a:p>
            <a:r>
              <a:rPr lang="ru-RU" dirty="0"/>
              <a:t>Это студент </a:t>
            </a:r>
            <a:r>
              <a:rPr lang="ru-RU" b="1" u="sng" dirty="0"/>
              <a:t>или</a:t>
            </a:r>
            <a:r>
              <a:rPr lang="ru-RU" dirty="0"/>
              <a:t>(</a:t>
            </a:r>
            <a:r>
              <a:rPr lang="en-US" dirty="0"/>
              <a:t>or)</a:t>
            </a:r>
            <a:r>
              <a:rPr lang="ru-RU" dirty="0"/>
              <a:t> преподаватель? – Это студент.</a:t>
            </a:r>
          </a:p>
        </p:txBody>
      </p:sp>
      <p:pic>
        <p:nvPicPr>
          <p:cNvPr id="4" name="05">
            <a:hlinkClick r:id="" action="ppaction://media"/>
            <a:extLst>
              <a:ext uri="{FF2B5EF4-FFF2-40B4-BE49-F238E27FC236}">
                <a16:creationId xmlns:a16="http://schemas.microsoft.com/office/drawing/2014/main" id="{B704F23F-6A74-42B5-BB45-B5DED03B0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399" y="2607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8BC87-7D82-42EA-A416-C0E5FDB1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remember personal pronouns?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652EF4-F65C-4F57-A915-715AB609B5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Я</a:t>
            </a:r>
          </a:p>
          <a:p>
            <a:r>
              <a:rPr lang="ru-RU" dirty="0"/>
              <a:t>Ты</a:t>
            </a:r>
          </a:p>
          <a:p>
            <a:r>
              <a:rPr lang="ru-RU" dirty="0"/>
              <a:t>Он</a:t>
            </a:r>
          </a:p>
          <a:p>
            <a:r>
              <a:rPr lang="ru-RU" dirty="0"/>
              <a:t>Она</a:t>
            </a:r>
          </a:p>
          <a:p>
            <a:r>
              <a:rPr lang="ru-RU" dirty="0"/>
              <a:t>Мы</a:t>
            </a:r>
          </a:p>
          <a:p>
            <a:r>
              <a:rPr lang="ru-RU" dirty="0"/>
              <a:t>Вы</a:t>
            </a:r>
          </a:p>
          <a:p>
            <a:r>
              <a:rPr lang="ru-RU" dirty="0"/>
              <a:t>Они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D3DDD85-C527-401E-991F-4339E4F5F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309053"/>
          </a:xfrm>
        </p:spPr>
        <p:txBody>
          <a:bodyPr>
            <a:normAutofit/>
          </a:bodyPr>
          <a:lstStyle/>
          <a:p>
            <a:r>
              <a:rPr lang="en-US" dirty="0"/>
              <a:t>When we want to ask a question using personal pronouns we use </a:t>
            </a:r>
            <a:r>
              <a:rPr lang="ru-RU" dirty="0"/>
              <a:t>кто( </a:t>
            </a:r>
            <a:r>
              <a:rPr lang="en-US" dirty="0"/>
              <a:t>who), because it is about living beings.</a:t>
            </a:r>
            <a:endParaRPr lang="ru-RU" dirty="0"/>
          </a:p>
        </p:txBody>
      </p:sp>
      <p:pic>
        <p:nvPicPr>
          <p:cNvPr id="4" name="06">
            <a:hlinkClick r:id="" action="ppaction://media"/>
            <a:extLst>
              <a:ext uri="{FF2B5EF4-FFF2-40B4-BE49-F238E27FC236}">
                <a16:creationId xmlns:a16="http://schemas.microsoft.com/office/drawing/2014/main" id="{8F921472-F85B-41B4-964E-F65ADFCAF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9739" y="3964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D6E3-9BD6-4EB2-A800-BDF9B52E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with personal pronouns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AEB758-ADCF-401A-9A8A-1EADDB776A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Кто вы? – Я Виктор. Я инженер. </a:t>
            </a:r>
          </a:p>
          <a:p>
            <a:r>
              <a:rPr lang="ru-RU" dirty="0"/>
              <a:t>Кто он? – Он Иван. Он студент.</a:t>
            </a:r>
          </a:p>
          <a:p>
            <a:endParaRPr lang="ru-RU" dirty="0"/>
          </a:p>
          <a:p>
            <a:r>
              <a:rPr lang="ru-RU" dirty="0"/>
              <a:t>Он актёр или директор? – Он актёр.</a:t>
            </a:r>
          </a:p>
          <a:p>
            <a:r>
              <a:rPr lang="ru-RU" dirty="0"/>
              <a:t>Она доктор или менеджер? – Она менеджер.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D3EF44-41E3-40E9-84D9-C7D5DA2F8B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Он студент? – Да, он студент.</a:t>
            </a:r>
          </a:p>
          <a:p>
            <a:r>
              <a:rPr lang="ru-RU" dirty="0"/>
              <a:t>Вы переводчик? – Нет, я не переводчик. Я менеджер.</a:t>
            </a:r>
          </a:p>
        </p:txBody>
      </p:sp>
      <p:pic>
        <p:nvPicPr>
          <p:cNvPr id="5" name="07">
            <a:hlinkClick r:id="" action="ppaction://media"/>
            <a:extLst>
              <a:ext uri="{FF2B5EF4-FFF2-40B4-BE49-F238E27FC236}">
                <a16:creationId xmlns:a16="http://schemas.microsoft.com/office/drawing/2014/main" id="{77938E61-8E5F-4C13-9D5C-69ED4FF74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10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A11F66B-FC15-4566-A331-8566B948E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Ты и Вы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F76E86B-56B8-419E-98EA-82086985F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F0A3C7D-93F3-4B29-88B9-945F4BAA02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use it with friends. This is informal way to address a person.</a:t>
            </a:r>
          </a:p>
          <a:p>
            <a:pPr marL="0" indent="0">
              <a:buNone/>
            </a:pPr>
            <a:r>
              <a:rPr lang="ru-RU" dirty="0"/>
              <a:t>Ты где</a:t>
            </a:r>
            <a:r>
              <a:rPr lang="en-US" dirty="0"/>
              <a:t>, </a:t>
            </a:r>
            <a:r>
              <a:rPr lang="ru-RU" dirty="0"/>
              <a:t>Иван? – Я в университете </a:t>
            </a:r>
          </a:p>
          <a:p>
            <a:pPr marL="0" indent="0">
              <a:buNone/>
            </a:pPr>
            <a:r>
              <a:rPr lang="en-US" dirty="0"/>
              <a:t>Where are you, Ivan? – I’m at the University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B4E5D00-41ED-4D4F-A5CE-08E731EA4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Вы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FECFCCA7-927D-4B29-B5E7-A76AB4CC18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use it with respect. This is a formal way to address a person.</a:t>
            </a:r>
            <a:endParaRPr lang="ru-RU" dirty="0"/>
          </a:p>
          <a:p>
            <a:r>
              <a:rPr lang="ru-RU" dirty="0"/>
              <a:t>Вы </a:t>
            </a:r>
            <a:r>
              <a:rPr lang="en-US" dirty="0"/>
              <a:t>is written with the capital letter.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Excuse me please, Mr. Alexander. Do you know about this? </a:t>
            </a:r>
          </a:p>
          <a:p>
            <a:pPr marL="0" indent="0">
              <a:buNone/>
            </a:pPr>
            <a:r>
              <a:rPr lang="ru-RU" dirty="0"/>
              <a:t>Извините пожалуйста, Александр. Вы знаете это?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2" name="08">
            <a:hlinkClick r:id="" action="ppaction://media"/>
            <a:extLst>
              <a:ext uri="{FF2B5EF4-FFF2-40B4-BE49-F238E27FC236}">
                <a16:creationId xmlns:a16="http://schemas.microsoft.com/office/drawing/2014/main" id="{53B3CD56-F16D-4972-8CBF-70EE574C5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9774" y="1681163"/>
            <a:ext cx="609600" cy="609600"/>
          </a:xfrm>
          <a:prstGeom prst="rect">
            <a:avLst/>
          </a:prstGeom>
        </p:spPr>
      </p:pic>
      <p:pic>
        <p:nvPicPr>
          <p:cNvPr id="3" name="08">
            <a:hlinkClick r:id="" action="ppaction://media"/>
            <a:extLst>
              <a:ext uri="{FF2B5EF4-FFF2-40B4-BE49-F238E27FC236}">
                <a16:creationId xmlns:a16="http://schemas.microsoft.com/office/drawing/2014/main" id="{826BD9E9-2C01-478F-8CC6-E6EF57826C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7961" y="1183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2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1C77A-07B7-4879-8C9A-7E0ED20D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9CFA412-E94A-48E8-B95C-8AC883A61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if it is not written with the capital letter, </a:t>
            </a:r>
            <a:r>
              <a:rPr lang="ru-RU" dirty="0"/>
              <a:t>вы </a:t>
            </a:r>
            <a:r>
              <a:rPr lang="en-US" dirty="0"/>
              <a:t>simply refers to a group of people.</a:t>
            </a:r>
            <a:endParaRPr lang="ru-RU" dirty="0"/>
          </a:p>
        </p:txBody>
      </p:sp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4B526C66-E630-437C-838F-F67DFB982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05" y="3004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61</TotalTime>
  <Words>579</Words>
  <Application>Microsoft Office PowerPoint</Application>
  <PresentationFormat>Широкоэкранный</PresentationFormat>
  <Paragraphs>105</Paragraphs>
  <Slides>13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Lesson 4-5. Study life. Intonation in questions and answers. Positive and negative answers to the questions «Кто это»/ «Что это»/ Это…?</vt:lpstr>
      <vt:lpstr>Let’s revise!</vt:lpstr>
      <vt:lpstr>Questions with кто and что</vt:lpstr>
      <vt:lpstr>Other questions.</vt:lpstr>
      <vt:lpstr>Other questions.</vt:lpstr>
      <vt:lpstr>Do you remember personal pronouns?</vt:lpstr>
      <vt:lpstr>Questions with personal pronouns</vt:lpstr>
      <vt:lpstr>Ты и Вы</vt:lpstr>
      <vt:lpstr>вы</vt:lpstr>
      <vt:lpstr>Университет. Класс.</vt:lpstr>
      <vt:lpstr>Some useful phrases</vt:lpstr>
      <vt:lpstr>Как по-русски…?</vt:lpstr>
      <vt:lpstr>Translate the dialog in Russian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3. Университет и класс. Some useful phrases.</dc:title>
  <dc:creator>Ekaterina Andryushkina</dc:creator>
  <cp:lastModifiedBy>Ekaterina Andryushkina</cp:lastModifiedBy>
  <cp:revision>8</cp:revision>
  <dcterms:created xsi:type="dcterms:W3CDTF">2021-02-15T03:58:20Z</dcterms:created>
  <dcterms:modified xsi:type="dcterms:W3CDTF">2021-02-26T05:28:47Z</dcterms:modified>
</cp:coreProperties>
</file>