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357430"/>
            <a:ext cx="6858048" cy="11799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Ассортимент товаров аптечной организации воинских частей.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57166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7863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студентка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группы 202-2 Уварова Т.С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6215082"/>
            <a:ext cx="1571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Красноярск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615262" cy="5604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Военные фармацевты должны знать: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572428" cy="54024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 Задачи, назначение и организационно-штатную структуру, довольствующих органов, учреждений и подразделений медицинского снабжения;</a:t>
            </a:r>
          </a:p>
          <a:p>
            <a:pPr>
              <a:buNone/>
            </a:pPr>
            <a:r>
              <a:rPr lang="ru-RU" dirty="0" smtClean="0"/>
              <a:t>-  Принципы и порядок выполнения мероприятий по организации обеспечения войск медицинским имуществом и техникой в военное время;</a:t>
            </a:r>
          </a:p>
          <a:p>
            <a:pPr>
              <a:buNone/>
            </a:pPr>
            <a:r>
              <a:rPr lang="ru-RU" dirty="0" smtClean="0"/>
              <a:t>-  Особенности приготовления лекарств в полевых условиях;</a:t>
            </a:r>
          </a:p>
          <a:p>
            <a:pPr>
              <a:buNone/>
            </a:pPr>
            <a:r>
              <a:rPr lang="ru-RU" dirty="0" smtClean="0"/>
              <a:t>-  Комплектно-табельное оснащение, полевую медицинскую и санитарную технику военно-медицинской службы;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7929618" cy="5688158"/>
          </a:xfrm>
        </p:spPr>
        <p:txBody>
          <a:bodyPr>
            <a:normAutofit/>
          </a:bodyPr>
          <a:lstStyle/>
          <a:p>
            <a:r>
              <a:rPr lang="ru-RU" dirty="0" smtClean="0"/>
              <a:t>В аптеках воинских частей допускается совмещать обязанности фельдшера с обязанностями фармацевта. В этом случае большинство лекарств поступает в виде готовых лекарственных форм и дозированных препаратов. Готовой лекарственной формой называется лекарство, изготовленное в массовом количестве на фармацевтическом заводе и отпускаемое больному сразу в упаковке завода, без обработки. Дозированным препаратом называются таблетки, ампулы, которые при отпуске надлежит отсчитать в требуемом количестве, упаковать и оформить этикеткой с указанием назначения.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2976" y="2357430"/>
            <a:ext cx="6638948" cy="41165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4071966" cy="54024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Военной аптекой называется подразделение лечебного учреждения, медицинского пункта воинской части, предназначенное для приготовления и отпуска лекарств по требованиям (рецептам) врачей и для хранения медикаментов и другого медицинского имущества. </a:t>
            </a:r>
            <a:endParaRPr lang="ru-RU" dirty="0"/>
          </a:p>
        </p:txBody>
      </p:sp>
      <p:pic>
        <p:nvPicPr>
          <p:cNvPr id="4" name="Рисунок 3" descr="https://im0-tub-ru.yandex.net/i?id=cfd485a97870353cf5e9f4af9bb9e001-l&amp;n=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85926"/>
            <a:ext cx="4357718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67600" cy="8572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Аптека лечебного учреждения должна иметь следующие помещения: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901014" cy="55452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2600" b="1" i="1" dirty="0" smtClean="0"/>
          </a:p>
          <a:p>
            <a:pPr>
              <a:buNone/>
            </a:pPr>
            <a:r>
              <a:rPr lang="ru-RU" sz="2600" b="1" i="1" dirty="0" smtClean="0"/>
              <a:t>1) Рецептурную </a:t>
            </a:r>
            <a:r>
              <a:rPr lang="ru-RU" sz="2600" dirty="0" smtClean="0"/>
              <a:t>— для приема рецептов (требований) и выдачи изготовленных лекарств;</a:t>
            </a:r>
          </a:p>
          <a:p>
            <a:pPr>
              <a:buNone/>
            </a:pPr>
            <a:endParaRPr lang="ru-RU" sz="2600" b="1" i="1" dirty="0" smtClean="0"/>
          </a:p>
          <a:p>
            <a:pPr>
              <a:buNone/>
            </a:pPr>
            <a:r>
              <a:rPr lang="ru-RU" sz="2600" b="1" i="1" dirty="0" smtClean="0"/>
              <a:t>2) Ассистентскую </a:t>
            </a:r>
            <a:r>
              <a:rPr lang="ru-RU" sz="2600" dirty="0" smtClean="0"/>
              <a:t>— для изготовления лекарств. Медикаменты в необходимых для повседневной работы количествах хранятся в стеклянных банках и склянках белого и оранжевого стекла, называемых </a:t>
            </a:r>
            <a:r>
              <a:rPr lang="ru-RU" sz="2600" dirty="0" err="1" smtClean="0"/>
              <a:t>штанглазами</a:t>
            </a:r>
            <a:r>
              <a:rPr lang="ru-RU" sz="2600" dirty="0" smtClean="0"/>
              <a:t>; хранить медикаменты в бумажных пакетах и банках без пробок не разрешается;</a:t>
            </a:r>
          </a:p>
          <a:p>
            <a:pPr>
              <a:buNone/>
            </a:pPr>
            <a:endParaRPr lang="ru-RU" sz="2600" b="1" i="1" dirty="0" smtClean="0"/>
          </a:p>
          <a:p>
            <a:pPr>
              <a:buNone/>
            </a:pPr>
            <a:r>
              <a:rPr lang="ru-RU" sz="2600" b="1" i="1" dirty="0" smtClean="0"/>
              <a:t>3) Стерилизационную</a:t>
            </a:r>
            <a:r>
              <a:rPr lang="ru-RU" sz="2600" dirty="0" smtClean="0"/>
              <a:t>—для изготовления лекарств, применяемых для подкожных, внутривенных и внутримышечных вливаний, а также для приготовления глазных капель. При отсутствии достаточной площади для изготовления инъекционных растворов в ассистентской устраивается застекленная кабина (бокс);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686700" cy="59739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/>
              <a:t>4) материальную </a:t>
            </a:r>
            <a:r>
              <a:rPr lang="ru-RU" dirty="0" smtClean="0"/>
              <a:t>— для хранения запасов медикаментов, ' перевязочных средств и другого медицинского имущества;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5) </a:t>
            </a:r>
            <a:r>
              <a:rPr lang="ru-RU" b="1" i="1" dirty="0" err="1" smtClean="0"/>
              <a:t>кокторий</a:t>
            </a:r>
            <a:r>
              <a:rPr lang="ru-RU" b="1" i="1" dirty="0" smtClean="0"/>
              <a:t> (варочная) </a:t>
            </a:r>
            <a:r>
              <a:rPr lang="ru-RU" dirty="0" smtClean="0"/>
              <a:t>вместе с моечной. Здесь устанавливаются перегонный аппарат для получения дистиллированной воды, аппарат для приготовления настоев и отваров, автоклав или стерилизатор для стерилизации инъекционных растворов, а </a:t>
            </a:r>
            <a:r>
              <a:rPr lang="ru-RU" dirty="0" err="1" smtClean="0"/>
              <a:t>такж-е</a:t>
            </a:r>
            <a:r>
              <a:rPr lang="ru-RU" dirty="0" smtClean="0"/>
              <a:t> фаянсовые раковины или мойки (ящики) из оцинкованного железа для мытья аптечной посуды и сушильный шкаф для ее сушки;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6) подвал </a:t>
            </a:r>
            <a:r>
              <a:rPr lang="ru-RU" dirty="0" smtClean="0"/>
              <a:t>для хранения запасов мазей, настоек, экстрактов, антибиотиков и бактерийных препаратов, а также резиновых изделий.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.ytimg.com/vi/2ZT5KNlxhic/maxresdefault.jpg"/>
          <p:cNvPicPr>
            <a:picLocks noChangeAspect="1" noChangeArrowheads="1"/>
          </p:cNvPicPr>
          <p:nvPr/>
        </p:nvPicPr>
        <p:blipFill>
          <a:blip r:embed="rId2"/>
          <a:srcRect l="13827" t="9315" r="13155"/>
          <a:stretch>
            <a:fillRect/>
          </a:stretch>
        </p:blipFill>
        <p:spPr bwMode="auto">
          <a:xfrm>
            <a:off x="4500562" y="1857364"/>
            <a:ext cx="4301594" cy="3005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72386" cy="560406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Военно-медицинское товароведение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4257676" cy="55452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- научная дисциплина, изучающая свойства медицинских товаров, их качество в зависимости от исходного материала , технологии изготовления. Номенклатура этого имущества весьма обширна: медицинские инструменты, аппараты и приборы, перевязочные и шовные материалы, предметы ухода за больными и другие средства, применяемые в современной медицине.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2571744"/>
            <a:ext cx="250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 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static-eu.insales.ru/images/products/1/5832/175314632/DSC_07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643050"/>
            <a:ext cx="4000528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4572032" cy="611678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Аптеки воинских частей и небольших лечебных учреждений размещаются, как правило, в одной — трех комнатах; в них выделяются ассистентская, материальная и моечная, где устанавливается дистилляционный аппарат.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полевых условиях аптека развертывается в палатках, землянках, блиндажах и других помещениях. Самые необходимые медикаменты и оборудование содержатся в комплектах в специальных укладочных ящиках.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avatars.mds.yandex.net/get-altay/774406/2a0000016287e4a5a37bac64f9793f373e61/X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43050"/>
            <a:ext cx="4024341" cy="3018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4929222" cy="6045348"/>
          </a:xfrm>
        </p:spPr>
        <p:txBody>
          <a:bodyPr>
            <a:normAutofit/>
          </a:bodyPr>
          <a:lstStyle/>
          <a:p>
            <a:r>
              <a:rPr lang="ru-RU" dirty="0" smtClean="0"/>
              <a:t>Комплект ВБ-2 (аптека-амбулатория малая) укладывается в малый укладочный ящик, вес укладки 25 кг.</a:t>
            </a:r>
          </a:p>
          <a:p>
            <a:r>
              <a:rPr lang="ru-RU" dirty="0" smtClean="0"/>
              <a:t>Комплект В-4 (аптека-амбулатория) содержит медикаменты, врачебные предметы, аптечный инвентарь (весы, разновес, ступку, мензурку и т. д.); он укладывается в большой укладочный ящик; вес укладки 60 кг.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235743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 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3929090" cy="59293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Аптека подвижного госпиталя, медико-санитарного батальона, отдельного медицинского </a:t>
            </a:r>
            <a:r>
              <a:rPr lang="ru-RU" dirty="0" err="1" smtClean="0"/>
              <a:t>отряда#</a:t>
            </a:r>
            <a:r>
              <a:rPr lang="ru-RU" dirty="0" smtClean="0"/>
              <a:t> имеет следующие комплекты: Г-1 (медикаменты общие), Г-5 (аптечный инвентарь), Г-6 (аптечная посуда и материалы), Г-4 (медикаменты хирургические) и Г-2 (медикаменты терапевтические); вес пяти комплектов около 300 кг.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4876" y="2643182"/>
            <a:ext cx="250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s://novostink.net/uploads/posts/2014-11/1416203546_spvJaD7AnAWYB4jfq2cAF4Uv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643050"/>
            <a:ext cx="4403565" cy="2950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3643338" cy="351643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Работу в аптеках воинских частей и лечебных учреждений выполняют фармацевты: провизоры и помощники провизоров.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https://znaj.ua/images/2016/06/24/4916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28604"/>
            <a:ext cx="450059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https://storage.myseldon.com/news_pict_A8/A85831A5515A02D6C14DEB77701327F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214686"/>
            <a:ext cx="4714888" cy="3143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554</Words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Ассортимент товаров аптечной организации воинских частей.</vt:lpstr>
      <vt:lpstr> </vt:lpstr>
      <vt:lpstr>Аптека лечебного учреждения должна иметь следующие помещения:</vt:lpstr>
      <vt:lpstr> </vt:lpstr>
      <vt:lpstr>Военно-медицинское товароведение</vt:lpstr>
      <vt:lpstr>  </vt:lpstr>
      <vt:lpstr>  </vt:lpstr>
      <vt:lpstr> </vt:lpstr>
      <vt:lpstr> </vt:lpstr>
      <vt:lpstr>Военные фармацевты должны знать: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Ассортимент товаров аптечной организации воинских частей.</dc:title>
  <dc:creator>User</dc:creator>
  <cp:lastModifiedBy>Windows User</cp:lastModifiedBy>
  <cp:revision>7</cp:revision>
  <dcterms:created xsi:type="dcterms:W3CDTF">2020-07-02T06:59:31Z</dcterms:created>
  <dcterms:modified xsi:type="dcterms:W3CDTF">2020-07-02T16:09:39Z</dcterms:modified>
</cp:coreProperties>
</file>