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67" r:id="rId5"/>
    <p:sldId id="268" r:id="rId6"/>
    <p:sldId id="270" r:id="rId7"/>
    <p:sldId id="269" r:id="rId8"/>
    <p:sldId id="271" r:id="rId9"/>
    <p:sldId id="272" r:id="rId10"/>
    <p:sldId id="274" r:id="rId11"/>
    <p:sldId id="273" r:id="rId12"/>
    <p:sldId id="275" r:id="rId13"/>
    <p:sldId id="277" r:id="rId14"/>
    <p:sldId id="276" r:id="rId15"/>
    <p:sldId id="278" r:id="rId16"/>
    <p:sldId id="279" r:id="rId17"/>
    <p:sldId id="302" r:id="rId18"/>
    <p:sldId id="280" r:id="rId19"/>
    <p:sldId id="281" r:id="rId20"/>
    <p:sldId id="282" r:id="rId21"/>
    <p:sldId id="283" r:id="rId22"/>
    <p:sldId id="284" r:id="rId23"/>
    <p:sldId id="285" r:id="rId24"/>
    <p:sldId id="291" r:id="rId25"/>
    <p:sldId id="287" r:id="rId26"/>
    <p:sldId id="288" r:id="rId27"/>
    <p:sldId id="289" r:id="rId28"/>
    <p:sldId id="290" r:id="rId29"/>
    <p:sldId id="292" r:id="rId30"/>
    <p:sldId id="295" r:id="rId31"/>
    <p:sldId id="294" r:id="rId32"/>
    <p:sldId id="296" r:id="rId33"/>
    <p:sldId id="297" r:id="rId34"/>
    <p:sldId id="298" r:id="rId35"/>
    <p:sldId id="299" r:id="rId36"/>
    <p:sldId id="303" r:id="rId37"/>
    <p:sldId id="304" r:id="rId38"/>
    <p:sldId id="305" r:id="rId39"/>
    <p:sldId id="306" r:id="rId40"/>
    <p:sldId id="307" r:id="rId41"/>
    <p:sldId id="308" r:id="rId42"/>
    <p:sldId id="309" r:id="rId4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6131" autoAdjust="0"/>
  </p:normalViewPr>
  <p:slideViewPr>
    <p:cSldViewPr snapToGrid="0">
      <p:cViewPr varScale="1">
        <p:scale>
          <a:sx n="76" d="100"/>
          <a:sy n="76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8233F2-E80D-469F-BB6C-C96779A377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4A94D3-1068-4C83-AF6B-C17F8B970909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+mj-lt"/>
            </a:rPr>
            <a:t>Приобретенные</a:t>
          </a:r>
        </a:p>
      </dgm:t>
    </dgm:pt>
    <dgm:pt modelId="{5505671E-E497-4674-82BD-B065703AEDAB}" type="parTrans" cxnId="{9A095301-8FDF-4503-BA81-D2A158BF0FE8}">
      <dgm:prSet/>
      <dgm:spPr/>
      <dgm:t>
        <a:bodyPr/>
        <a:lstStyle/>
        <a:p>
          <a:endParaRPr lang="ru-RU"/>
        </a:p>
      </dgm:t>
    </dgm:pt>
    <dgm:pt modelId="{D65DA017-FD6B-4276-8371-613EDD6251FD}" type="sibTrans" cxnId="{9A095301-8FDF-4503-BA81-D2A158BF0FE8}">
      <dgm:prSet/>
      <dgm:spPr/>
      <dgm:t>
        <a:bodyPr/>
        <a:lstStyle/>
        <a:p>
          <a:endParaRPr lang="ru-RU"/>
        </a:p>
      </dgm:t>
    </dgm:pt>
    <dgm:pt modelId="{46D074CE-8593-4673-9EE5-B26DD2944BAD}" type="asst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Врожденные</a:t>
          </a:r>
        </a:p>
      </dgm:t>
    </dgm:pt>
    <dgm:pt modelId="{F0ED6314-34C4-4728-8CA6-D44848ADD44B}" type="parTrans" cxnId="{A95417FD-32FD-41EF-B1F4-6A33F808D0CB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ru-RU"/>
        </a:p>
      </dgm:t>
    </dgm:pt>
    <dgm:pt modelId="{FBE90F99-2FE3-49E6-84F9-964762E6ACC5}" type="sibTrans" cxnId="{A95417FD-32FD-41EF-B1F4-6A33F808D0CB}">
      <dgm:prSet/>
      <dgm:spPr/>
      <dgm:t>
        <a:bodyPr/>
        <a:lstStyle/>
        <a:p>
          <a:endParaRPr lang="ru-RU"/>
        </a:p>
      </dgm:t>
    </dgm:pt>
    <dgm:pt modelId="{94D05BE6-CA40-40FB-A0D9-C2040CB444DD}">
      <dgm:prSet phldrT="[Текст]" custT="1"/>
      <dgm:spPr/>
      <dgm:t>
        <a:bodyPr/>
        <a:lstStyle/>
        <a:p>
          <a:r>
            <a:rPr lang="ru-RU" sz="1050" dirty="0">
              <a:solidFill>
                <a:schemeClr val="tx1"/>
              </a:solidFill>
              <a:latin typeface="+mj-lt"/>
            </a:rPr>
            <a:t>Патологические </a:t>
          </a:r>
        </a:p>
      </dgm:t>
    </dgm:pt>
    <dgm:pt modelId="{AD051381-1B71-4624-8CC7-B5BE55D53941}" type="parTrans" cxnId="{6E8A1E13-875D-4228-A8D9-02ECEA74CE48}">
      <dgm:prSet/>
      <dgm:spPr/>
      <dgm:t>
        <a:bodyPr/>
        <a:lstStyle/>
        <a:p>
          <a:endParaRPr lang="ru-RU"/>
        </a:p>
      </dgm:t>
    </dgm:pt>
    <dgm:pt modelId="{CFB81BD8-D5F4-48DF-A6C6-8A30A3BFF278}" type="sibTrans" cxnId="{6E8A1E13-875D-4228-A8D9-02ECEA74CE48}">
      <dgm:prSet/>
      <dgm:spPr/>
      <dgm:t>
        <a:bodyPr/>
        <a:lstStyle/>
        <a:p>
          <a:endParaRPr lang="ru-RU"/>
        </a:p>
      </dgm:t>
    </dgm:pt>
    <dgm:pt modelId="{772C6955-0DA2-4F85-B688-3652CEB1E04C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+mj-lt"/>
            </a:rPr>
            <a:t>Травматические</a:t>
          </a:r>
        </a:p>
      </dgm:t>
    </dgm:pt>
    <dgm:pt modelId="{9ADA604A-5399-48E6-891D-4F0142757B4A}" type="parTrans" cxnId="{40BDE028-303A-4FB8-ADC4-7D83B8AE690E}">
      <dgm:prSet/>
      <dgm:spPr/>
      <dgm:t>
        <a:bodyPr/>
        <a:lstStyle/>
        <a:p>
          <a:endParaRPr lang="ru-RU"/>
        </a:p>
      </dgm:t>
    </dgm:pt>
    <dgm:pt modelId="{EE54810E-D391-48A0-A938-5FFAA1627D8E}" type="sibTrans" cxnId="{40BDE028-303A-4FB8-ADC4-7D83B8AE690E}">
      <dgm:prSet/>
      <dgm:spPr/>
      <dgm:t>
        <a:bodyPr/>
        <a:lstStyle/>
        <a:p>
          <a:endParaRPr lang="ru-RU"/>
        </a:p>
      </dgm:t>
    </dgm:pt>
    <dgm:pt modelId="{204C4591-41C3-43BE-A0AF-083322357E2A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+mj-lt"/>
            </a:rPr>
            <a:t>Привычные</a:t>
          </a:r>
        </a:p>
      </dgm:t>
    </dgm:pt>
    <dgm:pt modelId="{F96E0622-DABA-43AE-A339-2BD8B8D99B26}" type="parTrans" cxnId="{1EAFBCEE-0A39-42ED-8DDC-60351B37134F}">
      <dgm:prSet/>
      <dgm:spPr/>
      <dgm:t>
        <a:bodyPr/>
        <a:lstStyle/>
        <a:p>
          <a:endParaRPr lang="ru-RU"/>
        </a:p>
      </dgm:t>
    </dgm:pt>
    <dgm:pt modelId="{1076903B-A063-4A78-8BF6-7EEF93F26404}" type="sibTrans" cxnId="{1EAFBCEE-0A39-42ED-8DDC-60351B37134F}">
      <dgm:prSet/>
      <dgm:spPr/>
      <dgm:t>
        <a:bodyPr/>
        <a:lstStyle/>
        <a:p>
          <a:endParaRPr lang="ru-RU"/>
        </a:p>
      </dgm:t>
    </dgm:pt>
    <dgm:pt modelId="{8BFD2819-2ECB-415A-8525-90766E751DEF}">
      <dgm:prSet custT="1"/>
      <dgm:spPr/>
      <dgm:t>
        <a:bodyPr/>
        <a:lstStyle/>
        <a:p>
          <a:r>
            <a:rPr lang="ru-RU" sz="1100" dirty="0">
              <a:solidFill>
                <a:schemeClr val="tx1"/>
              </a:solidFill>
              <a:latin typeface="+mj-lt"/>
            </a:rPr>
            <a:t>Осложненные и Неосложненные</a:t>
          </a:r>
        </a:p>
      </dgm:t>
    </dgm:pt>
    <dgm:pt modelId="{17AADADD-2082-4474-809F-F7CB60392C76}" type="parTrans" cxnId="{ED436BD8-ABB2-4BD9-9E02-B7478ACBA81F}">
      <dgm:prSet/>
      <dgm:spPr/>
      <dgm:t>
        <a:bodyPr/>
        <a:lstStyle/>
        <a:p>
          <a:endParaRPr lang="ru-RU"/>
        </a:p>
      </dgm:t>
    </dgm:pt>
    <dgm:pt modelId="{004DA6FA-958E-4DE6-805F-F9FCAB10E80F}" type="sibTrans" cxnId="{ED436BD8-ABB2-4BD9-9E02-B7478ACBA81F}">
      <dgm:prSet/>
      <dgm:spPr/>
      <dgm:t>
        <a:bodyPr/>
        <a:lstStyle/>
        <a:p>
          <a:endParaRPr lang="ru-RU"/>
        </a:p>
      </dgm:t>
    </dgm:pt>
    <dgm:pt modelId="{04933A27-BC8D-4DD6-A1F9-E823DC27AAE4}" type="pres">
      <dgm:prSet presAssocID="{728233F2-E80D-469F-BB6C-C96779A377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570409E-7146-4AA6-85F2-2AC6F4A520BE}" type="pres">
      <dgm:prSet presAssocID="{9F4A94D3-1068-4C83-AF6B-C17F8B970909}" presName="hierRoot1" presStyleCnt="0">
        <dgm:presLayoutVars>
          <dgm:hierBranch val="r"/>
        </dgm:presLayoutVars>
      </dgm:prSet>
      <dgm:spPr/>
    </dgm:pt>
    <dgm:pt modelId="{490E2914-B7F5-41A5-90A6-3B3462F9EF4B}" type="pres">
      <dgm:prSet presAssocID="{9F4A94D3-1068-4C83-AF6B-C17F8B970909}" presName="rootComposite1" presStyleCnt="0"/>
      <dgm:spPr/>
    </dgm:pt>
    <dgm:pt modelId="{82AC45CC-B0FF-4200-8FB3-8122C77E3C62}" type="pres">
      <dgm:prSet presAssocID="{9F4A94D3-1068-4C83-AF6B-C17F8B970909}" presName="rootText1" presStyleLbl="node0" presStyleIdx="0" presStyleCnt="1" custScaleX="223675" custLinFactX="40186" custLinFactNeighborX="100000" custLinFactNeighborY="46749">
        <dgm:presLayoutVars>
          <dgm:chPref val="3"/>
        </dgm:presLayoutVars>
      </dgm:prSet>
      <dgm:spPr/>
    </dgm:pt>
    <dgm:pt modelId="{3D047779-71C5-4BE4-811F-C30F37FB19C4}" type="pres">
      <dgm:prSet presAssocID="{9F4A94D3-1068-4C83-AF6B-C17F8B970909}" presName="rootConnector1" presStyleLbl="node1" presStyleIdx="0" presStyleCnt="0"/>
      <dgm:spPr/>
    </dgm:pt>
    <dgm:pt modelId="{EE71422B-2CD6-47F3-9C42-B338450AEFAA}" type="pres">
      <dgm:prSet presAssocID="{9F4A94D3-1068-4C83-AF6B-C17F8B970909}" presName="hierChild2" presStyleCnt="0"/>
      <dgm:spPr/>
    </dgm:pt>
    <dgm:pt modelId="{62FC55C4-A544-4C96-839E-BE8C69B3C837}" type="pres">
      <dgm:prSet presAssocID="{AD051381-1B71-4624-8CC7-B5BE55D53941}" presName="Name50" presStyleLbl="parChTrans1D2" presStyleIdx="0" presStyleCnt="4"/>
      <dgm:spPr/>
    </dgm:pt>
    <dgm:pt modelId="{C6BDF9CB-7AB4-404D-9750-3AD1F822B7ED}" type="pres">
      <dgm:prSet presAssocID="{94D05BE6-CA40-40FB-A0D9-C2040CB444DD}" presName="hierRoot2" presStyleCnt="0">
        <dgm:presLayoutVars>
          <dgm:hierBranch val="init"/>
        </dgm:presLayoutVars>
      </dgm:prSet>
      <dgm:spPr/>
    </dgm:pt>
    <dgm:pt modelId="{CC6E017B-8ECA-438E-9586-226E95D6D8F0}" type="pres">
      <dgm:prSet presAssocID="{94D05BE6-CA40-40FB-A0D9-C2040CB444DD}" presName="rootComposite" presStyleCnt="0"/>
      <dgm:spPr/>
    </dgm:pt>
    <dgm:pt modelId="{3F4AF443-4330-4A50-9A3A-42479C7E5F73}" type="pres">
      <dgm:prSet presAssocID="{94D05BE6-CA40-40FB-A0D9-C2040CB444DD}" presName="rootText" presStyleLbl="node2" presStyleIdx="0" presStyleCnt="3" custLinFactNeighborX="-3376" custLinFactNeighborY="-95869">
        <dgm:presLayoutVars>
          <dgm:chPref val="3"/>
        </dgm:presLayoutVars>
      </dgm:prSet>
      <dgm:spPr/>
    </dgm:pt>
    <dgm:pt modelId="{0F5270CE-AC84-4952-8ACE-A90CDB6EAC91}" type="pres">
      <dgm:prSet presAssocID="{94D05BE6-CA40-40FB-A0D9-C2040CB444DD}" presName="rootConnector" presStyleLbl="node2" presStyleIdx="0" presStyleCnt="3"/>
      <dgm:spPr/>
    </dgm:pt>
    <dgm:pt modelId="{C6015151-7A25-49BD-9F0B-121E46E8D08B}" type="pres">
      <dgm:prSet presAssocID="{94D05BE6-CA40-40FB-A0D9-C2040CB444DD}" presName="hierChild4" presStyleCnt="0"/>
      <dgm:spPr/>
    </dgm:pt>
    <dgm:pt modelId="{A4BFDB43-00DC-4BA4-8F42-F2BF7D520047}" type="pres">
      <dgm:prSet presAssocID="{94D05BE6-CA40-40FB-A0D9-C2040CB444DD}" presName="hierChild5" presStyleCnt="0"/>
      <dgm:spPr/>
    </dgm:pt>
    <dgm:pt modelId="{1F5E23FD-8EA0-4CE2-8F1C-5AE8BD59D21D}" type="pres">
      <dgm:prSet presAssocID="{9ADA604A-5399-48E6-891D-4F0142757B4A}" presName="Name50" presStyleLbl="parChTrans1D2" presStyleIdx="1" presStyleCnt="4"/>
      <dgm:spPr/>
    </dgm:pt>
    <dgm:pt modelId="{8B4A00CF-43D9-4572-8167-7B93AA7F6C14}" type="pres">
      <dgm:prSet presAssocID="{772C6955-0DA2-4F85-B688-3652CEB1E04C}" presName="hierRoot2" presStyleCnt="0">
        <dgm:presLayoutVars>
          <dgm:hierBranch val="init"/>
        </dgm:presLayoutVars>
      </dgm:prSet>
      <dgm:spPr/>
    </dgm:pt>
    <dgm:pt modelId="{92DB1468-ABE3-46C9-843D-E0EB4BB5072B}" type="pres">
      <dgm:prSet presAssocID="{772C6955-0DA2-4F85-B688-3652CEB1E04C}" presName="rootComposite" presStyleCnt="0"/>
      <dgm:spPr/>
    </dgm:pt>
    <dgm:pt modelId="{4305F485-D667-47DB-9136-01C85FB5CE01}" type="pres">
      <dgm:prSet presAssocID="{772C6955-0DA2-4F85-B688-3652CEB1E04C}" presName="rootText" presStyleLbl="node2" presStyleIdx="1" presStyleCnt="3" custScaleX="135426" custScaleY="148411" custLinFactX="45556" custLinFactY="-19718" custLinFactNeighborX="100000" custLinFactNeighborY="-100000">
        <dgm:presLayoutVars>
          <dgm:chPref val="3"/>
        </dgm:presLayoutVars>
      </dgm:prSet>
      <dgm:spPr/>
    </dgm:pt>
    <dgm:pt modelId="{788C81D8-2AD8-4921-8817-CAD900521EE5}" type="pres">
      <dgm:prSet presAssocID="{772C6955-0DA2-4F85-B688-3652CEB1E04C}" presName="rootConnector" presStyleLbl="node2" presStyleIdx="1" presStyleCnt="3"/>
      <dgm:spPr/>
    </dgm:pt>
    <dgm:pt modelId="{1D30F11C-0E34-4FEA-A0A7-FCE648469891}" type="pres">
      <dgm:prSet presAssocID="{772C6955-0DA2-4F85-B688-3652CEB1E04C}" presName="hierChild4" presStyleCnt="0"/>
      <dgm:spPr/>
    </dgm:pt>
    <dgm:pt modelId="{748757A6-E0A4-42F7-BBD8-764962C7BCF4}" type="pres">
      <dgm:prSet presAssocID="{17AADADD-2082-4474-809F-F7CB60392C76}" presName="Name37" presStyleLbl="parChTrans1D3" presStyleIdx="0" presStyleCnt="1"/>
      <dgm:spPr/>
    </dgm:pt>
    <dgm:pt modelId="{9EE1EC90-2221-4DD6-A1E9-41E7F92425F8}" type="pres">
      <dgm:prSet presAssocID="{8BFD2819-2ECB-415A-8525-90766E751DEF}" presName="hierRoot2" presStyleCnt="0">
        <dgm:presLayoutVars>
          <dgm:hierBranch val="init"/>
        </dgm:presLayoutVars>
      </dgm:prSet>
      <dgm:spPr/>
    </dgm:pt>
    <dgm:pt modelId="{F60D45F3-DFE9-4060-9547-E39F284713CB}" type="pres">
      <dgm:prSet presAssocID="{8BFD2819-2ECB-415A-8525-90766E751DEF}" presName="rootComposite" presStyleCnt="0"/>
      <dgm:spPr/>
    </dgm:pt>
    <dgm:pt modelId="{B9243219-8A7F-4B73-BC44-77B95BD4C7BA}" type="pres">
      <dgm:prSet presAssocID="{8BFD2819-2ECB-415A-8525-90766E751DEF}" presName="rootText" presStyleLbl="node3" presStyleIdx="0" presStyleCnt="1" custScaleX="150162" custScaleY="149334" custLinFactX="100000" custLinFactNeighborX="148097" custLinFactNeighborY="49128">
        <dgm:presLayoutVars>
          <dgm:chPref val="3"/>
        </dgm:presLayoutVars>
      </dgm:prSet>
      <dgm:spPr/>
    </dgm:pt>
    <dgm:pt modelId="{3425D75F-D36A-48A5-A3A9-5FB22C8D8F07}" type="pres">
      <dgm:prSet presAssocID="{8BFD2819-2ECB-415A-8525-90766E751DEF}" presName="rootConnector" presStyleLbl="node3" presStyleIdx="0" presStyleCnt="1"/>
      <dgm:spPr/>
    </dgm:pt>
    <dgm:pt modelId="{DC0B7999-F644-46F8-B6C3-5E6CD2F02250}" type="pres">
      <dgm:prSet presAssocID="{8BFD2819-2ECB-415A-8525-90766E751DEF}" presName="hierChild4" presStyleCnt="0"/>
      <dgm:spPr/>
    </dgm:pt>
    <dgm:pt modelId="{E8E8D692-6BED-45D7-A34F-B5D7F22F9FE1}" type="pres">
      <dgm:prSet presAssocID="{8BFD2819-2ECB-415A-8525-90766E751DEF}" presName="hierChild5" presStyleCnt="0"/>
      <dgm:spPr/>
    </dgm:pt>
    <dgm:pt modelId="{7B1306D5-3C74-481C-BFF4-0752AEDF2CED}" type="pres">
      <dgm:prSet presAssocID="{772C6955-0DA2-4F85-B688-3652CEB1E04C}" presName="hierChild5" presStyleCnt="0"/>
      <dgm:spPr/>
    </dgm:pt>
    <dgm:pt modelId="{5DF31E71-16B3-4D48-9CDF-EB008F9BF264}" type="pres">
      <dgm:prSet presAssocID="{F96E0622-DABA-43AE-A339-2BD8B8D99B26}" presName="Name50" presStyleLbl="parChTrans1D2" presStyleIdx="2" presStyleCnt="4"/>
      <dgm:spPr/>
    </dgm:pt>
    <dgm:pt modelId="{A592B799-08FE-4143-A60F-822EE2438808}" type="pres">
      <dgm:prSet presAssocID="{204C4591-41C3-43BE-A0AF-083322357E2A}" presName="hierRoot2" presStyleCnt="0">
        <dgm:presLayoutVars>
          <dgm:hierBranch val="init"/>
        </dgm:presLayoutVars>
      </dgm:prSet>
      <dgm:spPr/>
    </dgm:pt>
    <dgm:pt modelId="{C5D439D5-0B8E-45EB-8017-8DAA61B559B9}" type="pres">
      <dgm:prSet presAssocID="{204C4591-41C3-43BE-A0AF-083322357E2A}" presName="rootComposite" presStyleCnt="0"/>
      <dgm:spPr/>
    </dgm:pt>
    <dgm:pt modelId="{CA30C421-EBF6-4E7F-B687-A10900849736}" type="pres">
      <dgm:prSet presAssocID="{204C4591-41C3-43BE-A0AF-083322357E2A}" presName="rootText" presStyleLbl="node2" presStyleIdx="2" presStyleCnt="3" custLinFactY="-44479" custLinFactNeighborX="-1350" custLinFactNeighborY="-100000">
        <dgm:presLayoutVars>
          <dgm:chPref val="3"/>
        </dgm:presLayoutVars>
      </dgm:prSet>
      <dgm:spPr/>
    </dgm:pt>
    <dgm:pt modelId="{EEFF828F-018D-4324-9AF3-FDE2286D11F0}" type="pres">
      <dgm:prSet presAssocID="{204C4591-41C3-43BE-A0AF-083322357E2A}" presName="rootConnector" presStyleLbl="node2" presStyleIdx="2" presStyleCnt="3"/>
      <dgm:spPr/>
    </dgm:pt>
    <dgm:pt modelId="{8B0BA4D8-C1FD-4DC8-B7FF-0FC156EFF6A3}" type="pres">
      <dgm:prSet presAssocID="{204C4591-41C3-43BE-A0AF-083322357E2A}" presName="hierChild4" presStyleCnt="0"/>
      <dgm:spPr/>
    </dgm:pt>
    <dgm:pt modelId="{7D1967F7-9193-458E-91FE-496047D3CC12}" type="pres">
      <dgm:prSet presAssocID="{204C4591-41C3-43BE-A0AF-083322357E2A}" presName="hierChild5" presStyleCnt="0"/>
      <dgm:spPr/>
    </dgm:pt>
    <dgm:pt modelId="{C06F4F3A-2F2F-4D19-BC97-3F3D0FF69473}" type="pres">
      <dgm:prSet presAssocID="{9F4A94D3-1068-4C83-AF6B-C17F8B970909}" presName="hierChild3" presStyleCnt="0"/>
      <dgm:spPr/>
    </dgm:pt>
    <dgm:pt modelId="{AE3A06F0-9412-42C7-BB07-2742A57A10FD}" type="pres">
      <dgm:prSet presAssocID="{F0ED6314-34C4-4728-8CA6-D44848ADD44B}" presName="Name111" presStyleLbl="parChTrans1D2" presStyleIdx="3" presStyleCnt="4"/>
      <dgm:spPr/>
    </dgm:pt>
    <dgm:pt modelId="{B852C5CA-24FB-4DC2-B307-518CE1E4020A}" type="pres">
      <dgm:prSet presAssocID="{46D074CE-8593-4673-9EE5-B26DD2944BAD}" presName="hierRoot3" presStyleCnt="0">
        <dgm:presLayoutVars>
          <dgm:hierBranch val="init"/>
        </dgm:presLayoutVars>
      </dgm:prSet>
      <dgm:spPr/>
    </dgm:pt>
    <dgm:pt modelId="{0D3CC2D7-B071-4FE8-A106-483E3DD6ED07}" type="pres">
      <dgm:prSet presAssocID="{46D074CE-8593-4673-9EE5-B26DD2944BAD}" presName="rootComposite3" presStyleCnt="0"/>
      <dgm:spPr/>
    </dgm:pt>
    <dgm:pt modelId="{0017A6D3-469B-4EAE-8F38-3136D839287C}" type="pres">
      <dgm:prSet presAssocID="{46D074CE-8593-4673-9EE5-B26DD2944BAD}" presName="rootText3" presStyleLbl="asst1" presStyleIdx="0" presStyleCnt="1" custScaleX="176457" custLinFactX="-74997" custLinFactNeighborX="-100000" custLinFactNeighborY="-94863">
        <dgm:presLayoutVars>
          <dgm:chPref val="3"/>
        </dgm:presLayoutVars>
      </dgm:prSet>
      <dgm:spPr/>
    </dgm:pt>
    <dgm:pt modelId="{73DD4AF9-7A89-4603-8232-2B872CCFC672}" type="pres">
      <dgm:prSet presAssocID="{46D074CE-8593-4673-9EE5-B26DD2944BAD}" presName="rootConnector3" presStyleLbl="asst1" presStyleIdx="0" presStyleCnt="1"/>
      <dgm:spPr/>
    </dgm:pt>
    <dgm:pt modelId="{532ED833-7216-49DA-914C-2D3C2F4CD4FC}" type="pres">
      <dgm:prSet presAssocID="{46D074CE-8593-4673-9EE5-B26DD2944BAD}" presName="hierChild6" presStyleCnt="0"/>
      <dgm:spPr/>
    </dgm:pt>
    <dgm:pt modelId="{8A6F65AB-1B89-4D02-A594-4F126E80D944}" type="pres">
      <dgm:prSet presAssocID="{46D074CE-8593-4673-9EE5-B26DD2944BAD}" presName="hierChild7" presStyleCnt="0"/>
      <dgm:spPr/>
    </dgm:pt>
  </dgm:ptLst>
  <dgm:cxnLst>
    <dgm:cxn modelId="{9A095301-8FDF-4503-BA81-D2A158BF0FE8}" srcId="{728233F2-E80D-469F-BB6C-C96779A3777A}" destId="{9F4A94D3-1068-4C83-AF6B-C17F8B970909}" srcOrd="0" destOrd="0" parTransId="{5505671E-E497-4674-82BD-B065703AEDAB}" sibTransId="{D65DA017-FD6B-4276-8371-613EDD6251FD}"/>
    <dgm:cxn modelId="{6E8A1E13-875D-4228-A8D9-02ECEA74CE48}" srcId="{9F4A94D3-1068-4C83-AF6B-C17F8B970909}" destId="{94D05BE6-CA40-40FB-A0D9-C2040CB444DD}" srcOrd="1" destOrd="0" parTransId="{AD051381-1B71-4624-8CC7-B5BE55D53941}" sibTransId="{CFB81BD8-D5F4-48DF-A6C6-8A30A3BFF278}"/>
    <dgm:cxn modelId="{A42F5E17-8118-480A-96C2-53830C536517}" type="presOf" srcId="{46D074CE-8593-4673-9EE5-B26DD2944BAD}" destId="{0017A6D3-469B-4EAE-8F38-3136D839287C}" srcOrd="0" destOrd="0" presId="urn:microsoft.com/office/officeart/2005/8/layout/orgChart1"/>
    <dgm:cxn modelId="{F8FBA61D-6FCD-4FBB-B84D-7EF1F660E2E5}" type="presOf" srcId="{94D05BE6-CA40-40FB-A0D9-C2040CB444DD}" destId="{0F5270CE-AC84-4952-8ACE-A90CDB6EAC91}" srcOrd="1" destOrd="0" presId="urn:microsoft.com/office/officeart/2005/8/layout/orgChart1"/>
    <dgm:cxn modelId="{DC621820-B234-41B1-B59A-3186451BA77F}" type="presOf" srcId="{772C6955-0DA2-4F85-B688-3652CEB1E04C}" destId="{788C81D8-2AD8-4921-8817-CAD900521EE5}" srcOrd="1" destOrd="0" presId="urn:microsoft.com/office/officeart/2005/8/layout/orgChart1"/>
    <dgm:cxn modelId="{40BDE028-303A-4FB8-ADC4-7D83B8AE690E}" srcId="{9F4A94D3-1068-4C83-AF6B-C17F8B970909}" destId="{772C6955-0DA2-4F85-B688-3652CEB1E04C}" srcOrd="2" destOrd="0" parTransId="{9ADA604A-5399-48E6-891D-4F0142757B4A}" sibTransId="{EE54810E-D391-48A0-A938-5FFAA1627D8E}"/>
    <dgm:cxn modelId="{1436CA61-520E-41F4-AB06-5AD4B9656D95}" type="presOf" srcId="{F0ED6314-34C4-4728-8CA6-D44848ADD44B}" destId="{AE3A06F0-9412-42C7-BB07-2742A57A10FD}" srcOrd="0" destOrd="0" presId="urn:microsoft.com/office/officeart/2005/8/layout/orgChart1"/>
    <dgm:cxn modelId="{172B2E62-5478-43BB-B6C5-D051FD235416}" type="presOf" srcId="{204C4591-41C3-43BE-A0AF-083322357E2A}" destId="{CA30C421-EBF6-4E7F-B687-A10900849736}" srcOrd="0" destOrd="0" presId="urn:microsoft.com/office/officeart/2005/8/layout/orgChart1"/>
    <dgm:cxn modelId="{B086B448-F8E3-4D30-903B-49043BF44D5D}" type="presOf" srcId="{9ADA604A-5399-48E6-891D-4F0142757B4A}" destId="{1F5E23FD-8EA0-4CE2-8F1C-5AE8BD59D21D}" srcOrd="0" destOrd="0" presId="urn:microsoft.com/office/officeart/2005/8/layout/orgChart1"/>
    <dgm:cxn modelId="{B3A03169-5A42-43AC-8D31-9E9007B2CF51}" type="presOf" srcId="{8BFD2819-2ECB-415A-8525-90766E751DEF}" destId="{3425D75F-D36A-48A5-A3A9-5FB22C8D8F07}" srcOrd="1" destOrd="0" presId="urn:microsoft.com/office/officeart/2005/8/layout/orgChart1"/>
    <dgm:cxn modelId="{777B506C-D473-4292-B084-605BC4B788CB}" type="presOf" srcId="{9F4A94D3-1068-4C83-AF6B-C17F8B970909}" destId="{82AC45CC-B0FF-4200-8FB3-8122C77E3C62}" srcOrd="0" destOrd="0" presId="urn:microsoft.com/office/officeart/2005/8/layout/orgChart1"/>
    <dgm:cxn modelId="{1B7FFC6D-2FA1-496C-8E89-9775D332014B}" type="presOf" srcId="{728233F2-E80D-469F-BB6C-C96779A3777A}" destId="{04933A27-BC8D-4DD6-A1F9-E823DC27AAE4}" srcOrd="0" destOrd="0" presId="urn:microsoft.com/office/officeart/2005/8/layout/orgChart1"/>
    <dgm:cxn modelId="{04CA6F54-613D-47FF-9A22-6AE1FB895ABC}" type="presOf" srcId="{AD051381-1B71-4624-8CC7-B5BE55D53941}" destId="{62FC55C4-A544-4C96-839E-BE8C69B3C837}" srcOrd="0" destOrd="0" presId="urn:microsoft.com/office/officeart/2005/8/layout/orgChart1"/>
    <dgm:cxn modelId="{824F7277-5E0B-46A8-A1AC-B261566FE19B}" type="presOf" srcId="{94D05BE6-CA40-40FB-A0D9-C2040CB444DD}" destId="{3F4AF443-4330-4A50-9A3A-42479C7E5F73}" srcOrd="0" destOrd="0" presId="urn:microsoft.com/office/officeart/2005/8/layout/orgChart1"/>
    <dgm:cxn modelId="{15E7DF58-C977-4FAA-AECC-0C59206DCBD9}" type="presOf" srcId="{F96E0622-DABA-43AE-A339-2BD8B8D99B26}" destId="{5DF31E71-16B3-4D48-9CDF-EB008F9BF264}" srcOrd="0" destOrd="0" presId="urn:microsoft.com/office/officeart/2005/8/layout/orgChart1"/>
    <dgm:cxn modelId="{BA8DBA8C-4285-4A8B-AF3A-6FB51C512CED}" type="presOf" srcId="{204C4591-41C3-43BE-A0AF-083322357E2A}" destId="{EEFF828F-018D-4324-9AF3-FDE2286D11F0}" srcOrd="1" destOrd="0" presId="urn:microsoft.com/office/officeart/2005/8/layout/orgChart1"/>
    <dgm:cxn modelId="{86959A9C-7EF3-470A-BBB1-D9B3F439D966}" type="presOf" srcId="{46D074CE-8593-4673-9EE5-B26DD2944BAD}" destId="{73DD4AF9-7A89-4603-8232-2B872CCFC672}" srcOrd="1" destOrd="0" presId="urn:microsoft.com/office/officeart/2005/8/layout/orgChart1"/>
    <dgm:cxn modelId="{14D1D5B2-0F53-4FA3-96C4-148438F37877}" type="presOf" srcId="{9F4A94D3-1068-4C83-AF6B-C17F8B970909}" destId="{3D047779-71C5-4BE4-811F-C30F37FB19C4}" srcOrd="1" destOrd="0" presId="urn:microsoft.com/office/officeart/2005/8/layout/orgChart1"/>
    <dgm:cxn modelId="{A52550B5-1323-4774-A119-6311443EB51E}" type="presOf" srcId="{772C6955-0DA2-4F85-B688-3652CEB1E04C}" destId="{4305F485-D667-47DB-9136-01C85FB5CE01}" srcOrd="0" destOrd="0" presId="urn:microsoft.com/office/officeart/2005/8/layout/orgChart1"/>
    <dgm:cxn modelId="{ED436BD8-ABB2-4BD9-9E02-B7478ACBA81F}" srcId="{772C6955-0DA2-4F85-B688-3652CEB1E04C}" destId="{8BFD2819-2ECB-415A-8525-90766E751DEF}" srcOrd="0" destOrd="0" parTransId="{17AADADD-2082-4474-809F-F7CB60392C76}" sibTransId="{004DA6FA-958E-4DE6-805F-F9FCAB10E80F}"/>
    <dgm:cxn modelId="{B6B9C2DE-8FC3-46AF-A2E2-78F5521ACCFB}" type="presOf" srcId="{8BFD2819-2ECB-415A-8525-90766E751DEF}" destId="{B9243219-8A7F-4B73-BC44-77B95BD4C7BA}" srcOrd="0" destOrd="0" presId="urn:microsoft.com/office/officeart/2005/8/layout/orgChart1"/>
    <dgm:cxn modelId="{2CE627E2-083D-4C71-8B29-5A4DD4AC6C80}" type="presOf" srcId="{17AADADD-2082-4474-809F-F7CB60392C76}" destId="{748757A6-E0A4-42F7-BBD8-764962C7BCF4}" srcOrd="0" destOrd="0" presId="urn:microsoft.com/office/officeart/2005/8/layout/orgChart1"/>
    <dgm:cxn modelId="{1EAFBCEE-0A39-42ED-8DDC-60351B37134F}" srcId="{9F4A94D3-1068-4C83-AF6B-C17F8B970909}" destId="{204C4591-41C3-43BE-A0AF-083322357E2A}" srcOrd="3" destOrd="0" parTransId="{F96E0622-DABA-43AE-A339-2BD8B8D99B26}" sibTransId="{1076903B-A063-4A78-8BF6-7EEF93F26404}"/>
    <dgm:cxn modelId="{A95417FD-32FD-41EF-B1F4-6A33F808D0CB}" srcId="{9F4A94D3-1068-4C83-AF6B-C17F8B970909}" destId="{46D074CE-8593-4673-9EE5-B26DD2944BAD}" srcOrd="0" destOrd="0" parTransId="{F0ED6314-34C4-4728-8CA6-D44848ADD44B}" sibTransId="{FBE90F99-2FE3-49E6-84F9-964762E6ACC5}"/>
    <dgm:cxn modelId="{66D8701B-00A9-4C34-9D1B-CEC94C85A4E1}" type="presParOf" srcId="{04933A27-BC8D-4DD6-A1F9-E823DC27AAE4}" destId="{2570409E-7146-4AA6-85F2-2AC6F4A520BE}" srcOrd="0" destOrd="0" presId="urn:microsoft.com/office/officeart/2005/8/layout/orgChart1"/>
    <dgm:cxn modelId="{FF7F8D57-50DA-46FE-BE63-A1AEBCDC2EC4}" type="presParOf" srcId="{2570409E-7146-4AA6-85F2-2AC6F4A520BE}" destId="{490E2914-B7F5-41A5-90A6-3B3462F9EF4B}" srcOrd="0" destOrd="0" presId="urn:microsoft.com/office/officeart/2005/8/layout/orgChart1"/>
    <dgm:cxn modelId="{02D25AF8-1479-4F56-AC7C-6304EEB2C907}" type="presParOf" srcId="{490E2914-B7F5-41A5-90A6-3B3462F9EF4B}" destId="{82AC45CC-B0FF-4200-8FB3-8122C77E3C62}" srcOrd="0" destOrd="0" presId="urn:microsoft.com/office/officeart/2005/8/layout/orgChart1"/>
    <dgm:cxn modelId="{D2608995-3374-44E7-B518-380FCC8F8AE0}" type="presParOf" srcId="{490E2914-B7F5-41A5-90A6-3B3462F9EF4B}" destId="{3D047779-71C5-4BE4-811F-C30F37FB19C4}" srcOrd="1" destOrd="0" presId="urn:microsoft.com/office/officeart/2005/8/layout/orgChart1"/>
    <dgm:cxn modelId="{E1056528-CA5D-44D4-A54E-3F548F6BF806}" type="presParOf" srcId="{2570409E-7146-4AA6-85F2-2AC6F4A520BE}" destId="{EE71422B-2CD6-47F3-9C42-B338450AEFAA}" srcOrd="1" destOrd="0" presId="urn:microsoft.com/office/officeart/2005/8/layout/orgChart1"/>
    <dgm:cxn modelId="{1CE1FD25-AC4F-4A9B-87AF-D84572B67EC2}" type="presParOf" srcId="{EE71422B-2CD6-47F3-9C42-B338450AEFAA}" destId="{62FC55C4-A544-4C96-839E-BE8C69B3C837}" srcOrd="0" destOrd="0" presId="urn:microsoft.com/office/officeart/2005/8/layout/orgChart1"/>
    <dgm:cxn modelId="{DF0EB6EA-AD72-4015-AF8D-EEC3D975B7D7}" type="presParOf" srcId="{EE71422B-2CD6-47F3-9C42-B338450AEFAA}" destId="{C6BDF9CB-7AB4-404D-9750-3AD1F822B7ED}" srcOrd="1" destOrd="0" presId="urn:microsoft.com/office/officeart/2005/8/layout/orgChart1"/>
    <dgm:cxn modelId="{020068AD-4E74-4263-9F77-C5846FDDC98C}" type="presParOf" srcId="{C6BDF9CB-7AB4-404D-9750-3AD1F822B7ED}" destId="{CC6E017B-8ECA-438E-9586-226E95D6D8F0}" srcOrd="0" destOrd="0" presId="urn:microsoft.com/office/officeart/2005/8/layout/orgChart1"/>
    <dgm:cxn modelId="{FA889366-CDAC-4EBF-B487-60A8FFF67F8A}" type="presParOf" srcId="{CC6E017B-8ECA-438E-9586-226E95D6D8F0}" destId="{3F4AF443-4330-4A50-9A3A-42479C7E5F73}" srcOrd="0" destOrd="0" presId="urn:microsoft.com/office/officeart/2005/8/layout/orgChart1"/>
    <dgm:cxn modelId="{16E84B46-6363-4BBB-8922-45E734D8F237}" type="presParOf" srcId="{CC6E017B-8ECA-438E-9586-226E95D6D8F0}" destId="{0F5270CE-AC84-4952-8ACE-A90CDB6EAC91}" srcOrd="1" destOrd="0" presId="urn:microsoft.com/office/officeart/2005/8/layout/orgChart1"/>
    <dgm:cxn modelId="{1D2B05F7-612B-49C1-A135-866352C77446}" type="presParOf" srcId="{C6BDF9CB-7AB4-404D-9750-3AD1F822B7ED}" destId="{C6015151-7A25-49BD-9F0B-121E46E8D08B}" srcOrd="1" destOrd="0" presId="urn:microsoft.com/office/officeart/2005/8/layout/orgChart1"/>
    <dgm:cxn modelId="{873E01F0-3543-4935-BB7C-C34168CFEC7C}" type="presParOf" srcId="{C6BDF9CB-7AB4-404D-9750-3AD1F822B7ED}" destId="{A4BFDB43-00DC-4BA4-8F42-F2BF7D520047}" srcOrd="2" destOrd="0" presId="urn:microsoft.com/office/officeart/2005/8/layout/orgChart1"/>
    <dgm:cxn modelId="{605F5F9E-250B-48EE-94A8-0B92D39A0B43}" type="presParOf" srcId="{EE71422B-2CD6-47F3-9C42-B338450AEFAA}" destId="{1F5E23FD-8EA0-4CE2-8F1C-5AE8BD59D21D}" srcOrd="2" destOrd="0" presId="urn:microsoft.com/office/officeart/2005/8/layout/orgChart1"/>
    <dgm:cxn modelId="{B931D98F-259B-4BF6-89FA-E2F029C25BAD}" type="presParOf" srcId="{EE71422B-2CD6-47F3-9C42-B338450AEFAA}" destId="{8B4A00CF-43D9-4572-8167-7B93AA7F6C14}" srcOrd="3" destOrd="0" presId="urn:microsoft.com/office/officeart/2005/8/layout/orgChart1"/>
    <dgm:cxn modelId="{04476197-2D5E-4686-B0D3-8A61C82EE203}" type="presParOf" srcId="{8B4A00CF-43D9-4572-8167-7B93AA7F6C14}" destId="{92DB1468-ABE3-46C9-843D-E0EB4BB5072B}" srcOrd="0" destOrd="0" presId="urn:microsoft.com/office/officeart/2005/8/layout/orgChart1"/>
    <dgm:cxn modelId="{010715F1-1287-46E5-BCDD-018101748DBF}" type="presParOf" srcId="{92DB1468-ABE3-46C9-843D-E0EB4BB5072B}" destId="{4305F485-D667-47DB-9136-01C85FB5CE01}" srcOrd="0" destOrd="0" presId="urn:microsoft.com/office/officeart/2005/8/layout/orgChart1"/>
    <dgm:cxn modelId="{2A2A5987-8B07-4038-815B-533F22E0F480}" type="presParOf" srcId="{92DB1468-ABE3-46C9-843D-E0EB4BB5072B}" destId="{788C81D8-2AD8-4921-8817-CAD900521EE5}" srcOrd="1" destOrd="0" presId="urn:microsoft.com/office/officeart/2005/8/layout/orgChart1"/>
    <dgm:cxn modelId="{81A763D7-5957-466C-B546-F5AD04FDD42E}" type="presParOf" srcId="{8B4A00CF-43D9-4572-8167-7B93AA7F6C14}" destId="{1D30F11C-0E34-4FEA-A0A7-FCE648469891}" srcOrd="1" destOrd="0" presId="urn:microsoft.com/office/officeart/2005/8/layout/orgChart1"/>
    <dgm:cxn modelId="{245390E6-C053-4C65-A3A4-3AA3A873F324}" type="presParOf" srcId="{1D30F11C-0E34-4FEA-A0A7-FCE648469891}" destId="{748757A6-E0A4-42F7-BBD8-764962C7BCF4}" srcOrd="0" destOrd="0" presId="urn:microsoft.com/office/officeart/2005/8/layout/orgChart1"/>
    <dgm:cxn modelId="{C3C57EE7-F53E-4AC0-8421-FB2427314B5F}" type="presParOf" srcId="{1D30F11C-0E34-4FEA-A0A7-FCE648469891}" destId="{9EE1EC90-2221-4DD6-A1E9-41E7F92425F8}" srcOrd="1" destOrd="0" presId="urn:microsoft.com/office/officeart/2005/8/layout/orgChart1"/>
    <dgm:cxn modelId="{C0D2AB01-08F5-4EFC-B214-1944EF329AD5}" type="presParOf" srcId="{9EE1EC90-2221-4DD6-A1E9-41E7F92425F8}" destId="{F60D45F3-DFE9-4060-9547-E39F284713CB}" srcOrd="0" destOrd="0" presId="urn:microsoft.com/office/officeart/2005/8/layout/orgChart1"/>
    <dgm:cxn modelId="{06964CF5-BDEC-4F2D-9E2E-BEF59207349A}" type="presParOf" srcId="{F60D45F3-DFE9-4060-9547-E39F284713CB}" destId="{B9243219-8A7F-4B73-BC44-77B95BD4C7BA}" srcOrd="0" destOrd="0" presId="urn:microsoft.com/office/officeart/2005/8/layout/orgChart1"/>
    <dgm:cxn modelId="{CA3B68BE-774E-4D97-9A25-567C4E03AFAF}" type="presParOf" srcId="{F60D45F3-DFE9-4060-9547-E39F284713CB}" destId="{3425D75F-D36A-48A5-A3A9-5FB22C8D8F07}" srcOrd="1" destOrd="0" presId="urn:microsoft.com/office/officeart/2005/8/layout/orgChart1"/>
    <dgm:cxn modelId="{A41B3215-6D57-4A2B-A776-25E8F93DBB62}" type="presParOf" srcId="{9EE1EC90-2221-4DD6-A1E9-41E7F92425F8}" destId="{DC0B7999-F644-46F8-B6C3-5E6CD2F02250}" srcOrd="1" destOrd="0" presId="urn:microsoft.com/office/officeart/2005/8/layout/orgChart1"/>
    <dgm:cxn modelId="{00B1836A-802C-40FF-A874-DFD5B2E6DC28}" type="presParOf" srcId="{9EE1EC90-2221-4DD6-A1E9-41E7F92425F8}" destId="{E8E8D692-6BED-45D7-A34F-B5D7F22F9FE1}" srcOrd="2" destOrd="0" presId="urn:microsoft.com/office/officeart/2005/8/layout/orgChart1"/>
    <dgm:cxn modelId="{E7D63A84-5E4D-4B5D-84BE-DAB7FF22DB63}" type="presParOf" srcId="{8B4A00CF-43D9-4572-8167-7B93AA7F6C14}" destId="{7B1306D5-3C74-481C-BFF4-0752AEDF2CED}" srcOrd="2" destOrd="0" presId="urn:microsoft.com/office/officeart/2005/8/layout/orgChart1"/>
    <dgm:cxn modelId="{D8C7A9EC-7BB7-4E4A-9893-90764B6D6BE8}" type="presParOf" srcId="{EE71422B-2CD6-47F3-9C42-B338450AEFAA}" destId="{5DF31E71-16B3-4D48-9CDF-EB008F9BF264}" srcOrd="4" destOrd="0" presId="urn:microsoft.com/office/officeart/2005/8/layout/orgChart1"/>
    <dgm:cxn modelId="{40CBE698-621E-4EF7-93F5-30A3CE8AC2CA}" type="presParOf" srcId="{EE71422B-2CD6-47F3-9C42-B338450AEFAA}" destId="{A592B799-08FE-4143-A60F-822EE2438808}" srcOrd="5" destOrd="0" presId="urn:microsoft.com/office/officeart/2005/8/layout/orgChart1"/>
    <dgm:cxn modelId="{0CD404D1-D8DC-418B-9C86-F781A3439265}" type="presParOf" srcId="{A592B799-08FE-4143-A60F-822EE2438808}" destId="{C5D439D5-0B8E-45EB-8017-8DAA61B559B9}" srcOrd="0" destOrd="0" presId="urn:microsoft.com/office/officeart/2005/8/layout/orgChart1"/>
    <dgm:cxn modelId="{C1C5F8FD-0250-4B1A-A7CA-38CC137E70DD}" type="presParOf" srcId="{C5D439D5-0B8E-45EB-8017-8DAA61B559B9}" destId="{CA30C421-EBF6-4E7F-B687-A10900849736}" srcOrd="0" destOrd="0" presId="urn:microsoft.com/office/officeart/2005/8/layout/orgChart1"/>
    <dgm:cxn modelId="{A5384F28-544C-4766-871D-F8FB8373AC36}" type="presParOf" srcId="{C5D439D5-0B8E-45EB-8017-8DAA61B559B9}" destId="{EEFF828F-018D-4324-9AF3-FDE2286D11F0}" srcOrd="1" destOrd="0" presId="urn:microsoft.com/office/officeart/2005/8/layout/orgChart1"/>
    <dgm:cxn modelId="{BF793E03-DA7C-4D91-98FC-F16268D7DF6B}" type="presParOf" srcId="{A592B799-08FE-4143-A60F-822EE2438808}" destId="{8B0BA4D8-C1FD-4DC8-B7FF-0FC156EFF6A3}" srcOrd="1" destOrd="0" presId="urn:microsoft.com/office/officeart/2005/8/layout/orgChart1"/>
    <dgm:cxn modelId="{0C957514-C5F6-447E-801B-92ECAD96D00B}" type="presParOf" srcId="{A592B799-08FE-4143-A60F-822EE2438808}" destId="{7D1967F7-9193-458E-91FE-496047D3CC12}" srcOrd="2" destOrd="0" presId="urn:microsoft.com/office/officeart/2005/8/layout/orgChart1"/>
    <dgm:cxn modelId="{3A5A3935-5746-4AD9-91B5-5EC3DB8EBD13}" type="presParOf" srcId="{2570409E-7146-4AA6-85F2-2AC6F4A520BE}" destId="{C06F4F3A-2F2F-4D19-BC97-3F3D0FF69473}" srcOrd="2" destOrd="0" presId="urn:microsoft.com/office/officeart/2005/8/layout/orgChart1"/>
    <dgm:cxn modelId="{C4E64223-7E51-470E-ADBA-C6F752874FF6}" type="presParOf" srcId="{C06F4F3A-2F2F-4D19-BC97-3F3D0FF69473}" destId="{AE3A06F0-9412-42C7-BB07-2742A57A10FD}" srcOrd="0" destOrd="0" presId="urn:microsoft.com/office/officeart/2005/8/layout/orgChart1"/>
    <dgm:cxn modelId="{EB1C24E2-6932-4E7F-9B04-692B25145B4A}" type="presParOf" srcId="{C06F4F3A-2F2F-4D19-BC97-3F3D0FF69473}" destId="{B852C5CA-24FB-4DC2-B307-518CE1E4020A}" srcOrd="1" destOrd="0" presId="urn:microsoft.com/office/officeart/2005/8/layout/orgChart1"/>
    <dgm:cxn modelId="{3450C35C-EBE2-4684-9EC8-909BB7C488CE}" type="presParOf" srcId="{B852C5CA-24FB-4DC2-B307-518CE1E4020A}" destId="{0D3CC2D7-B071-4FE8-A106-483E3DD6ED07}" srcOrd="0" destOrd="0" presId="urn:microsoft.com/office/officeart/2005/8/layout/orgChart1"/>
    <dgm:cxn modelId="{AF3961B2-8392-467E-886E-581F2A1BBB07}" type="presParOf" srcId="{0D3CC2D7-B071-4FE8-A106-483E3DD6ED07}" destId="{0017A6D3-469B-4EAE-8F38-3136D839287C}" srcOrd="0" destOrd="0" presId="urn:microsoft.com/office/officeart/2005/8/layout/orgChart1"/>
    <dgm:cxn modelId="{C3F469A5-FE8A-4CE2-A8DE-5E13E2FAA493}" type="presParOf" srcId="{0D3CC2D7-B071-4FE8-A106-483E3DD6ED07}" destId="{73DD4AF9-7A89-4603-8232-2B872CCFC672}" srcOrd="1" destOrd="0" presId="urn:microsoft.com/office/officeart/2005/8/layout/orgChart1"/>
    <dgm:cxn modelId="{A04A1591-A850-4CC1-990B-826F59A84149}" type="presParOf" srcId="{B852C5CA-24FB-4DC2-B307-518CE1E4020A}" destId="{532ED833-7216-49DA-914C-2D3C2F4CD4FC}" srcOrd="1" destOrd="0" presId="urn:microsoft.com/office/officeart/2005/8/layout/orgChart1"/>
    <dgm:cxn modelId="{75F5548B-4EA7-47DC-97DC-B396BB4D29DB}" type="presParOf" srcId="{B852C5CA-24FB-4DC2-B307-518CE1E4020A}" destId="{8A6F65AB-1B89-4D02-A594-4F126E80D94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82B80A-25D8-45B4-87B4-91065128F4A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B07FA1-D99F-425C-AA75-2D88C8ABAF4A}">
      <dgm:prSet phldrT="[Текст]"/>
      <dgm:spPr/>
      <dgm:t>
        <a:bodyPr/>
        <a:lstStyle/>
        <a:p>
          <a:r>
            <a:rPr lang="ru-RU" dirty="0">
              <a:latin typeface="+mj-lt"/>
            </a:rPr>
            <a:t>По Виду</a:t>
          </a:r>
        </a:p>
      </dgm:t>
    </dgm:pt>
    <dgm:pt modelId="{0C4A844E-7236-44AD-86B2-6E64B04497C9}" type="parTrans" cxnId="{9BE9A4F6-347D-40BD-90DA-BF727AD8FD5A}">
      <dgm:prSet/>
      <dgm:spPr/>
      <dgm:t>
        <a:bodyPr/>
        <a:lstStyle/>
        <a:p>
          <a:endParaRPr lang="ru-RU"/>
        </a:p>
      </dgm:t>
    </dgm:pt>
    <dgm:pt modelId="{4837A95D-9B0A-4A8C-AF92-DD847B85ACAF}" type="sibTrans" cxnId="{9BE9A4F6-347D-40BD-90DA-BF727AD8FD5A}">
      <dgm:prSet/>
      <dgm:spPr/>
      <dgm:t>
        <a:bodyPr/>
        <a:lstStyle/>
        <a:p>
          <a:endParaRPr lang="ru-RU"/>
        </a:p>
      </dgm:t>
    </dgm:pt>
    <dgm:pt modelId="{C1965F70-94A8-4B58-B57E-25041C577A4E}">
      <dgm:prSet phldrT="[Текст]"/>
      <dgm:spPr/>
      <dgm:t>
        <a:bodyPr/>
        <a:lstStyle/>
        <a:p>
          <a:r>
            <a:rPr lang="ru-RU" dirty="0">
              <a:latin typeface="Impact" panose="020B0806030902050204" pitchFamily="34" charset="0"/>
            </a:rPr>
            <a:t>Полные</a:t>
          </a:r>
        </a:p>
      </dgm:t>
    </dgm:pt>
    <dgm:pt modelId="{B6971195-AD56-488D-858B-33AE088D789E}" type="parTrans" cxnId="{4476EAE3-5876-48D7-AFBC-1F30EDF0A320}">
      <dgm:prSet/>
      <dgm:spPr/>
      <dgm:t>
        <a:bodyPr/>
        <a:lstStyle/>
        <a:p>
          <a:endParaRPr lang="ru-RU"/>
        </a:p>
      </dgm:t>
    </dgm:pt>
    <dgm:pt modelId="{04792BA2-75A9-47C7-9F06-8A9D252E683A}" type="sibTrans" cxnId="{4476EAE3-5876-48D7-AFBC-1F30EDF0A320}">
      <dgm:prSet/>
      <dgm:spPr/>
      <dgm:t>
        <a:bodyPr/>
        <a:lstStyle/>
        <a:p>
          <a:endParaRPr lang="ru-RU"/>
        </a:p>
      </dgm:t>
    </dgm:pt>
    <dgm:pt modelId="{A8001D78-5792-45D8-BA5D-288F9A6D28F7}">
      <dgm:prSet phldrT="[Текст]"/>
      <dgm:spPr/>
      <dgm:t>
        <a:bodyPr/>
        <a:lstStyle/>
        <a:p>
          <a:r>
            <a:rPr lang="ru-RU" dirty="0">
              <a:latin typeface="+mj-lt"/>
            </a:rPr>
            <a:t>Не полные</a:t>
          </a:r>
        </a:p>
      </dgm:t>
    </dgm:pt>
    <dgm:pt modelId="{88C42EF7-D907-40C4-BFF0-46AB8A78A742}" type="parTrans" cxnId="{02FF0461-9D0A-441B-B2E6-7D91615883EA}">
      <dgm:prSet/>
      <dgm:spPr/>
      <dgm:t>
        <a:bodyPr/>
        <a:lstStyle/>
        <a:p>
          <a:endParaRPr lang="ru-RU"/>
        </a:p>
      </dgm:t>
    </dgm:pt>
    <dgm:pt modelId="{F6C20FDC-764D-45F9-AE20-8FDE2A2D84CA}" type="sibTrans" cxnId="{02FF0461-9D0A-441B-B2E6-7D91615883EA}">
      <dgm:prSet/>
      <dgm:spPr/>
      <dgm:t>
        <a:bodyPr/>
        <a:lstStyle/>
        <a:p>
          <a:endParaRPr lang="ru-RU"/>
        </a:p>
      </dgm:t>
    </dgm:pt>
    <dgm:pt modelId="{586DA949-6379-4DC6-9BBF-A1ECF57D7AC2}" type="pres">
      <dgm:prSet presAssocID="{C582B80A-25D8-45B4-87B4-91065128F4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C2D2AB-67FA-4AD4-B8ED-F2F8D68B19C4}" type="pres">
      <dgm:prSet presAssocID="{C1B07FA1-D99F-425C-AA75-2D88C8ABAF4A}" presName="hierRoot1" presStyleCnt="0"/>
      <dgm:spPr/>
    </dgm:pt>
    <dgm:pt modelId="{D1055E10-A31E-4849-8D12-39E8733B7947}" type="pres">
      <dgm:prSet presAssocID="{C1B07FA1-D99F-425C-AA75-2D88C8ABAF4A}" presName="composite" presStyleCnt="0"/>
      <dgm:spPr/>
    </dgm:pt>
    <dgm:pt modelId="{03B0E182-13C3-45F4-A0A8-3641E9698A12}" type="pres">
      <dgm:prSet presAssocID="{C1B07FA1-D99F-425C-AA75-2D88C8ABAF4A}" presName="background" presStyleLbl="node0" presStyleIdx="0" presStyleCnt="1"/>
      <dgm:spPr>
        <a:solidFill>
          <a:schemeClr val="bg2">
            <a:lumMod val="10000"/>
          </a:schemeClr>
        </a:solidFill>
        <a:ln>
          <a:solidFill>
            <a:srgbClr val="FF0000"/>
          </a:solidFill>
        </a:ln>
      </dgm:spPr>
    </dgm:pt>
    <dgm:pt modelId="{2115A32B-78CB-479B-8D9C-825348F42E08}" type="pres">
      <dgm:prSet presAssocID="{C1B07FA1-D99F-425C-AA75-2D88C8ABAF4A}" presName="text" presStyleLbl="fgAcc0" presStyleIdx="0" presStyleCnt="1" custLinFactNeighborX="-2121" custLinFactNeighborY="-2004">
        <dgm:presLayoutVars>
          <dgm:chPref val="3"/>
        </dgm:presLayoutVars>
      </dgm:prSet>
      <dgm:spPr/>
    </dgm:pt>
    <dgm:pt modelId="{3E3D0D2B-C91C-4F40-9A6F-D14684EBA4DC}" type="pres">
      <dgm:prSet presAssocID="{C1B07FA1-D99F-425C-AA75-2D88C8ABAF4A}" presName="hierChild2" presStyleCnt="0"/>
      <dgm:spPr/>
    </dgm:pt>
    <dgm:pt modelId="{995190D0-6D6B-4353-B7F2-282CF3DFB718}" type="pres">
      <dgm:prSet presAssocID="{B6971195-AD56-488D-858B-33AE088D789E}" presName="Name10" presStyleLbl="parChTrans1D2" presStyleIdx="0" presStyleCnt="2"/>
      <dgm:spPr/>
    </dgm:pt>
    <dgm:pt modelId="{ECAA4334-2E85-4826-AC40-1740A9641DAB}" type="pres">
      <dgm:prSet presAssocID="{C1965F70-94A8-4B58-B57E-25041C577A4E}" presName="hierRoot2" presStyleCnt="0"/>
      <dgm:spPr/>
    </dgm:pt>
    <dgm:pt modelId="{87ED57EE-F0A0-4239-817D-98D246071D71}" type="pres">
      <dgm:prSet presAssocID="{C1965F70-94A8-4B58-B57E-25041C577A4E}" presName="composite2" presStyleCnt="0"/>
      <dgm:spPr/>
    </dgm:pt>
    <dgm:pt modelId="{3FE537B4-B2D9-46AC-9784-628DB1875910}" type="pres">
      <dgm:prSet presAssocID="{C1965F70-94A8-4B58-B57E-25041C577A4E}" presName="background2" presStyleLbl="node2" presStyleIdx="0" presStyleCnt="2"/>
      <dgm:spPr/>
    </dgm:pt>
    <dgm:pt modelId="{DC8A7679-A69B-4F72-9FE6-9DCC0155447E}" type="pres">
      <dgm:prSet presAssocID="{C1965F70-94A8-4B58-B57E-25041C577A4E}" presName="text2" presStyleLbl="fgAcc2" presStyleIdx="0" presStyleCnt="2">
        <dgm:presLayoutVars>
          <dgm:chPref val="3"/>
        </dgm:presLayoutVars>
      </dgm:prSet>
      <dgm:spPr/>
    </dgm:pt>
    <dgm:pt modelId="{C89001E9-3A0D-4987-BFE5-B4A09C6E2302}" type="pres">
      <dgm:prSet presAssocID="{C1965F70-94A8-4B58-B57E-25041C577A4E}" presName="hierChild3" presStyleCnt="0"/>
      <dgm:spPr/>
    </dgm:pt>
    <dgm:pt modelId="{3C796DFC-6373-48DB-8BD2-D8B0D5672846}" type="pres">
      <dgm:prSet presAssocID="{88C42EF7-D907-40C4-BFF0-46AB8A78A742}" presName="Name10" presStyleLbl="parChTrans1D2" presStyleIdx="1" presStyleCnt="2"/>
      <dgm:spPr/>
    </dgm:pt>
    <dgm:pt modelId="{0272E553-1BD7-4C35-8DD8-B64D427E0463}" type="pres">
      <dgm:prSet presAssocID="{A8001D78-5792-45D8-BA5D-288F9A6D28F7}" presName="hierRoot2" presStyleCnt="0"/>
      <dgm:spPr/>
    </dgm:pt>
    <dgm:pt modelId="{EE83C883-2D04-4D92-A678-6B65BEEF2079}" type="pres">
      <dgm:prSet presAssocID="{A8001D78-5792-45D8-BA5D-288F9A6D28F7}" presName="composite2" presStyleCnt="0"/>
      <dgm:spPr/>
    </dgm:pt>
    <dgm:pt modelId="{2775DD55-0D95-4D96-8055-8CC3CE349D2F}" type="pres">
      <dgm:prSet presAssocID="{A8001D78-5792-45D8-BA5D-288F9A6D28F7}" presName="background2" presStyleLbl="node2" presStyleIdx="1" presStyleCnt="2"/>
      <dgm:spPr/>
    </dgm:pt>
    <dgm:pt modelId="{FF37CC8B-7A3C-41B8-A2CA-EC9002EA4107}" type="pres">
      <dgm:prSet presAssocID="{A8001D78-5792-45D8-BA5D-288F9A6D28F7}" presName="text2" presStyleLbl="fgAcc2" presStyleIdx="1" presStyleCnt="2">
        <dgm:presLayoutVars>
          <dgm:chPref val="3"/>
        </dgm:presLayoutVars>
      </dgm:prSet>
      <dgm:spPr/>
    </dgm:pt>
    <dgm:pt modelId="{9C32E2BB-BF78-43CE-9775-0F4496106B9D}" type="pres">
      <dgm:prSet presAssocID="{A8001D78-5792-45D8-BA5D-288F9A6D28F7}" presName="hierChild3" presStyleCnt="0"/>
      <dgm:spPr/>
    </dgm:pt>
  </dgm:ptLst>
  <dgm:cxnLst>
    <dgm:cxn modelId="{5C26BF0D-6D8A-4167-B7F3-D05C9E3583DD}" type="presOf" srcId="{C582B80A-25D8-45B4-87B4-91065128F4A7}" destId="{586DA949-6379-4DC6-9BBF-A1ECF57D7AC2}" srcOrd="0" destOrd="0" presId="urn:microsoft.com/office/officeart/2005/8/layout/hierarchy1"/>
    <dgm:cxn modelId="{5B7C2315-A3A5-465B-BB56-9C16EDA26B57}" type="presOf" srcId="{B6971195-AD56-488D-858B-33AE088D789E}" destId="{995190D0-6D6B-4353-B7F2-282CF3DFB718}" srcOrd="0" destOrd="0" presId="urn:microsoft.com/office/officeart/2005/8/layout/hierarchy1"/>
    <dgm:cxn modelId="{90F51226-0624-4C2A-8902-3CA6C70A3051}" type="presOf" srcId="{A8001D78-5792-45D8-BA5D-288F9A6D28F7}" destId="{FF37CC8B-7A3C-41B8-A2CA-EC9002EA4107}" srcOrd="0" destOrd="0" presId="urn:microsoft.com/office/officeart/2005/8/layout/hierarchy1"/>
    <dgm:cxn modelId="{02FF0461-9D0A-441B-B2E6-7D91615883EA}" srcId="{C1B07FA1-D99F-425C-AA75-2D88C8ABAF4A}" destId="{A8001D78-5792-45D8-BA5D-288F9A6D28F7}" srcOrd="1" destOrd="0" parTransId="{88C42EF7-D907-40C4-BFF0-46AB8A78A742}" sibTransId="{F6C20FDC-764D-45F9-AE20-8FDE2A2D84CA}"/>
    <dgm:cxn modelId="{1D3698A8-791F-42DE-9486-DB56C113699C}" type="presOf" srcId="{C1B07FA1-D99F-425C-AA75-2D88C8ABAF4A}" destId="{2115A32B-78CB-479B-8D9C-825348F42E08}" srcOrd="0" destOrd="0" presId="urn:microsoft.com/office/officeart/2005/8/layout/hierarchy1"/>
    <dgm:cxn modelId="{DF38DBBF-2E7E-4603-9C24-A4493AF7DC98}" type="presOf" srcId="{C1965F70-94A8-4B58-B57E-25041C577A4E}" destId="{DC8A7679-A69B-4F72-9FE6-9DCC0155447E}" srcOrd="0" destOrd="0" presId="urn:microsoft.com/office/officeart/2005/8/layout/hierarchy1"/>
    <dgm:cxn modelId="{4476EAE3-5876-48D7-AFBC-1F30EDF0A320}" srcId="{C1B07FA1-D99F-425C-AA75-2D88C8ABAF4A}" destId="{C1965F70-94A8-4B58-B57E-25041C577A4E}" srcOrd="0" destOrd="0" parTransId="{B6971195-AD56-488D-858B-33AE088D789E}" sibTransId="{04792BA2-75A9-47C7-9F06-8A9D252E683A}"/>
    <dgm:cxn modelId="{18FA3EEC-A931-424D-A011-E46A64678559}" type="presOf" srcId="{88C42EF7-D907-40C4-BFF0-46AB8A78A742}" destId="{3C796DFC-6373-48DB-8BD2-D8B0D5672846}" srcOrd="0" destOrd="0" presId="urn:microsoft.com/office/officeart/2005/8/layout/hierarchy1"/>
    <dgm:cxn modelId="{9BE9A4F6-347D-40BD-90DA-BF727AD8FD5A}" srcId="{C582B80A-25D8-45B4-87B4-91065128F4A7}" destId="{C1B07FA1-D99F-425C-AA75-2D88C8ABAF4A}" srcOrd="0" destOrd="0" parTransId="{0C4A844E-7236-44AD-86B2-6E64B04497C9}" sibTransId="{4837A95D-9B0A-4A8C-AF92-DD847B85ACAF}"/>
    <dgm:cxn modelId="{2732F60E-1EBB-49FA-BA05-0EFBB5AF6096}" type="presParOf" srcId="{586DA949-6379-4DC6-9BBF-A1ECF57D7AC2}" destId="{62C2D2AB-67FA-4AD4-B8ED-F2F8D68B19C4}" srcOrd="0" destOrd="0" presId="urn:microsoft.com/office/officeart/2005/8/layout/hierarchy1"/>
    <dgm:cxn modelId="{F160E0DC-261A-4625-814A-AD61665D92C1}" type="presParOf" srcId="{62C2D2AB-67FA-4AD4-B8ED-F2F8D68B19C4}" destId="{D1055E10-A31E-4849-8D12-39E8733B7947}" srcOrd="0" destOrd="0" presId="urn:microsoft.com/office/officeart/2005/8/layout/hierarchy1"/>
    <dgm:cxn modelId="{C50E7D18-806A-40E0-ABA4-87452EBE2234}" type="presParOf" srcId="{D1055E10-A31E-4849-8D12-39E8733B7947}" destId="{03B0E182-13C3-45F4-A0A8-3641E9698A12}" srcOrd="0" destOrd="0" presId="urn:microsoft.com/office/officeart/2005/8/layout/hierarchy1"/>
    <dgm:cxn modelId="{2D8BDE5B-DDBC-45A8-99BD-B648FC1D405B}" type="presParOf" srcId="{D1055E10-A31E-4849-8D12-39E8733B7947}" destId="{2115A32B-78CB-479B-8D9C-825348F42E08}" srcOrd="1" destOrd="0" presId="urn:microsoft.com/office/officeart/2005/8/layout/hierarchy1"/>
    <dgm:cxn modelId="{882A82DE-155E-41A7-99E7-CD5DB391E877}" type="presParOf" srcId="{62C2D2AB-67FA-4AD4-B8ED-F2F8D68B19C4}" destId="{3E3D0D2B-C91C-4F40-9A6F-D14684EBA4DC}" srcOrd="1" destOrd="0" presId="urn:microsoft.com/office/officeart/2005/8/layout/hierarchy1"/>
    <dgm:cxn modelId="{D8A1563D-6540-4EE2-8159-E3020967E08B}" type="presParOf" srcId="{3E3D0D2B-C91C-4F40-9A6F-D14684EBA4DC}" destId="{995190D0-6D6B-4353-B7F2-282CF3DFB718}" srcOrd="0" destOrd="0" presId="urn:microsoft.com/office/officeart/2005/8/layout/hierarchy1"/>
    <dgm:cxn modelId="{B7F2447E-C752-424F-AD73-CE9FA68C59BC}" type="presParOf" srcId="{3E3D0D2B-C91C-4F40-9A6F-D14684EBA4DC}" destId="{ECAA4334-2E85-4826-AC40-1740A9641DAB}" srcOrd="1" destOrd="0" presId="urn:microsoft.com/office/officeart/2005/8/layout/hierarchy1"/>
    <dgm:cxn modelId="{F3DA5DE0-FD8A-40D8-A444-D345F8BBA5D6}" type="presParOf" srcId="{ECAA4334-2E85-4826-AC40-1740A9641DAB}" destId="{87ED57EE-F0A0-4239-817D-98D246071D71}" srcOrd="0" destOrd="0" presId="urn:microsoft.com/office/officeart/2005/8/layout/hierarchy1"/>
    <dgm:cxn modelId="{19DBA9BE-9824-41B3-8326-5B7E194969C0}" type="presParOf" srcId="{87ED57EE-F0A0-4239-817D-98D246071D71}" destId="{3FE537B4-B2D9-46AC-9784-628DB1875910}" srcOrd="0" destOrd="0" presId="urn:microsoft.com/office/officeart/2005/8/layout/hierarchy1"/>
    <dgm:cxn modelId="{C0AF4BB5-9AEB-4AF8-A343-865C9C25D2FC}" type="presParOf" srcId="{87ED57EE-F0A0-4239-817D-98D246071D71}" destId="{DC8A7679-A69B-4F72-9FE6-9DCC0155447E}" srcOrd="1" destOrd="0" presId="urn:microsoft.com/office/officeart/2005/8/layout/hierarchy1"/>
    <dgm:cxn modelId="{33C43B2E-9026-4148-97A8-D7965290C750}" type="presParOf" srcId="{ECAA4334-2E85-4826-AC40-1740A9641DAB}" destId="{C89001E9-3A0D-4987-BFE5-B4A09C6E2302}" srcOrd="1" destOrd="0" presId="urn:microsoft.com/office/officeart/2005/8/layout/hierarchy1"/>
    <dgm:cxn modelId="{6EA635B1-FF9B-4AD3-A6C4-BD7AE241F352}" type="presParOf" srcId="{3E3D0D2B-C91C-4F40-9A6F-D14684EBA4DC}" destId="{3C796DFC-6373-48DB-8BD2-D8B0D5672846}" srcOrd="2" destOrd="0" presId="urn:microsoft.com/office/officeart/2005/8/layout/hierarchy1"/>
    <dgm:cxn modelId="{97057585-7EBF-4334-9BF6-661DA949ECC4}" type="presParOf" srcId="{3E3D0D2B-C91C-4F40-9A6F-D14684EBA4DC}" destId="{0272E553-1BD7-4C35-8DD8-B64D427E0463}" srcOrd="3" destOrd="0" presId="urn:microsoft.com/office/officeart/2005/8/layout/hierarchy1"/>
    <dgm:cxn modelId="{BE4B3158-6AED-4F03-91B3-372A675AE74C}" type="presParOf" srcId="{0272E553-1BD7-4C35-8DD8-B64D427E0463}" destId="{EE83C883-2D04-4D92-A678-6B65BEEF2079}" srcOrd="0" destOrd="0" presId="urn:microsoft.com/office/officeart/2005/8/layout/hierarchy1"/>
    <dgm:cxn modelId="{949C7B56-EDC5-4EC6-8D7E-52C5226CCB51}" type="presParOf" srcId="{EE83C883-2D04-4D92-A678-6B65BEEF2079}" destId="{2775DD55-0D95-4D96-8055-8CC3CE349D2F}" srcOrd="0" destOrd="0" presId="urn:microsoft.com/office/officeart/2005/8/layout/hierarchy1"/>
    <dgm:cxn modelId="{7617CC65-681D-45A2-88C7-9305922F7602}" type="presParOf" srcId="{EE83C883-2D04-4D92-A678-6B65BEEF2079}" destId="{FF37CC8B-7A3C-41B8-A2CA-EC9002EA4107}" srcOrd="1" destOrd="0" presId="urn:microsoft.com/office/officeart/2005/8/layout/hierarchy1"/>
    <dgm:cxn modelId="{B1CFC399-BDA1-47B4-BEDE-4F87A762E8EF}" type="presParOf" srcId="{0272E553-1BD7-4C35-8DD8-B64D427E0463}" destId="{9C32E2BB-BF78-43CE-9775-0F4496106B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F54C9B-BB30-428F-A345-0879A2F131B8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B08B1B-1403-4A67-80D2-C35B6A35CDA9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Свежие </a:t>
          </a:r>
        </a:p>
        <a:p>
          <a:r>
            <a:rPr lang="ru-RU" dirty="0">
              <a:solidFill>
                <a:schemeClr val="tx1"/>
              </a:solidFill>
              <a:latin typeface="+mj-lt"/>
            </a:rPr>
            <a:t>(до 3 дней)</a:t>
          </a:r>
        </a:p>
      </dgm:t>
    </dgm:pt>
    <dgm:pt modelId="{FA559741-3FCE-4C12-8881-E32B54C60839}" type="parTrans" cxnId="{8B42EA97-302C-4C5E-B0FF-451DCAEC80D0}">
      <dgm:prSet/>
      <dgm:spPr/>
      <dgm:t>
        <a:bodyPr/>
        <a:lstStyle/>
        <a:p>
          <a:endParaRPr lang="ru-RU"/>
        </a:p>
      </dgm:t>
    </dgm:pt>
    <dgm:pt modelId="{B7A04BB0-4967-472F-B45F-E0404871A56D}" type="sibTrans" cxnId="{8B42EA97-302C-4C5E-B0FF-451DCAEC80D0}">
      <dgm:prSet/>
      <dgm:spPr/>
      <dgm:t>
        <a:bodyPr/>
        <a:lstStyle/>
        <a:p>
          <a:endParaRPr lang="ru-RU"/>
        </a:p>
      </dgm:t>
    </dgm:pt>
    <dgm:pt modelId="{A09195D6-BF3F-470E-BBBF-5471A5D34A5E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Impact" panose="020B0806030902050204" pitchFamily="34" charset="0"/>
            </a:rPr>
            <a:t>Застарелые (более 3 недель)</a:t>
          </a:r>
        </a:p>
      </dgm:t>
    </dgm:pt>
    <dgm:pt modelId="{1F18AC58-5B7B-4141-9C98-EA9B60355B51}" type="parTrans" cxnId="{83232744-B181-425C-A18B-4405ACCFF95F}">
      <dgm:prSet/>
      <dgm:spPr/>
      <dgm:t>
        <a:bodyPr/>
        <a:lstStyle/>
        <a:p>
          <a:endParaRPr lang="ru-RU"/>
        </a:p>
      </dgm:t>
    </dgm:pt>
    <dgm:pt modelId="{E9654318-3D55-4A13-B0E4-FF5C1207C2E2}" type="sibTrans" cxnId="{83232744-B181-425C-A18B-4405ACCFF95F}">
      <dgm:prSet/>
      <dgm:spPr/>
      <dgm:t>
        <a:bodyPr/>
        <a:lstStyle/>
        <a:p>
          <a:endParaRPr lang="ru-RU"/>
        </a:p>
      </dgm:t>
    </dgm:pt>
    <dgm:pt modelId="{F29BCABD-AC02-4735-A235-67BB859F3C7F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800" b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 срокам</a:t>
          </a:r>
        </a:p>
      </dgm:t>
    </dgm:pt>
    <dgm:pt modelId="{E134BDCD-375F-4154-8E9E-B56426649EB7}" type="parTrans" cxnId="{EB24A96D-ABCD-4479-8877-BE10B22B9FA2}">
      <dgm:prSet/>
      <dgm:spPr/>
      <dgm:t>
        <a:bodyPr/>
        <a:lstStyle/>
        <a:p>
          <a:endParaRPr lang="ru-RU"/>
        </a:p>
      </dgm:t>
    </dgm:pt>
    <dgm:pt modelId="{9E1C09C5-631D-4F54-85CD-FDEC9AAE2359}" type="sibTrans" cxnId="{EB24A96D-ABCD-4479-8877-BE10B22B9FA2}">
      <dgm:prSet/>
      <dgm:spPr/>
      <dgm:t>
        <a:bodyPr/>
        <a:lstStyle/>
        <a:p>
          <a:endParaRPr lang="ru-RU"/>
        </a:p>
      </dgm:t>
    </dgm:pt>
    <dgm:pt modelId="{E7C4AA2A-9D04-4B95-B6EE-3AA67F853A23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Не свежие (от 4 дней до 3 недель)</a:t>
          </a:r>
        </a:p>
      </dgm:t>
    </dgm:pt>
    <dgm:pt modelId="{5C3639DA-9963-4B13-901B-D5A1828CC6C9}" type="parTrans" cxnId="{BDBA99EE-23CB-400A-A48E-4E41FADEFD0C}">
      <dgm:prSet/>
      <dgm:spPr/>
      <dgm:t>
        <a:bodyPr/>
        <a:lstStyle/>
        <a:p>
          <a:endParaRPr lang="ru-RU"/>
        </a:p>
      </dgm:t>
    </dgm:pt>
    <dgm:pt modelId="{B2ECC9BF-2058-469C-8014-3CECB759C60F}" type="sibTrans" cxnId="{BDBA99EE-23CB-400A-A48E-4E41FADEFD0C}">
      <dgm:prSet/>
      <dgm:spPr/>
      <dgm:t>
        <a:bodyPr/>
        <a:lstStyle/>
        <a:p>
          <a:endParaRPr lang="ru-RU"/>
        </a:p>
      </dgm:t>
    </dgm:pt>
    <dgm:pt modelId="{488EC88E-8EC4-49EF-BEE1-D61051A9D31F}" type="pres">
      <dgm:prSet presAssocID="{F3F54C9B-BB30-428F-A345-0879A2F131B8}" presName="compositeShape" presStyleCnt="0">
        <dgm:presLayoutVars>
          <dgm:chMax val="9"/>
          <dgm:dir/>
          <dgm:resizeHandles val="exact"/>
        </dgm:presLayoutVars>
      </dgm:prSet>
      <dgm:spPr/>
    </dgm:pt>
    <dgm:pt modelId="{A619BC9D-64DF-4CA5-8D9E-293D41D6EF9E}" type="pres">
      <dgm:prSet presAssocID="{F3F54C9B-BB30-428F-A345-0879A2F131B8}" presName="triangle1" presStyleLbl="node1" presStyleIdx="0" presStyleCnt="4">
        <dgm:presLayoutVars>
          <dgm:bulletEnabled val="1"/>
        </dgm:presLayoutVars>
      </dgm:prSet>
      <dgm:spPr/>
    </dgm:pt>
    <dgm:pt modelId="{DAA73144-FA5A-41B3-8252-BE58B3BD2A12}" type="pres">
      <dgm:prSet presAssocID="{F3F54C9B-BB30-428F-A345-0879A2F131B8}" presName="triangle2" presStyleLbl="node1" presStyleIdx="1" presStyleCnt="4">
        <dgm:presLayoutVars>
          <dgm:bulletEnabled val="1"/>
        </dgm:presLayoutVars>
      </dgm:prSet>
      <dgm:spPr/>
    </dgm:pt>
    <dgm:pt modelId="{F779F44B-4A74-4D46-BB29-8468DDD3B73C}" type="pres">
      <dgm:prSet presAssocID="{F3F54C9B-BB30-428F-A345-0879A2F131B8}" presName="triangle3" presStyleLbl="node1" presStyleIdx="2" presStyleCnt="4">
        <dgm:presLayoutVars>
          <dgm:bulletEnabled val="1"/>
        </dgm:presLayoutVars>
      </dgm:prSet>
      <dgm:spPr/>
    </dgm:pt>
    <dgm:pt modelId="{65C5C19E-373E-4BF8-A29F-2CE8D0DFCBBA}" type="pres">
      <dgm:prSet presAssocID="{F3F54C9B-BB30-428F-A345-0879A2F131B8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62B2FE31-2FF8-4E80-8079-6E70183CA3F2}" type="presOf" srcId="{F3F54C9B-BB30-428F-A345-0879A2F131B8}" destId="{488EC88E-8EC4-49EF-BEE1-D61051A9D31F}" srcOrd="0" destOrd="0" presId="urn:microsoft.com/office/officeart/2005/8/layout/pyramid4"/>
    <dgm:cxn modelId="{29CA405B-AF15-4B0B-88AA-B76BAB4C680A}" type="presOf" srcId="{A09195D6-BF3F-470E-BBBF-5471A5D34A5E}" destId="{DAA73144-FA5A-41B3-8252-BE58B3BD2A12}" srcOrd="0" destOrd="0" presId="urn:microsoft.com/office/officeart/2005/8/layout/pyramid4"/>
    <dgm:cxn modelId="{1B58DF5F-7E19-4C2F-A8F3-8104EE9AB014}" type="presOf" srcId="{F29BCABD-AC02-4735-A235-67BB859F3C7F}" destId="{F779F44B-4A74-4D46-BB29-8468DDD3B73C}" srcOrd="0" destOrd="0" presId="urn:microsoft.com/office/officeart/2005/8/layout/pyramid4"/>
    <dgm:cxn modelId="{83232744-B181-425C-A18B-4405ACCFF95F}" srcId="{F3F54C9B-BB30-428F-A345-0879A2F131B8}" destId="{A09195D6-BF3F-470E-BBBF-5471A5D34A5E}" srcOrd="1" destOrd="0" parTransId="{1F18AC58-5B7B-4141-9C98-EA9B60355B51}" sibTransId="{E9654318-3D55-4A13-B0E4-FF5C1207C2E2}"/>
    <dgm:cxn modelId="{EB24A96D-ABCD-4479-8877-BE10B22B9FA2}" srcId="{F3F54C9B-BB30-428F-A345-0879A2F131B8}" destId="{F29BCABD-AC02-4735-A235-67BB859F3C7F}" srcOrd="2" destOrd="0" parTransId="{E134BDCD-375F-4154-8E9E-B56426649EB7}" sibTransId="{9E1C09C5-631D-4F54-85CD-FDEC9AAE2359}"/>
    <dgm:cxn modelId="{BF40FD51-3065-466D-8F31-DE32CC69CE0F}" type="presOf" srcId="{E7C4AA2A-9D04-4B95-B6EE-3AA67F853A23}" destId="{65C5C19E-373E-4BF8-A29F-2CE8D0DFCBBA}" srcOrd="0" destOrd="0" presId="urn:microsoft.com/office/officeart/2005/8/layout/pyramid4"/>
    <dgm:cxn modelId="{8B42EA97-302C-4C5E-B0FF-451DCAEC80D0}" srcId="{F3F54C9B-BB30-428F-A345-0879A2F131B8}" destId="{3EB08B1B-1403-4A67-80D2-C35B6A35CDA9}" srcOrd="0" destOrd="0" parTransId="{FA559741-3FCE-4C12-8881-E32B54C60839}" sibTransId="{B7A04BB0-4967-472F-B45F-E0404871A56D}"/>
    <dgm:cxn modelId="{5D2389DB-9704-4524-B63E-C26E9AA32F5A}" type="presOf" srcId="{3EB08B1B-1403-4A67-80D2-C35B6A35CDA9}" destId="{A619BC9D-64DF-4CA5-8D9E-293D41D6EF9E}" srcOrd="0" destOrd="0" presId="urn:microsoft.com/office/officeart/2005/8/layout/pyramid4"/>
    <dgm:cxn modelId="{BDBA99EE-23CB-400A-A48E-4E41FADEFD0C}" srcId="{F3F54C9B-BB30-428F-A345-0879A2F131B8}" destId="{E7C4AA2A-9D04-4B95-B6EE-3AA67F853A23}" srcOrd="3" destOrd="0" parTransId="{5C3639DA-9963-4B13-901B-D5A1828CC6C9}" sibTransId="{B2ECC9BF-2058-469C-8014-3CECB759C60F}"/>
    <dgm:cxn modelId="{D7E5179B-F24F-43E2-A433-9F66AED2A108}" type="presParOf" srcId="{488EC88E-8EC4-49EF-BEE1-D61051A9D31F}" destId="{A619BC9D-64DF-4CA5-8D9E-293D41D6EF9E}" srcOrd="0" destOrd="0" presId="urn:microsoft.com/office/officeart/2005/8/layout/pyramid4"/>
    <dgm:cxn modelId="{88E4B8B2-3EA6-49E9-B54A-9D44714ADB72}" type="presParOf" srcId="{488EC88E-8EC4-49EF-BEE1-D61051A9D31F}" destId="{DAA73144-FA5A-41B3-8252-BE58B3BD2A12}" srcOrd="1" destOrd="0" presId="urn:microsoft.com/office/officeart/2005/8/layout/pyramid4"/>
    <dgm:cxn modelId="{9633E732-C4AF-40D3-8C15-F1A4BFF71748}" type="presParOf" srcId="{488EC88E-8EC4-49EF-BEE1-D61051A9D31F}" destId="{F779F44B-4A74-4D46-BB29-8468DDD3B73C}" srcOrd="2" destOrd="0" presId="urn:microsoft.com/office/officeart/2005/8/layout/pyramid4"/>
    <dgm:cxn modelId="{7580C480-2601-4971-8B75-685B7F69BFF0}" type="presParOf" srcId="{488EC88E-8EC4-49EF-BEE1-D61051A9D31F}" destId="{65C5C19E-373E-4BF8-A29F-2CE8D0DFCBBA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50CDB1-5E44-44B3-B7CB-41747DC25AC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75ED77-73FC-449D-8001-2DDACDE20191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Шаровидная головка плечевой кости и плоская суставная впадина лопатки</a:t>
          </a:r>
        </a:p>
      </dgm:t>
    </dgm:pt>
    <dgm:pt modelId="{04793DDE-2234-4F5C-BDB1-2352319D4FDF}" type="parTrans" cxnId="{186D4B88-6BA1-41FE-BE20-B54DCF6DD073}">
      <dgm:prSet/>
      <dgm:spPr/>
      <dgm:t>
        <a:bodyPr/>
        <a:lstStyle/>
        <a:p>
          <a:endParaRPr lang="ru-RU"/>
        </a:p>
      </dgm:t>
    </dgm:pt>
    <dgm:pt modelId="{2BA17808-5F80-410B-A247-D7B05DAF4A76}" type="sibTrans" cxnId="{186D4B88-6BA1-41FE-BE20-B54DCF6DD073}">
      <dgm:prSet/>
      <dgm:spPr/>
      <dgm:t>
        <a:bodyPr/>
        <a:lstStyle/>
        <a:p>
          <a:endParaRPr lang="ru-RU"/>
        </a:p>
      </dgm:t>
    </dgm:pt>
    <dgm:pt modelId="{CD077D46-184D-462E-A43E-A95C2ACDC2B6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Не соответствие размеров головки и суставной впадины </a:t>
          </a:r>
        </a:p>
      </dgm:t>
    </dgm:pt>
    <dgm:pt modelId="{3FD2C363-146E-47D2-A297-525BC95275B3}" type="parTrans" cxnId="{E0DB75EA-D8CD-401C-9140-80C682E5B228}">
      <dgm:prSet/>
      <dgm:spPr/>
      <dgm:t>
        <a:bodyPr/>
        <a:lstStyle/>
        <a:p>
          <a:endParaRPr lang="ru-RU"/>
        </a:p>
      </dgm:t>
    </dgm:pt>
    <dgm:pt modelId="{B581D634-72C3-4972-9C7E-48D67A8AEA51}" type="sibTrans" cxnId="{E0DB75EA-D8CD-401C-9140-80C682E5B228}">
      <dgm:prSet/>
      <dgm:spPr/>
      <dgm:t>
        <a:bodyPr/>
        <a:lstStyle/>
        <a:p>
          <a:endParaRPr lang="ru-RU"/>
        </a:p>
      </dgm:t>
    </dgm:pt>
    <dgm:pt modelId="{04FD7B9B-8D33-4961-91FF-A21ED88B206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Слабость </a:t>
          </a:r>
          <a:r>
            <a:rPr lang="ru-RU" dirty="0" err="1">
              <a:solidFill>
                <a:schemeClr val="tx1"/>
              </a:solidFill>
              <a:latin typeface="+mj-lt"/>
            </a:rPr>
            <a:t>связочно</a:t>
          </a:r>
          <a:r>
            <a:rPr lang="ru-RU" dirty="0">
              <a:solidFill>
                <a:schemeClr val="tx1"/>
              </a:solidFill>
              <a:latin typeface="+mj-lt"/>
            </a:rPr>
            <a:t>-капсульного аппарата, особенно в передних отделах</a:t>
          </a:r>
        </a:p>
      </dgm:t>
    </dgm:pt>
    <dgm:pt modelId="{D0CBF3FE-77B4-4577-8BE3-2687CBD6F9B2}" type="parTrans" cxnId="{16A566B6-4AAD-4579-A262-C89F56F33549}">
      <dgm:prSet/>
      <dgm:spPr/>
      <dgm:t>
        <a:bodyPr/>
        <a:lstStyle/>
        <a:p>
          <a:endParaRPr lang="ru-RU"/>
        </a:p>
      </dgm:t>
    </dgm:pt>
    <dgm:pt modelId="{3B16EB05-1AFB-47EC-BEE9-7246762B03DF}" type="sibTrans" cxnId="{16A566B6-4AAD-4579-A262-C89F56F33549}">
      <dgm:prSet/>
      <dgm:spPr/>
      <dgm:t>
        <a:bodyPr/>
        <a:lstStyle/>
        <a:p>
          <a:endParaRPr lang="ru-RU"/>
        </a:p>
      </dgm:t>
    </dgm:pt>
    <dgm:pt modelId="{FABBED3F-C227-4B6B-B2F3-FB7E54F23315}" type="pres">
      <dgm:prSet presAssocID="{8E50CDB1-5E44-44B3-B7CB-41747DC25AC5}" presName="Name0" presStyleCnt="0">
        <dgm:presLayoutVars>
          <dgm:chMax val="7"/>
          <dgm:chPref val="7"/>
          <dgm:dir/>
        </dgm:presLayoutVars>
      </dgm:prSet>
      <dgm:spPr/>
    </dgm:pt>
    <dgm:pt modelId="{B696109A-7170-4AF3-BBCB-96ABBEEABC66}" type="pres">
      <dgm:prSet presAssocID="{8E50CDB1-5E44-44B3-B7CB-41747DC25AC5}" presName="Name1" presStyleCnt="0"/>
      <dgm:spPr/>
    </dgm:pt>
    <dgm:pt modelId="{AABDD0F8-10A6-4E34-8C75-45A69CD5FF40}" type="pres">
      <dgm:prSet presAssocID="{8E50CDB1-5E44-44B3-B7CB-41747DC25AC5}" presName="cycle" presStyleCnt="0"/>
      <dgm:spPr/>
    </dgm:pt>
    <dgm:pt modelId="{0635D452-C2AA-4558-9BDA-525806447E50}" type="pres">
      <dgm:prSet presAssocID="{8E50CDB1-5E44-44B3-B7CB-41747DC25AC5}" presName="srcNode" presStyleLbl="node1" presStyleIdx="0" presStyleCnt="3"/>
      <dgm:spPr/>
    </dgm:pt>
    <dgm:pt modelId="{444105ED-09A7-4676-AA4D-303CDC66CE28}" type="pres">
      <dgm:prSet presAssocID="{8E50CDB1-5E44-44B3-B7CB-41747DC25AC5}" presName="conn" presStyleLbl="parChTrans1D2" presStyleIdx="0" presStyleCnt="1"/>
      <dgm:spPr/>
    </dgm:pt>
    <dgm:pt modelId="{C3CC9753-90A1-4A71-BA5C-F7FD1E91F078}" type="pres">
      <dgm:prSet presAssocID="{8E50CDB1-5E44-44B3-B7CB-41747DC25AC5}" presName="extraNode" presStyleLbl="node1" presStyleIdx="0" presStyleCnt="3"/>
      <dgm:spPr/>
    </dgm:pt>
    <dgm:pt modelId="{7B81CD0E-A156-4C75-BCF8-C887E3877601}" type="pres">
      <dgm:prSet presAssocID="{8E50CDB1-5E44-44B3-B7CB-41747DC25AC5}" presName="dstNode" presStyleLbl="node1" presStyleIdx="0" presStyleCnt="3"/>
      <dgm:spPr/>
    </dgm:pt>
    <dgm:pt modelId="{7069B5D1-71CD-4425-B10A-EE354EE7A586}" type="pres">
      <dgm:prSet presAssocID="{4975ED77-73FC-449D-8001-2DDACDE20191}" presName="text_1" presStyleLbl="node1" presStyleIdx="0" presStyleCnt="3">
        <dgm:presLayoutVars>
          <dgm:bulletEnabled val="1"/>
        </dgm:presLayoutVars>
      </dgm:prSet>
      <dgm:spPr/>
    </dgm:pt>
    <dgm:pt modelId="{4057B179-696C-44A2-B010-0F0F51566183}" type="pres">
      <dgm:prSet presAssocID="{4975ED77-73FC-449D-8001-2DDACDE20191}" presName="accent_1" presStyleCnt="0"/>
      <dgm:spPr/>
    </dgm:pt>
    <dgm:pt modelId="{9B123225-AB40-4AFE-8D35-EA35B9FBE942}" type="pres">
      <dgm:prSet presAssocID="{4975ED77-73FC-449D-8001-2DDACDE20191}" presName="accentRepeatNode" presStyleLbl="solidFgAcc1" presStyleIdx="0" presStyleCnt="3"/>
      <dgm:spPr/>
    </dgm:pt>
    <dgm:pt modelId="{3B1F19BF-A773-4359-8071-2084B61E659A}" type="pres">
      <dgm:prSet presAssocID="{CD077D46-184D-462E-A43E-A95C2ACDC2B6}" presName="text_2" presStyleLbl="node1" presStyleIdx="1" presStyleCnt="3">
        <dgm:presLayoutVars>
          <dgm:bulletEnabled val="1"/>
        </dgm:presLayoutVars>
      </dgm:prSet>
      <dgm:spPr/>
    </dgm:pt>
    <dgm:pt modelId="{852C6FB3-E00D-4B24-8840-C1676877E6F7}" type="pres">
      <dgm:prSet presAssocID="{CD077D46-184D-462E-A43E-A95C2ACDC2B6}" presName="accent_2" presStyleCnt="0"/>
      <dgm:spPr/>
    </dgm:pt>
    <dgm:pt modelId="{E68704AE-67BD-4C73-A827-55BB392BD63E}" type="pres">
      <dgm:prSet presAssocID="{CD077D46-184D-462E-A43E-A95C2ACDC2B6}" presName="accentRepeatNode" presStyleLbl="solidFgAcc1" presStyleIdx="1" presStyleCnt="3"/>
      <dgm:spPr/>
    </dgm:pt>
    <dgm:pt modelId="{8A6A792A-B450-4AF4-9A9E-F12BA5FD6A34}" type="pres">
      <dgm:prSet presAssocID="{04FD7B9B-8D33-4961-91FF-A21ED88B206E}" presName="text_3" presStyleLbl="node1" presStyleIdx="2" presStyleCnt="3">
        <dgm:presLayoutVars>
          <dgm:bulletEnabled val="1"/>
        </dgm:presLayoutVars>
      </dgm:prSet>
      <dgm:spPr/>
    </dgm:pt>
    <dgm:pt modelId="{BF59C109-C249-4B7D-A6CD-7E296578D016}" type="pres">
      <dgm:prSet presAssocID="{04FD7B9B-8D33-4961-91FF-A21ED88B206E}" presName="accent_3" presStyleCnt="0"/>
      <dgm:spPr/>
    </dgm:pt>
    <dgm:pt modelId="{F20A43EE-FF08-435C-868D-D73E29F03D86}" type="pres">
      <dgm:prSet presAssocID="{04FD7B9B-8D33-4961-91FF-A21ED88B206E}" presName="accentRepeatNode" presStyleLbl="solidFgAcc1" presStyleIdx="2" presStyleCnt="3"/>
      <dgm:spPr/>
    </dgm:pt>
  </dgm:ptLst>
  <dgm:cxnLst>
    <dgm:cxn modelId="{D46FA35E-3EFD-433C-B8B5-B1D6876637FE}" type="presOf" srcId="{8E50CDB1-5E44-44B3-B7CB-41747DC25AC5}" destId="{FABBED3F-C227-4B6B-B2F3-FB7E54F23315}" srcOrd="0" destOrd="0" presId="urn:microsoft.com/office/officeart/2008/layout/VerticalCurvedList"/>
    <dgm:cxn modelId="{D94A7945-9EBE-4BA6-829E-72950D05081C}" type="presOf" srcId="{CD077D46-184D-462E-A43E-A95C2ACDC2B6}" destId="{3B1F19BF-A773-4359-8071-2084B61E659A}" srcOrd="0" destOrd="0" presId="urn:microsoft.com/office/officeart/2008/layout/VerticalCurvedList"/>
    <dgm:cxn modelId="{EAAF2668-1507-4D5B-B733-63005E789B8D}" type="presOf" srcId="{4975ED77-73FC-449D-8001-2DDACDE20191}" destId="{7069B5D1-71CD-4425-B10A-EE354EE7A586}" srcOrd="0" destOrd="0" presId="urn:microsoft.com/office/officeart/2008/layout/VerticalCurvedList"/>
    <dgm:cxn modelId="{81BF8972-A8DF-41A1-B167-220FC7663146}" type="presOf" srcId="{2BA17808-5F80-410B-A247-D7B05DAF4A76}" destId="{444105ED-09A7-4676-AA4D-303CDC66CE28}" srcOrd="0" destOrd="0" presId="urn:microsoft.com/office/officeart/2008/layout/VerticalCurvedList"/>
    <dgm:cxn modelId="{186D4B88-6BA1-41FE-BE20-B54DCF6DD073}" srcId="{8E50CDB1-5E44-44B3-B7CB-41747DC25AC5}" destId="{4975ED77-73FC-449D-8001-2DDACDE20191}" srcOrd="0" destOrd="0" parTransId="{04793DDE-2234-4F5C-BDB1-2352319D4FDF}" sibTransId="{2BA17808-5F80-410B-A247-D7B05DAF4A76}"/>
    <dgm:cxn modelId="{16A566B6-4AAD-4579-A262-C89F56F33549}" srcId="{8E50CDB1-5E44-44B3-B7CB-41747DC25AC5}" destId="{04FD7B9B-8D33-4961-91FF-A21ED88B206E}" srcOrd="2" destOrd="0" parTransId="{D0CBF3FE-77B4-4577-8BE3-2687CBD6F9B2}" sibTransId="{3B16EB05-1AFB-47EC-BEE9-7246762B03DF}"/>
    <dgm:cxn modelId="{D1FE9FB7-8EAD-47E8-9CD6-4BA15F28DAD3}" type="presOf" srcId="{04FD7B9B-8D33-4961-91FF-A21ED88B206E}" destId="{8A6A792A-B450-4AF4-9A9E-F12BA5FD6A34}" srcOrd="0" destOrd="0" presId="urn:microsoft.com/office/officeart/2008/layout/VerticalCurvedList"/>
    <dgm:cxn modelId="{E0DB75EA-D8CD-401C-9140-80C682E5B228}" srcId="{8E50CDB1-5E44-44B3-B7CB-41747DC25AC5}" destId="{CD077D46-184D-462E-A43E-A95C2ACDC2B6}" srcOrd="1" destOrd="0" parTransId="{3FD2C363-146E-47D2-A297-525BC95275B3}" sibTransId="{B581D634-72C3-4972-9C7E-48D67A8AEA51}"/>
    <dgm:cxn modelId="{F8DF3FED-4913-4F8A-8C50-D93A8A2A08EE}" type="presParOf" srcId="{FABBED3F-C227-4B6B-B2F3-FB7E54F23315}" destId="{B696109A-7170-4AF3-BBCB-96ABBEEABC66}" srcOrd="0" destOrd="0" presId="urn:microsoft.com/office/officeart/2008/layout/VerticalCurvedList"/>
    <dgm:cxn modelId="{32C330FE-993E-4736-922D-B8D534546040}" type="presParOf" srcId="{B696109A-7170-4AF3-BBCB-96ABBEEABC66}" destId="{AABDD0F8-10A6-4E34-8C75-45A69CD5FF40}" srcOrd="0" destOrd="0" presId="urn:microsoft.com/office/officeart/2008/layout/VerticalCurvedList"/>
    <dgm:cxn modelId="{1DD58A1F-ECE1-40ED-814D-3E14CE048F08}" type="presParOf" srcId="{AABDD0F8-10A6-4E34-8C75-45A69CD5FF40}" destId="{0635D452-C2AA-4558-9BDA-525806447E50}" srcOrd="0" destOrd="0" presId="urn:microsoft.com/office/officeart/2008/layout/VerticalCurvedList"/>
    <dgm:cxn modelId="{45E9B875-B60D-4355-BE51-D17B86E09435}" type="presParOf" srcId="{AABDD0F8-10A6-4E34-8C75-45A69CD5FF40}" destId="{444105ED-09A7-4676-AA4D-303CDC66CE28}" srcOrd="1" destOrd="0" presId="urn:microsoft.com/office/officeart/2008/layout/VerticalCurvedList"/>
    <dgm:cxn modelId="{B5BF38E4-10D1-42FF-A36B-0B7881E1AFB6}" type="presParOf" srcId="{AABDD0F8-10A6-4E34-8C75-45A69CD5FF40}" destId="{C3CC9753-90A1-4A71-BA5C-F7FD1E91F078}" srcOrd="2" destOrd="0" presId="urn:microsoft.com/office/officeart/2008/layout/VerticalCurvedList"/>
    <dgm:cxn modelId="{C148C124-3781-41D4-AA33-C0AE0007B404}" type="presParOf" srcId="{AABDD0F8-10A6-4E34-8C75-45A69CD5FF40}" destId="{7B81CD0E-A156-4C75-BCF8-C887E3877601}" srcOrd="3" destOrd="0" presId="urn:microsoft.com/office/officeart/2008/layout/VerticalCurvedList"/>
    <dgm:cxn modelId="{CCBE0D3B-AE0D-47EB-B23F-864499569A7D}" type="presParOf" srcId="{B696109A-7170-4AF3-BBCB-96ABBEEABC66}" destId="{7069B5D1-71CD-4425-B10A-EE354EE7A586}" srcOrd="1" destOrd="0" presId="urn:microsoft.com/office/officeart/2008/layout/VerticalCurvedList"/>
    <dgm:cxn modelId="{4A343399-BE57-4D90-9E80-41F44402F73F}" type="presParOf" srcId="{B696109A-7170-4AF3-BBCB-96ABBEEABC66}" destId="{4057B179-696C-44A2-B010-0F0F51566183}" srcOrd="2" destOrd="0" presId="urn:microsoft.com/office/officeart/2008/layout/VerticalCurvedList"/>
    <dgm:cxn modelId="{0042AEA1-5FE4-4F05-864B-11B4990823B1}" type="presParOf" srcId="{4057B179-696C-44A2-B010-0F0F51566183}" destId="{9B123225-AB40-4AFE-8D35-EA35B9FBE942}" srcOrd="0" destOrd="0" presId="urn:microsoft.com/office/officeart/2008/layout/VerticalCurvedList"/>
    <dgm:cxn modelId="{AE0A47FC-A1AA-42A8-802B-984D2E3C23EF}" type="presParOf" srcId="{B696109A-7170-4AF3-BBCB-96ABBEEABC66}" destId="{3B1F19BF-A773-4359-8071-2084B61E659A}" srcOrd="3" destOrd="0" presId="urn:microsoft.com/office/officeart/2008/layout/VerticalCurvedList"/>
    <dgm:cxn modelId="{9B6C31BF-5318-497B-A648-EB60AD5D2E4C}" type="presParOf" srcId="{B696109A-7170-4AF3-BBCB-96ABBEEABC66}" destId="{852C6FB3-E00D-4B24-8840-C1676877E6F7}" srcOrd="4" destOrd="0" presId="urn:microsoft.com/office/officeart/2008/layout/VerticalCurvedList"/>
    <dgm:cxn modelId="{4E9DDEA5-9A59-4D2D-BA46-4A2BBE2EC627}" type="presParOf" srcId="{852C6FB3-E00D-4B24-8840-C1676877E6F7}" destId="{E68704AE-67BD-4C73-A827-55BB392BD63E}" srcOrd="0" destOrd="0" presId="urn:microsoft.com/office/officeart/2008/layout/VerticalCurvedList"/>
    <dgm:cxn modelId="{93A0A2FA-086F-4AF5-A041-FE0BD1A8ED8E}" type="presParOf" srcId="{B696109A-7170-4AF3-BBCB-96ABBEEABC66}" destId="{8A6A792A-B450-4AF4-9A9E-F12BA5FD6A34}" srcOrd="5" destOrd="0" presId="urn:microsoft.com/office/officeart/2008/layout/VerticalCurvedList"/>
    <dgm:cxn modelId="{C9026F8A-DF0B-4C3C-8ACF-8BBEB67B561B}" type="presParOf" srcId="{B696109A-7170-4AF3-BBCB-96ABBEEABC66}" destId="{BF59C109-C249-4B7D-A6CD-7E296578D016}" srcOrd="6" destOrd="0" presId="urn:microsoft.com/office/officeart/2008/layout/VerticalCurvedList"/>
    <dgm:cxn modelId="{43049458-5B58-412B-87F9-4016566AA299}" type="presParOf" srcId="{BF59C109-C249-4B7D-A6CD-7E296578D016}" destId="{F20A43EE-FF08-435C-868D-D73E29F03D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2544B3-8012-45BA-AAA6-72C0D2A7A206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C15C-212A-4B45-8DAC-08D49AB4ADA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Передние вывихи плеча ( 75%)</a:t>
          </a:r>
        </a:p>
      </dgm:t>
    </dgm:pt>
    <dgm:pt modelId="{58EE6180-5162-4BB8-9ACA-E789A4602211}" type="parTrans" cxnId="{FFB179A6-8724-441A-A1FA-62D0AE24FF8A}">
      <dgm:prSet/>
      <dgm:spPr/>
      <dgm:t>
        <a:bodyPr/>
        <a:lstStyle/>
        <a:p>
          <a:endParaRPr lang="ru-RU"/>
        </a:p>
      </dgm:t>
    </dgm:pt>
    <dgm:pt modelId="{3276CF6C-389E-4E02-82C1-843087792988}" type="sibTrans" cxnId="{FFB179A6-8724-441A-A1FA-62D0AE24FF8A}">
      <dgm:prSet/>
      <dgm:spPr/>
      <dgm:t>
        <a:bodyPr/>
        <a:lstStyle/>
        <a:p>
          <a:endParaRPr lang="ru-RU"/>
        </a:p>
      </dgm:t>
    </dgm:pt>
    <dgm:pt modelId="{1AECFA42-F943-45A9-8B13-9128B322366A}">
      <dgm:prSet phldrT="[Текст]"/>
      <dgm:spPr/>
      <dgm:t>
        <a:bodyPr/>
        <a:lstStyle/>
        <a:p>
          <a:r>
            <a:rPr lang="ru-RU" dirty="0" err="1">
              <a:solidFill>
                <a:schemeClr val="tx1"/>
              </a:solidFill>
              <a:latin typeface="+mj-lt"/>
            </a:rPr>
            <a:t>Подклювовидный</a:t>
          </a:r>
          <a:r>
            <a:rPr lang="ru-RU" dirty="0">
              <a:solidFill>
                <a:schemeClr val="tx1"/>
              </a:solidFill>
              <a:latin typeface="+mj-lt"/>
            </a:rPr>
            <a:t> </a:t>
          </a:r>
        </a:p>
      </dgm:t>
    </dgm:pt>
    <dgm:pt modelId="{8306A188-8766-4C79-9D4F-E949FB3F3A2B}" type="parTrans" cxnId="{F1CE3D5D-E3FC-415C-8D2B-EC562101A9F2}">
      <dgm:prSet/>
      <dgm:spPr/>
      <dgm:t>
        <a:bodyPr/>
        <a:lstStyle/>
        <a:p>
          <a:endParaRPr lang="ru-RU"/>
        </a:p>
      </dgm:t>
    </dgm:pt>
    <dgm:pt modelId="{9EA208DD-3465-4014-BDD8-17F189548E34}" type="sibTrans" cxnId="{F1CE3D5D-E3FC-415C-8D2B-EC562101A9F2}">
      <dgm:prSet/>
      <dgm:spPr/>
      <dgm:t>
        <a:bodyPr/>
        <a:lstStyle/>
        <a:p>
          <a:endParaRPr lang="ru-RU"/>
        </a:p>
      </dgm:t>
    </dgm:pt>
    <dgm:pt modelId="{14E41D0C-5556-440E-A536-C3AC7C799D29}">
      <dgm:prSet phldrT="[Текст]"/>
      <dgm:spPr/>
      <dgm:t>
        <a:bodyPr/>
        <a:lstStyle/>
        <a:p>
          <a:r>
            <a:rPr lang="ru-RU" dirty="0" err="1">
              <a:solidFill>
                <a:schemeClr val="tx1"/>
              </a:solidFill>
              <a:latin typeface="+mj-lt"/>
            </a:rPr>
            <a:t>Подмыщелковый</a:t>
          </a:r>
          <a:endParaRPr lang="ru-RU" dirty="0">
            <a:solidFill>
              <a:schemeClr val="tx1"/>
            </a:solidFill>
            <a:latin typeface="+mj-lt"/>
          </a:endParaRPr>
        </a:p>
      </dgm:t>
    </dgm:pt>
    <dgm:pt modelId="{148561C6-8C8F-4366-A3A4-0ABC1E0789BF}" type="parTrans" cxnId="{1755133B-5FF5-4058-808A-D19841E02118}">
      <dgm:prSet/>
      <dgm:spPr/>
      <dgm:t>
        <a:bodyPr/>
        <a:lstStyle/>
        <a:p>
          <a:endParaRPr lang="ru-RU"/>
        </a:p>
      </dgm:t>
    </dgm:pt>
    <dgm:pt modelId="{648DB801-D238-4D58-9360-447B93EA3DA4}" type="sibTrans" cxnId="{1755133B-5FF5-4058-808A-D19841E02118}">
      <dgm:prSet/>
      <dgm:spPr/>
      <dgm:t>
        <a:bodyPr/>
        <a:lstStyle/>
        <a:p>
          <a:endParaRPr lang="ru-RU"/>
        </a:p>
      </dgm:t>
    </dgm:pt>
    <dgm:pt modelId="{ED4B2038-F29A-46F9-8893-A59C7565B2A1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Нижний    ( 24%)</a:t>
          </a:r>
        </a:p>
      </dgm:t>
    </dgm:pt>
    <dgm:pt modelId="{546DC78F-3C9D-4CC5-B90D-8FDE7FF308E1}" type="parTrans" cxnId="{016A4E60-1200-4576-B7D5-E09BAB5D488E}">
      <dgm:prSet/>
      <dgm:spPr/>
      <dgm:t>
        <a:bodyPr/>
        <a:lstStyle/>
        <a:p>
          <a:endParaRPr lang="ru-RU"/>
        </a:p>
      </dgm:t>
    </dgm:pt>
    <dgm:pt modelId="{1E6A59E3-D686-4798-9504-E7299AFF5420}" type="sibTrans" cxnId="{016A4E60-1200-4576-B7D5-E09BAB5D488E}">
      <dgm:prSet/>
      <dgm:spPr/>
      <dgm:t>
        <a:bodyPr/>
        <a:lstStyle/>
        <a:p>
          <a:endParaRPr lang="ru-RU"/>
        </a:p>
      </dgm:t>
    </dgm:pt>
    <dgm:pt modelId="{A3721583-3098-4C7D-AEAF-0A89D89E2818}">
      <dgm:prSet phldrT="[Текст]"/>
      <dgm:spPr/>
      <dgm:t>
        <a:bodyPr/>
        <a:lstStyle/>
        <a:p>
          <a:r>
            <a:rPr lang="ru-RU" dirty="0" err="1">
              <a:solidFill>
                <a:schemeClr val="tx1"/>
              </a:solidFill>
              <a:latin typeface="+mj-lt"/>
            </a:rPr>
            <a:t>Подсуставной</a:t>
          </a:r>
          <a:r>
            <a:rPr lang="ru-RU" dirty="0">
              <a:solidFill>
                <a:schemeClr val="tx1"/>
              </a:solidFill>
              <a:latin typeface="+mj-lt"/>
            </a:rPr>
            <a:t> </a:t>
          </a:r>
        </a:p>
      </dgm:t>
    </dgm:pt>
    <dgm:pt modelId="{7EB9A3E5-CD4B-4AF7-9B8E-2A900B5478AB}" type="parTrans" cxnId="{F6813722-DA9B-49B7-A5E9-0EE25E4074C1}">
      <dgm:prSet/>
      <dgm:spPr/>
      <dgm:t>
        <a:bodyPr/>
        <a:lstStyle/>
        <a:p>
          <a:endParaRPr lang="ru-RU"/>
        </a:p>
      </dgm:t>
    </dgm:pt>
    <dgm:pt modelId="{05917D9F-8B28-4321-8391-6835B7FE5810}" type="sibTrans" cxnId="{F6813722-DA9B-49B7-A5E9-0EE25E4074C1}">
      <dgm:prSet/>
      <dgm:spPr/>
      <dgm:t>
        <a:bodyPr/>
        <a:lstStyle/>
        <a:p>
          <a:endParaRPr lang="ru-RU"/>
        </a:p>
      </dgm:t>
    </dgm:pt>
    <dgm:pt modelId="{92C83B60-562F-42DB-AA81-A14183C9C9FA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j-lt"/>
            </a:rPr>
            <a:t>Задний        (1%)</a:t>
          </a:r>
        </a:p>
      </dgm:t>
    </dgm:pt>
    <dgm:pt modelId="{405767FA-EF79-4208-8B02-C550E3D77D5D}" type="parTrans" cxnId="{0F9AC263-EF6C-40F4-801B-EC79646A9306}">
      <dgm:prSet/>
      <dgm:spPr/>
      <dgm:t>
        <a:bodyPr/>
        <a:lstStyle/>
        <a:p>
          <a:endParaRPr lang="ru-RU"/>
        </a:p>
      </dgm:t>
    </dgm:pt>
    <dgm:pt modelId="{C615E73F-454C-40C5-8918-5296FDEBECB1}" type="sibTrans" cxnId="{0F9AC263-EF6C-40F4-801B-EC79646A9306}">
      <dgm:prSet/>
      <dgm:spPr/>
      <dgm:t>
        <a:bodyPr/>
        <a:lstStyle/>
        <a:p>
          <a:endParaRPr lang="ru-RU"/>
        </a:p>
      </dgm:t>
    </dgm:pt>
    <dgm:pt modelId="{90B273EF-9400-47FA-BE59-545DFEF62D79}">
      <dgm:prSet phldrT="[Текст]"/>
      <dgm:spPr/>
      <dgm:t>
        <a:bodyPr/>
        <a:lstStyle/>
        <a:p>
          <a:r>
            <a:rPr lang="ru-RU" dirty="0" err="1">
              <a:solidFill>
                <a:schemeClr val="tx1"/>
              </a:solidFill>
              <a:latin typeface="+mj-lt"/>
            </a:rPr>
            <a:t>Подакромиальный</a:t>
          </a:r>
          <a:r>
            <a:rPr lang="ru-RU" dirty="0">
              <a:solidFill>
                <a:schemeClr val="tx1"/>
              </a:solidFill>
              <a:latin typeface="+mj-lt"/>
            </a:rPr>
            <a:t> </a:t>
          </a:r>
        </a:p>
      </dgm:t>
    </dgm:pt>
    <dgm:pt modelId="{EF73EDFF-E4F6-4095-83B0-0FA9A60C759E}" type="parTrans" cxnId="{A29565F6-3241-4196-A4E7-716CE39F9281}">
      <dgm:prSet/>
      <dgm:spPr/>
      <dgm:t>
        <a:bodyPr/>
        <a:lstStyle/>
        <a:p>
          <a:endParaRPr lang="ru-RU"/>
        </a:p>
      </dgm:t>
    </dgm:pt>
    <dgm:pt modelId="{99FCD1DE-D439-4210-A6BF-F89042605015}" type="sibTrans" cxnId="{A29565F6-3241-4196-A4E7-716CE39F9281}">
      <dgm:prSet/>
      <dgm:spPr/>
      <dgm:t>
        <a:bodyPr/>
        <a:lstStyle/>
        <a:p>
          <a:endParaRPr lang="ru-RU"/>
        </a:p>
      </dgm:t>
    </dgm:pt>
    <dgm:pt modelId="{79DFFBA5-FB99-40B9-8F4F-701D2F49C76F}">
      <dgm:prSet phldrT="[Текст]"/>
      <dgm:spPr/>
      <dgm:t>
        <a:bodyPr/>
        <a:lstStyle/>
        <a:p>
          <a:r>
            <a:rPr lang="ru-RU" dirty="0" err="1">
              <a:solidFill>
                <a:schemeClr val="tx1"/>
              </a:solidFill>
              <a:latin typeface="+mj-lt"/>
            </a:rPr>
            <a:t>Подостный</a:t>
          </a:r>
          <a:endParaRPr lang="ru-RU" dirty="0">
            <a:solidFill>
              <a:schemeClr val="tx1"/>
            </a:solidFill>
            <a:latin typeface="+mj-lt"/>
          </a:endParaRPr>
        </a:p>
      </dgm:t>
    </dgm:pt>
    <dgm:pt modelId="{11F8F76B-BB23-42EA-9236-A9EE93EF7C9E}" type="parTrans" cxnId="{119A0207-0EA0-4239-AB93-BB6AA9085BFD}">
      <dgm:prSet/>
      <dgm:spPr/>
      <dgm:t>
        <a:bodyPr/>
        <a:lstStyle/>
        <a:p>
          <a:endParaRPr lang="ru-RU"/>
        </a:p>
      </dgm:t>
    </dgm:pt>
    <dgm:pt modelId="{EEBF1EBB-BE18-4D3B-A76B-817205189B60}" type="sibTrans" cxnId="{119A0207-0EA0-4239-AB93-BB6AA9085BFD}">
      <dgm:prSet/>
      <dgm:spPr/>
      <dgm:t>
        <a:bodyPr/>
        <a:lstStyle/>
        <a:p>
          <a:endParaRPr lang="ru-RU"/>
        </a:p>
      </dgm:t>
    </dgm:pt>
    <dgm:pt modelId="{FB3A5DFB-408B-4077-89A9-C0D876D4620F}">
      <dgm:prSet phldrT="[Текст]"/>
      <dgm:spPr/>
      <dgm:t>
        <a:bodyPr/>
        <a:lstStyle/>
        <a:p>
          <a:r>
            <a:rPr lang="ru-RU" dirty="0" err="1">
              <a:solidFill>
                <a:schemeClr val="tx1"/>
              </a:solidFill>
              <a:latin typeface="+mj-lt"/>
            </a:rPr>
            <a:t>Внутриклювовидный</a:t>
          </a:r>
          <a:endParaRPr lang="ru-RU" dirty="0">
            <a:solidFill>
              <a:schemeClr val="tx1"/>
            </a:solidFill>
            <a:latin typeface="+mj-lt"/>
          </a:endParaRPr>
        </a:p>
      </dgm:t>
    </dgm:pt>
    <dgm:pt modelId="{D9E66771-CDDD-4859-A792-99ECBE40E37C}" type="parTrans" cxnId="{7D95A48D-8F6C-4EE0-A5AA-220E4B903E50}">
      <dgm:prSet/>
      <dgm:spPr/>
      <dgm:t>
        <a:bodyPr/>
        <a:lstStyle/>
        <a:p>
          <a:endParaRPr lang="ru-RU"/>
        </a:p>
      </dgm:t>
    </dgm:pt>
    <dgm:pt modelId="{5F3088B0-1C24-4D96-A752-C58373255A84}" type="sibTrans" cxnId="{7D95A48D-8F6C-4EE0-A5AA-220E4B903E50}">
      <dgm:prSet/>
      <dgm:spPr/>
      <dgm:t>
        <a:bodyPr/>
        <a:lstStyle/>
        <a:p>
          <a:endParaRPr lang="ru-RU"/>
        </a:p>
      </dgm:t>
    </dgm:pt>
    <dgm:pt modelId="{0EA211FB-4325-47A6-B856-6F9650222DA0}" type="pres">
      <dgm:prSet presAssocID="{2A2544B3-8012-45BA-AAA6-72C0D2A7A206}" presName="linear" presStyleCnt="0">
        <dgm:presLayoutVars>
          <dgm:dir/>
          <dgm:resizeHandles val="exact"/>
        </dgm:presLayoutVars>
      </dgm:prSet>
      <dgm:spPr/>
    </dgm:pt>
    <dgm:pt modelId="{CED5DC62-9AF7-428D-835B-47A0712F98D1}" type="pres">
      <dgm:prSet presAssocID="{EBDCC15C-212A-4B45-8DAC-08D49AB4ADAE}" presName="comp" presStyleCnt="0"/>
      <dgm:spPr/>
    </dgm:pt>
    <dgm:pt modelId="{BC500959-C8E0-43A0-94FD-789EF2897A32}" type="pres">
      <dgm:prSet presAssocID="{EBDCC15C-212A-4B45-8DAC-08D49AB4ADAE}" presName="box" presStyleLbl="node1" presStyleIdx="0" presStyleCnt="3"/>
      <dgm:spPr/>
    </dgm:pt>
    <dgm:pt modelId="{15991405-EF3A-4E34-9D9D-6FDED9A741ED}" type="pres">
      <dgm:prSet presAssocID="{EBDCC15C-212A-4B45-8DAC-08D49AB4ADAE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</dgm:spPr>
    </dgm:pt>
    <dgm:pt modelId="{6BE71FC8-3BCC-4C7F-8E5D-BFB29F18BBD4}" type="pres">
      <dgm:prSet presAssocID="{EBDCC15C-212A-4B45-8DAC-08D49AB4ADAE}" presName="text" presStyleLbl="node1" presStyleIdx="0" presStyleCnt="3">
        <dgm:presLayoutVars>
          <dgm:bulletEnabled val="1"/>
        </dgm:presLayoutVars>
      </dgm:prSet>
      <dgm:spPr/>
    </dgm:pt>
    <dgm:pt modelId="{6CEEAD79-EE68-47EB-A4A2-36D25CAB09C2}" type="pres">
      <dgm:prSet presAssocID="{3276CF6C-389E-4E02-82C1-843087792988}" presName="spacer" presStyleCnt="0"/>
      <dgm:spPr/>
    </dgm:pt>
    <dgm:pt modelId="{F0554213-E211-4DAD-9FA3-1714C719E3B8}" type="pres">
      <dgm:prSet presAssocID="{ED4B2038-F29A-46F9-8893-A59C7565B2A1}" presName="comp" presStyleCnt="0"/>
      <dgm:spPr/>
    </dgm:pt>
    <dgm:pt modelId="{8B933DFE-F4BE-4AAC-B190-912D15BAE7D2}" type="pres">
      <dgm:prSet presAssocID="{ED4B2038-F29A-46F9-8893-A59C7565B2A1}" presName="box" presStyleLbl="node1" presStyleIdx="1" presStyleCnt="3"/>
      <dgm:spPr/>
    </dgm:pt>
    <dgm:pt modelId="{9D82AA83-AF2D-42C6-918E-3648A4F322F8}" type="pres">
      <dgm:prSet presAssocID="{ED4B2038-F29A-46F9-8893-A59C7565B2A1}" presName="img" presStyleLbl="fgImgPlace1" presStyleIdx="1" presStyleCnt="3" custScaleY="112536"/>
      <dgm:spPr>
        <a:blipFill rotWithShape="1">
          <a:blip xmlns:r="http://schemas.openxmlformats.org/officeDocument/2006/relationships" r:embed="rId2"/>
          <a:srcRect/>
          <a:stretch>
            <a:fillRect t="-62000" b="-62000"/>
          </a:stretch>
        </a:blipFill>
      </dgm:spPr>
    </dgm:pt>
    <dgm:pt modelId="{AFC84482-EA95-4BC4-B021-D1296482D93E}" type="pres">
      <dgm:prSet presAssocID="{ED4B2038-F29A-46F9-8893-A59C7565B2A1}" presName="text" presStyleLbl="node1" presStyleIdx="1" presStyleCnt="3">
        <dgm:presLayoutVars>
          <dgm:bulletEnabled val="1"/>
        </dgm:presLayoutVars>
      </dgm:prSet>
      <dgm:spPr/>
    </dgm:pt>
    <dgm:pt modelId="{FA7D8274-2693-4CEA-8243-47EC33C79C90}" type="pres">
      <dgm:prSet presAssocID="{1E6A59E3-D686-4798-9504-E7299AFF5420}" presName="spacer" presStyleCnt="0"/>
      <dgm:spPr/>
    </dgm:pt>
    <dgm:pt modelId="{D5E64B3B-1ABB-4D16-83BA-25B95104EC28}" type="pres">
      <dgm:prSet presAssocID="{92C83B60-562F-42DB-AA81-A14183C9C9FA}" presName="comp" presStyleCnt="0"/>
      <dgm:spPr/>
    </dgm:pt>
    <dgm:pt modelId="{71779A37-B82E-4857-814B-0D123EB70631}" type="pres">
      <dgm:prSet presAssocID="{92C83B60-562F-42DB-AA81-A14183C9C9FA}" presName="box" presStyleLbl="node1" presStyleIdx="2" presStyleCnt="3"/>
      <dgm:spPr/>
    </dgm:pt>
    <dgm:pt modelId="{6F591A2E-1D63-4ED1-8231-E25C0499400B}" type="pres">
      <dgm:prSet presAssocID="{92C83B60-562F-42DB-AA81-A14183C9C9FA}" presName="img" presStyleLbl="fgImgPlace1" presStyleIdx="2" presStyleCnt="3" custScaleY="108999"/>
      <dgm:spPr>
        <a:blipFill rotWithShape="1">
          <a:blip xmlns:r="http://schemas.openxmlformats.org/officeDocument/2006/relationships" r:embed="rId3"/>
          <a:srcRect/>
          <a:stretch>
            <a:fillRect t="-67000" b="-67000"/>
          </a:stretch>
        </a:blipFill>
      </dgm:spPr>
    </dgm:pt>
    <dgm:pt modelId="{294040F3-4DE7-49E7-80A6-5FCF0565C628}" type="pres">
      <dgm:prSet presAssocID="{92C83B60-562F-42DB-AA81-A14183C9C9FA}" presName="text" presStyleLbl="node1" presStyleIdx="2" presStyleCnt="3">
        <dgm:presLayoutVars>
          <dgm:bulletEnabled val="1"/>
        </dgm:presLayoutVars>
      </dgm:prSet>
      <dgm:spPr/>
    </dgm:pt>
  </dgm:ptLst>
  <dgm:cxnLst>
    <dgm:cxn modelId="{119A0207-0EA0-4239-AB93-BB6AA9085BFD}" srcId="{92C83B60-562F-42DB-AA81-A14183C9C9FA}" destId="{79DFFBA5-FB99-40B9-8F4F-701D2F49C76F}" srcOrd="1" destOrd="0" parTransId="{11F8F76B-BB23-42EA-9236-A9EE93EF7C9E}" sibTransId="{EEBF1EBB-BE18-4D3B-A76B-817205189B60}"/>
    <dgm:cxn modelId="{21A5A20D-D459-4AA3-AE34-1C8C1EFE4A30}" type="presOf" srcId="{14E41D0C-5556-440E-A536-C3AC7C799D29}" destId="{BC500959-C8E0-43A0-94FD-789EF2897A32}" srcOrd="0" destOrd="3" presId="urn:microsoft.com/office/officeart/2005/8/layout/vList4"/>
    <dgm:cxn modelId="{F6813722-DA9B-49B7-A5E9-0EE25E4074C1}" srcId="{ED4B2038-F29A-46F9-8893-A59C7565B2A1}" destId="{A3721583-3098-4C7D-AEAF-0A89D89E2818}" srcOrd="0" destOrd="0" parTransId="{7EB9A3E5-CD4B-4AF7-9B8E-2A900B5478AB}" sibTransId="{05917D9F-8B28-4321-8391-6835B7FE5810}"/>
    <dgm:cxn modelId="{E818E523-FE57-4022-9D9A-B789A0008E57}" type="presOf" srcId="{14E41D0C-5556-440E-A536-C3AC7C799D29}" destId="{6BE71FC8-3BCC-4C7F-8E5D-BFB29F18BBD4}" srcOrd="1" destOrd="3" presId="urn:microsoft.com/office/officeart/2005/8/layout/vList4"/>
    <dgm:cxn modelId="{74437425-EAB9-4E9E-9C96-471297907C2D}" type="presOf" srcId="{ED4B2038-F29A-46F9-8893-A59C7565B2A1}" destId="{AFC84482-EA95-4BC4-B021-D1296482D93E}" srcOrd="1" destOrd="0" presId="urn:microsoft.com/office/officeart/2005/8/layout/vList4"/>
    <dgm:cxn modelId="{C3BA7727-CC47-40FB-8196-091C8D9B544C}" type="presOf" srcId="{ED4B2038-F29A-46F9-8893-A59C7565B2A1}" destId="{8B933DFE-F4BE-4AAC-B190-912D15BAE7D2}" srcOrd="0" destOrd="0" presId="urn:microsoft.com/office/officeart/2005/8/layout/vList4"/>
    <dgm:cxn modelId="{2D4E7B28-2DC8-47AF-AD0D-391C9675A657}" type="presOf" srcId="{90B273EF-9400-47FA-BE59-545DFEF62D79}" destId="{294040F3-4DE7-49E7-80A6-5FCF0565C628}" srcOrd="1" destOrd="1" presId="urn:microsoft.com/office/officeart/2005/8/layout/vList4"/>
    <dgm:cxn modelId="{23EBE72A-6C75-4287-AF08-C5DD1F3FB1D0}" type="presOf" srcId="{92C83B60-562F-42DB-AA81-A14183C9C9FA}" destId="{71779A37-B82E-4857-814B-0D123EB70631}" srcOrd="0" destOrd="0" presId="urn:microsoft.com/office/officeart/2005/8/layout/vList4"/>
    <dgm:cxn modelId="{1755133B-5FF5-4058-808A-D19841E02118}" srcId="{EBDCC15C-212A-4B45-8DAC-08D49AB4ADAE}" destId="{14E41D0C-5556-440E-A536-C3AC7C799D29}" srcOrd="2" destOrd="0" parTransId="{148561C6-8C8F-4366-A3A4-0ABC1E0789BF}" sibTransId="{648DB801-D238-4D58-9360-447B93EA3DA4}"/>
    <dgm:cxn modelId="{F8AAC93B-AC99-42BA-B95E-DF46C7293EC4}" type="presOf" srcId="{79DFFBA5-FB99-40B9-8F4F-701D2F49C76F}" destId="{294040F3-4DE7-49E7-80A6-5FCF0565C628}" srcOrd="1" destOrd="2" presId="urn:microsoft.com/office/officeart/2005/8/layout/vList4"/>
    <dgm:cxn modelId="{F1CE3D5D-E3FC-415C-8D2B-EC562101A9F2}" srcId="{EBDCC15C-212A-4B45-8DAC-08D49AB4ADAE}" destId="{1AECFA42-F943-45A9-8B13-9128B322366A}" srcOrd="0" destOrd="0" parTransId="{8306A188-8766-4C79-9D4F-E949FB3F3A2B}" sibTransId="{9EA208DD-3465-4014-BDD8-17F189548E34}"/>
    <dgm:cxn modelId="{016A4E60-1200-4576-B7D5-E09BAB5D488E}" srcId="{2A2544B3-8012-45BA-AAA6-72C0D2A7A206}" destId="{ED4B2038-F29A-46F9-8893-A59C7565B2A1}" srcOrd="1" destOrd="0" parTransId="{546DC78F-3C9D-4CC5-B90D-8FDE7FF308E1}" sibTransId="{1E6A59E3-D686-4798-9504-E7299AFF5420}"/>
    <dgm:cxn modelId="{FC198C60-FE97-4531-B93C-B0A4216C024F}" type="presOf" srcId="{FB3A5DFB-408B-4077-89A9-C0D876D4620F}" destId="{6BE71FC8-3BCC-4C7F-8E5D-BFB29F18BBD4}" srcOrd="1" destOrd="2" presId="urn:microsoft.com/office/officeart/2005/8/layout/vList4"/>
    <dgm:cxn modelId="{0F9AC263-EF6C-40F4-801B-EC79646A9306}" srcId="{2A2544B3-8012-45BA-AAA6-72C0D2A7A206}" destId="{92C83B60-562F-42DB-AA81-A14183C9C9FA}" srcOrd="2" destOrd="0" parTransId="{405767FA-EF79-4208-8B02-C550E3D77D5D}" sibTransId="{C615E73F-454C-40C5-8918-5296FDEBECB1}"/>
    <dgm:cxn modelId="{9BE0046E-68B2-49F8-AFDC-4EC0D15FA9C2}" type="presOf" srcId="{EBDCC15C-212A-4B45-8DAC-08D49AB4ADAE}" destId="{6BE71FC8-3BCC-4C7F-8E5D-BFB29F18BBD4}" srcOrd="1" destOrd="0" presId="urn:microsoft.com/office/officeart/2005/8/layout/vList4"/>
    <dgm:cxn modelId="{7D95A48D-8F6C-4EE0-A5AA-220E4B903E50}" srcId="{EBDCC15C-212A-4B45-8DAC-08D49AB4ADAE}" destId="{FB3A5DFB-408B-4077-89A9-C0D876D4620F}" srcOrd="1" destOrd="0" parTransId="{D9E66771-CDDD-4859-A792-99ECBE40E37C}" sibTransId="{5F3088B0-1C24-4D96-A752-C58373255A84}"/>
    <dgm:cxn modelId="{7EAA7299-38C5-4061-858D-DA1D97566C2F}" type="presOf" srcId="{90B273EF-9400-47FA-BE59-545DFEF62D79}" destId="{71779A37-B82E-4857-814B-0D123EB70631}" srcOrd="0" destOrd="1" presId="urn:microsoft.com/office/officeart/2005/8/layout/vList4"/>
    <dgm:cxn modelId="{BA0A5EA1-EA34-4799-941A-A4C63EC4858A}" type="presOf" srcId="{1AECFA42-F943-45A9-8B13-9128B322366A}" destId="{BC500959-C8E0-43A0-94FD-789EF2897A32}" srcOrd="0" destOrd="1" presId="urn:microsoft.com/office/officeart/2005/8/layout/vList4"/>
    <dgm:cxn modelId="{FFB179A6-8724-441A-A1FA-62D0AE24FF8A}" srcId="{2A2544B3-8012-45BA-AAA6-72C0D2A7A206}" destId="{EBDCC15C-212A-4B45-8DAC-08D49AB4ADAE}" srcOrd="0" destOrd="0" parTransId="{58EE6180-5162-4BB8-9ACA-E789A4602211}" sibTransId="{3276CF6C-389E-4E02-82C1-843087792988}"/>
    <dgm:cxn modelId="{F56F03A7-FAEB-479F-987E-14E721486F00}" type="presOf" srcId="{FB3A5DFB-408B-4077-89A9-C0D876D4620F}" destId="{BC500959-C8E0-43A0-94FD-789EF2897A32}" srcOrd="0" destOrd="2" presId="urn:microsoft.com/office/officeart/2005/8/layout/vList4"/>
    <dgm:cxn modelId="{23781FA7-D5CB-45A2-B349-8E5C0C25C8F4}" type="presOf" srcId="{1AECFA42-F943-45A9-8B13-9128B322366A}" destId="{6BE71FC8-3BCC-4C7F-8E5D-BFB29F18BBD4}" srcOrd="1" destOrd="1" presId="urn:microsoft.com/office/officeart/2005/8/layout/vList4"/>
    <dgm:cxn modelId="{6C01A6B8-1CD1-44B1-B220-9313C5F64FCD}" type="presOf" srcId="{92C83B60-562F-42DB-AA81-A14183C9C9FA}" destId="{294040F3-4DE7-49E7-80A6-5FCF0565C628}" srcOrd="1" destOrd="0" presId="urn:microsoft.com/office/officeart/2005/8/layout/vList4"/>
    <dgm:cxn modelId="{90AC56C5-D71D-4F09-AB08-0AA1A8977EDE}" type="presOf" srcId="{2A2544B3-8012-45BA-AAA6-72C0D2A7A206}" destId="{0EA211FB-4325-47A6-B856-6F9650222DA0}" srcOrd="0" destOrd="0" presId="urn:microsoft.com/office/officeart/2005/8/layout/vList4"/>
    <dgm:cxn modelId="{5C099DDC-C8D1-4006-B325-E9B184928CE8}" type="presOf" srcId="{A3721583-3098-4C7D-AEAF-0A89D89E2818}" destId="{8B933DFE-F4BE-4AAC-B190-912D15BAE7D2}" srcOrd="0" destOrd="1" presId="urn:microsoft.com/office/officeart/2005/8/layout/vList4"/>
    <dgm:cxn modelId="{AC2255F1-9A31-4FB4-9740-610BE087FC86}" type="presOf" srcId="{79DFFBA5-FB99-40B9-8F4F-701D2F49C76F}" destId="{71779A37-B82E-4857-814B-0D123EB70631}" srcOrd="0" destOrd="2" presId="urn:microsoft.com/office/officeart/2005/8/layout/vList4"/>
    <dgm:cxn modelId="{A29565F6-3241-4196-A4E7-716CE39F9281}" srcId="{92C83B60-562F-42DB-AA81-A14183C9C9FA}" destId="{90B273EF-9400-47FA-BE59-545DFEF62D79}" srcOrd="0" destOrd="0" parTransId="{EF73EDFF-E4F6-4095-83B0-0FA9A60C759E}" sibTransId="{99FCD1DE-D439-4210-A6BF-F89042605015}"/>
    <dgm:cxn modelId="{19CD75F8-51D8-4B04-B908-C0F344C4FAA8}" type="presOf" srcId="{EBDCC15C-212A-4B45-8DAC-08D49AB4ADAE}" destId="{BC500959-C8E0-43A0-94FD-789EF2897A32}" srcOrd="0" destOrd="0" presId="urn:microsoft.com/office/officeart/2005/8/layout/vList4"/>
    <dgm:cxn modelId="{90D2BDF9-813B-426F-894C-3AA3375A28CD}" type="presOf" srcId="{A3721583-3098-4C7D-AEAF-0A89D89E2818}" destId="{AFC84482-EA95-4BC4-B021-D1296482D93E}" srcOrd="1" destOrd="1" presId="urn:microsoft.com/office/officeart/2005/8/layout/vList4"/>
    <dgm:cxn modelId="{04CE8F19-2E4C-4421-A3BC-6FEB238458BC}" type="presParOf" srcId="{0EA211FB-4325-47A6-B856-6F9650222DA0}" destId="{CED5DC62-9AF7-428D-835B-47A0712F98D1}" srcOrd="0" destOrd="0" presId="urn:microsoft.com/office/officeart/2005/8/layout/vList4"/>
    <dgm:cxn modelId="{B0028387-6442-415E-BB11-049C0CEB7162}" type="presParOf" srcId="{CED5DC62-9AF7-428D-835B-47A0712F98D1}" destId="{BC500959-C8E0-43A0-94FD-789EF2897A32}" srcOrd="0" destOrd="0" presId="urn:microsoft.com/office/officeart/2005/8/layout/vList4"/>
    <dgm:cxn modelId="{1D4EE492-30E0-46F4-8A21-DE9386D3A393}" type="presParOf" srcId="{CED5DC62-9AF7-428D-835B-47A0712F98D1}" destId="{15991405-EF3A-4E34-9D9D-6FDED9A741ED}" srcOrd="1" destOrd="0" presId="urn:microsoft.com/office/officeart/2005/8/layout/vList4"/>
    <dgm:cxn modelId="{D8051A82-2F8F-49B2-8D7B-B44ED8F57206}" type="presParOf" srcId="{CED5DC62-9AF7-428D-835B-47A0712F98D1}" destId="{6BE71FC8-3BCC-4C7F-8E5D-BFB29F18BBD4}" srcOrd="2" destOrd="0" presId="urn:microsoft.com/office/officeart/2005/8/layout/vList4"/>
    <dgm:cxn modelId="{44EDB81D-B1DA-4A0C-A3E8-6AAB5939C9C1}" type="presParOf" srcId="{0EA211FB-4325-47A6-B856-6F9650222DA0}" destId="{6CEEAD79-EE68-47EB-A4A2-36D25CAB09C2}" srcOrd="1" destOrd="0" presId="urn:microsoft.com/office/officeart/2005/8/layout/vList4"/>
    <dgm:cxn modelId="{8272C17C-2CDE-4C17-B516-D40A4271EBB1}" type="presParOf" srcId="{0EA211FB-4325-47A6-B856-6F9650222DA0}" destId="{F0554213-E211-4DAD-9FA3-1714C719E3B8}" srcOrd="2" destOrd="0" presId="urn:microsoft.com/office/officeart/2005/8/layout/vList4"/>
    <dgm:cxn modelId="{32435D8C-E58E-49B5-BE7E-D20068EFFA44}" type="presParOf" srcId="{F0554213-E211-4DAD-9FA3-1714C719E3B8}" destId="{8B933DFE-F4BE-4AAC-B190-912D15BAE7D2}" srcOrd="0" destOrd="0" presId="urn:microsoft.com/office/officeart/2005/8/layout/vList4"/>
    <dgm:cxn modelId="{5C269358-325E-4667-AAC3-88ADF27EDC30}" type="presParOf" srcId="{F0554213-E211-4DAD-9FA3-1714C719E3B8}" destId="{9D82AA83-AF2D-42C6-918E-3648A4F322F8}" srcOrd="1" destOrd="0" presId="urn:microsoft.com/office/officeart/2005/8/layout/vList4"/>
    <dgm:cxn modelId="{423A3119-E5ED-43D0-98B3-2CB3F3486BAF}" type="presParOf" srcId="{F0554213-E211-4DAD-9FA3-1714C719E3B8}" destId="{AFC84482-EA95-4BC4-B021-D1296482D93E}" srcOrd="2" destOrd="0" presId="urn:microsoft.com/office/officeart/2005/8/layout/vList4"/>
    <dgm:cxn modelId="{814A22E1-E522-4946-B712-964CF082FF31}" type="presParOf" srcId="{0EA211FB-4325-47A6-B856-6F9650222DA0}" destId="{FA7D8274-2693-4CEA-8243-47EC33C79C90}" srcOrd="3" destOrd="0" presId="urn:microsoft.com/office/officeart/2005/8/layout/vList4"/>
    <dgm:cxn modelId="{B6509F7D-75E7-46C0-BAD3-6A9F9135BB0A}" type="presParOf" srcId="{0EA211FB-4325-47A6-B856-6F9650222DA0}" destId="{D5E64B3B-1ABB-4D16-83BA-25B95104EC28}" srcOrd="4" destOrd="0" presId="urn:microsoft.com/office/officeart/2005/8/layout/vList4"/>
    <dgm:cxn modelId="{FBB7897C-FB8C-4D9D-9738-66A013AD197D}" type="presParOf" srcId="{D5E64B3B-1ABB-4D16-83BA-25B95104EC28}" destId="{71779A37-B82E-4857-814B-0D123EB70631}" srcOrd="0" destOrd="0" presId="urn:microsoft.com/office/officeart/2005/8/layout/vList4"/>
    <dgm:cxn modelId="{D59E38FD-A6A2-4222-8D0C-744014C089D7}" type="presParOf" srcId="{D5E64B3B-1ABB-4D16-83BA-25B95104EC28}" destId="{6F591A2E-1D63-4ED1-8231-E25C0499400B}" srcOrd="1" destOrd="0" presId="urn:microsoft.com/office/officeart/2005/8/layout/vList4"/>
    <dgm:cxn modelId="{9E53DCC8-32C9-4287-B8C0-B46684F4AC25}" type="presParOf" srcId="{D5E64B3B-1ABB-4D16-83BA-25B95104EC28}" destId="{294040F3-4DE7-49E7-80A6-5FCF0565C62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A06F0-9412-42C7-BB07-2742A57A10FD}">
      <dsp:nvSpPr>
        <dsp:cNvPr id="0" name=""/>
        <dsp:cNvSpPr/>
      </dsp:nvSpPr>
      <dsp:spPr>
        <a:xfrm>
          <a:off x="3087205" y="484792"/>
          <a:ext cx="3247561" cy="247354"/>
        </a:xfrm>
        <a:custGeom>
          <a:avLst/>
          <a:gdLst/>
          <a:ahLst/>
          <a:cxnLst/>
          <a:rect l="0" t="0" r="0" b="0"/>
          <a:pathLst>
            <a:path>
              <a:moveTo>
                <a:pt x="3247561" y="247354"/>
              </a:moveTo>
              <a:lnTo>
                <a:pt x="0" y="0"/>
              </a:lnTo>
            </a:path>
          </a:pathLst>
        </a:custGeom>
        <a:noFill/>
        <a:ln w="12700" cap="flat" cmpd="sng" algn="in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31E71-16B3-4D48-9CDF-EB008F9BF264}">
      <dsp:nvSpPr>
        <dsp:cNvPr id="0" name=""/>
        <dsp:cNvSpPr/>
      </dsp:nvSpPr>
      <dsp:spPr>
        <a:xfrm>
          <a:off x="6209427" y="732146"/>
          <a:ext cx="91440" cy="2824524"/>
        </a:xfrm>
        <a:custGeom>
          <a:avLst/>
          <a:gdLst/>
          <a:ahLst/>
          <a:cxnLst/>
          <a:rect l="0" t="0" r="0" b="0"/>
          <a:pathLst>
            <a:path>
              <a:moveTo>
                <a:pt x="125340" y="0"/>
              </a:moveTo>
              <a:lnTo>
                <a:pt x="125340" y="2824524"/>
              </a:lnTo>
              <a:lnTo>
                <a:pt x="45720" y="2824524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8757A6-E0A4-42F7-BBD8-764962C7BCF4}">
      <dsp:nvSpPr>
        <dsp:cNvPr id="0" name=""/>
        <dsp:cNvSpPr/>
      </dsp:nvSpPr>
      <dsp:spPr>
        <a:xfrm>
          <a:off x="6857913" y="2267484"/>
          <a:ext cx="1225052" cy="1423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502"/>
              </a:lnTo>
              <a:lnTo>
                <a:pt x="1225052" y="1423502"/>
              </a:lnTo>
            </a:path>
          </a:pathLst>
        </a:custGeom>
        <a:noFill/>
        <a:ln w="12700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E23FD-8EA0-4CE2-8F1C-5AE8BD59D21D}">
      <dsp:nvSpPr>
        <dsp:cNvPr id="0" name=""/>
        <dsp:cNvSpPr/>
      </dsp:nvSpPr>
      <dsp:spPr>
        <a:xfrm>
          <a:off x="6334767" y="732146"/>
          <a:ext cx="388104" cy="1165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366"/>
              </a:lnTo>
              <a:lnTo>
                <a:pt x="388104" y="1165366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C55C4-A544-4C96-839E-BE8C69B3C837}">
      <dsp:nvSpPr>
        <dsp:cNvPr id="0" name=""/>
        <dsp:cNvSpPr/>
      </dsp:nvSpPr>
      <dsp:spPr>
        <a:xfrm>
          <a:off x="6234944" y="732146"/>
          <a:ext cx="99822" cy="455609"/>
        </a:xfrm>
        <a:custGeom>
          <a:avLst/>
          <a:gdLst/>
          <a:ahLst/>
          <a:cxnLst/>
          <a:rect l="0" t="0" r="0" b="0"/>
          <a:pathLst>
            <a:path>
              <a:moveTo>
                <a:pt x="99822" y="0"/>
              </a:moveTo>
              <a:lnTo>
                <a:pt x="99822" y="455609"/>
              </a:lnTo>
              <a:lnTo>
                <a:pt x="0" y="455609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C45CC-B0FF-4200-8FB3-8122C77E3C62}">
      <dsp:nvSpPr>
        <dsp:cNvPr id="0" name=""/>
        <dsp:cNvSpPr/>
      </dsp:nvSpPr>
      <dsp:spPr>
        <a:xfrm>
          <a:off x="5219575" y="233569"/>
          <a:ext cx="2230384" cy="498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+mj-lt"/>
            </a:rPr>
            <a:t>Приобретенные</a:t>
          </a:r>
        </a:p>
      </dsp:txBody>
      <dsp:txXfrm>
        <a:off x="5219575" y="233569"/>
        <a:ext cx="2230384" cy="498577"/>
      </dsp:txXfrm>
    </dsp:sp>
    <dsp:sp modelId="{3F4AF443-4330-4A50-9A3A-42479C7E5F73}">
      <dsp:nvSpPr>
        <dsp:cNvPr id="0" name=""/>
        <dsp:cNvSpPr/>
      </dsp:nvSpPr>
      <dsp:spPr>
        <a:xfrm>
          <a:off x="5237790" y="938467"/>
          <a:ext cx="997154" cy="498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chemeClr val="tx1"/>
              </a:solidFill>
              <a:latin typeface="+mj-lt"/>
            </a:rPr>
            <a:t>Патологические </a:t>
          </a:r>
        </a:p>
      </dsp:txBody>
      <dsp:txXfrm>
        <a:off x="5237790" y="938467"/>
        <a:ext cx="997154" cy="498577"/>
      </dsp:txXfrm>
    </dsp:sp>
    <dsp:sp modelId="{4305F485-D667-47DB-9136-01C85FB5CE01}">
      <dsp:nvSpPr>
        <dsp:cNvPr id="0" name=""/>
        <dsp:cNvSpPr/>
      </dsp:nvSpPr>
      <dsp:spPr>
        <a:xfrm>
          <a:off x="6722872" y="1527541"/>
          <a:ext cx="1350406" cy="7399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+mj-lt"/>
            </a:rPr>
            <a:t>Травматические</a:t>
          </a:r>
        </a:p>
      </dsp:txBody>
      <dsp:txXfrm>
        <a:off x="6722872" y="1527541"/>
        <a:ext cx="1350406" cy="739943"/>
      </dsp:txXfrm>
    </dsp:sp>
    <dsp:sp modelId="{B9243219-8A7F-4B73-BC44-77B95BD4C7BA}">
      <dsp:nvSpPr>
        <dsp:cNvPr id="0" name=""/>
        <dsp:cNvSpPr/>
      </dsp:nvSpPr>
      <dsp:spPr>
        <a:xfrm>
          <a:off x="8082965" y="3318714"/>
          <a:ext cx="1497346" cy="744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tx1"/>
              </a:solidFill>
              <a:latin typeface="+mj-lt"/>
            </a:rPr>
            <a:t>Осложненные и Неосложненные</a:t>
          </a:r>
        </a:p>
      </dsp:txBody>
      <dsp:txXfrm>
        <a:off x="8082965" y="3318714"/>
        <a:ext cx="1497346" cy="744545"/>
      </dsp:txXfrm>
    </dsp:sp>
    <dsp:sp modelId="{CA30C421-EBF6-4E7F-B687-A10900849736}">
      <dsp:nvSpPr>
        <dsp:cNvPr id="0" name=""/>
        <dsp:cNvSpPr/>
      </dsp:nvSpPr>
      <dsp:spPr>
        <a:xfrm>
          <a:off x="5257992" y="3307382"/>
          <a:ext cx="997154" cy="498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+mj-lt"/>
            </a:rPr>
            <a:t>Привычные</a:t>
          </a:r>
        </a:p>
      </dsp:txBody>
      <dsp:txXfrm>
        <a:off x="5257992" y="3307382"/>
        <a:ext cx="997154" cy="498577"/>
      </dsp:txXfrm>
    </dsp:sp>
    <dsp:sp modelId="{0017A6D3-469B-4EAE-8F38-3136D839287C}">
      <dsp:nvSpPr>
        <dsp:cNvPr id="0" name=""/>
        <dsp:cNvSpPr/>
      </dsp:nvSpPr>
      <dsp:spPr>
        <a:xfrm>
          <a:off x="1327657" y="235503"/>
          <a:ext cx="1759548" cy="498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  <a:latin typeface="+mj-lt"/>
            </a:rPr>
            <a:t>Врожденные</a:t>
          </a:r>
        </a:p>
      </dsp:txBody>
      <dsp:txXfrm>
        <a:off x="1327657" y="235503"/>
        <a:ext cx="1759548" cy="498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96DFC-6373-48DB-8BD2-D8B0D5672846}">
      <dsp:nvSpPr>
        <dsp:cNvPr id="0" name=""/>
        <dsp:cNvSpPr/>
      </dsp:nvSpPr>
      <dsp:spPr>
        <a:xfrm>
          <a:off x="1478679" y="1186101"/>
          <a:ext cx="857652" cy="411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082"/>
              </a:lnTo>
              <a:lnTo>
                <a:pt x="857652" y="286082"/>
              </a:lnTo>
              <a:lnTo>
                <a:pt x="857652" y="411733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190D0-6D6B-4353-B7F2-282CF3DFB718}">
      <dsp:nvSpPr>
        <dsp:cNvPr id="0" name=""/>
        <dsp:cNvSpPr/>
      </dsp:nvSpPr>
      <dsp:spPr>
        <a:xfrm>
          <a:off x="678564" y="1186101"/>
          <a:ext cx="800115" cy="411733"/>
        </a:xfrm>
        <a:custGeom>
          <a:avLst/>
          <a:gdLst/>
          <a:ahLst/>
          <a:cxnLst/>
          <a:rect l="0" t="0" r="0" b="0"/>
          <a:pathLst>
            <a:path>
              <a:moveTo>
                <a:pt x="800115" y="0"/>
              </a:moveTo>
              <a:lnTo>
                <a:pt x="800115" y="286082"/>
              </a:lnTo>
              <a:lnTo>
                <a:pt x="0" y="286082"/>
              </a:lnTo>
              <a:lnTo>
                <a:pt x="0" y="411733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0E182-13C3-45F4-A0A8-3641E9698A12}">
      <dsp:nvSpPr>
        <dsp:cNvPr id="0" name=""/>
        <dsp:cNvSpPr/>
      </dsp:nvSpPr>
      <dsp:spPr>
        <a:xfrm>
          <a:off x="800501" y="324816"/>
          <a:ext cx="1356355" cy="861285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12700" cap="flat" cmpd="sng" algn="in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5A32B-78CB-479B-8D9C-825348F42E08}">
      <dsp:nvSpPr>
        <dsp:cNvPr id="0" name=""/>
        <dsp:cNvSpPr/>
      </dsp:nvSpPr>
      <dsp:spPr>
        <a:xfrm>
          <a:off x="951208" y="467986"/>
          <a:ext cx="1356355" cy="8612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+mj-lt"/>
            </a:rPr>
            <a:t>По Виду</a:t>
          </a:r>
        </a:p>
      </dsp:txBody>
      <dsp:txXfrm>
        <a:off x="976434" y="493212"/>
        <a:ext cx="1305903" cy="810833"/>
      </dsp:txXfrm>
    </dsp:sp>
    <dsp:sp modelId="{3FE537B4-B2D9-46AC-9784-628DB1875910}">
      <dsp:nvSpPr>
        <dsp:cNvPr id="0" name=""/>
        <dsp:cNvSpPr/>
      </dsp:nvSpPr>
      <dsp:spPr>
        <a:xfrm>
          <a:off x="386" y="1597835"/>
          <a:ext cx="1356355" cy="861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A7679-A69B-4F72-9FE6-9DCC0155447E}">
      <dsp:nvSpPr>
        <dsp:cNvPr id="0" name=""/>
        <dsp:cNvSpPr/>
      </dsp:nvSpPr>
      <dsp:spPr>
        <a:xfrm>
          <a:off x="151092" y="1741006"/>
          <a:ext cx="1356355" cy="8612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Impact" panose="020B0806030902050204" pitchFamily="34" charset="0"/>
            </a:rPr>
            <a:t>Полные</a:t>
          </a:r>
        </a:p>
      </dsp:txBody>
      <dsp:txXfrm>
        <a:off x="176318" y="1766232"/>
        <a:ext cx="1305903" cy="810833"/>
      </dsp:txXfrm>
    </dsp:sp>
    <dsp:sp modelId="{2775DD55-0D95-4D96-8055-8CC3CE349D2F}">
      <dsp:nvSpPr>
        <dsp:cNvPr id="0" name=""/>
        <dsp:cNvSpPr/>
      </dsp:nvSpPr>
      <dsp:spPr>
        <a:xfrm>
          <a:off x="1658154" y="1597835"/>
          <a:ext cx="1356355" cy="861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7CC8B-7A3C-41B8-A2CA-EC9002EA4107}">
      <dsp:nvSpPr>
        <dsp:cNvPr id="0" name=""/>
        <dsp:cNvSpPr/>
      </dsp:nvSpPr>
      <dsp:spPr>
        <a:xfrm>
          <a:off x="1808860" y="1741006"/>
          <a:ext cx="1356355" cy="8612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+mj-lt"/>
            </a:rPr>
            <a:t>Не полные</a:t>
          </a:r>
        </a:p>
      </dsp:txBody>
      <dsp:txXfrm>
        <a:off x="1834086" y="1766232"/>
        <a:ext cx="1305903" cy="8108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9BC9D-64DF-4CA5-8D9E-293D41D6EF9E}">
      <dsp:nvSpPr>
        <dsp:cNvPr id="0" name=""/>
        <dsp:cNvSpPr/>
      </dsp:nvSpPr>
      <dsp:spPr>
        <a:xfrm>
          <a:off x="1945386" y="0"/>
          <a:ext cx="1915668" cy="19156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+mj-lt"/>
            </a:rPr>
            <a:t>Свежие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+mj-lt"/>
            </a:rPr>
            <a:t>(до 3 дней)</a:t>
          </a:r>
        </a:p>
      </dsp:txBody>
      <dsp:txXfrm>
        <a:off x="2424303" y="957834"/>
        <a:ext cx="957834" cy="957834"/>
      </dsp:txXfrm>
    </dsp:sp>
    <dsp:sp modelId="{DAA73144-FA5A-41B3-8252-BE58B3BD2A12}">
      <dsp:nvSpPr>
        <dsp:cNvPr id="0" name=""/>
        <dsp:cNvSpPr/>
      </dsp:nvSpPr>
      <dsp:spPr>
        <a:xfrm>
          <a:off x="987551" y="1915668"/>
          <a:ext cx="1915668" cy="19156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Impact" panose="020B0806030902050204" pitchFamily="34" charset="0"/>
            </a:rPr>
            <a:t>Застарелые (более 3 недель)</a:t>
          </a:r>
        </a:p>
      </dsp:txBody>
      <dsp:txXfrm>
        <a:off x="1466468" y="2873502"/>
        <a:ext cx="957834" cy="957834"/>
      </dsp:txXfrm>
    </dsp:sp>
    <dsp:sp modelId="{F779F44B-4A74-4D46-BB29-8468DDD3B73C}">
      <dsp:nvSpPr>
        <dsp:cNvPr id="0" name=""/>
        <dsp:cNvSpPr/>
      </dsp:nvSpPr>
      <dsp:spPr>
        <a:xfrm rot="10800000">
          <a:off x="1945386" y="1915668"/>
          <a:ext cx="1915668" cy="1915668"/>
        </a:xfrm>
        <a:prstGeom prst="triangle">
          <a:avLst/>
        </a:prstGeom>
        <a:solidFill>
          <a:schemeClr val="bg1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 срокам</a:t>
          </a:r>
        </a:p>
      </dsp:txBody>
      <dsp:txXfrm rot="10800000">
        <a:off x="2424303" y="1915668"/>
        <a:ext cx="957834" cy="957834"/>
      </dsp:txXfrm>
    </dsp:sp>
    <dsp:sp modelId="{65C5C19E-373E-4BF8-A29F-2CE8D0DFCBBA}">
      <dsp:nvSpPr>
        <dsp:cNvPr id="0" name=""/>
        <dsp:cNvSpPr/>
      </dsp:nvSpPr>
      <dsp:spPr>
        <a:xfrm>
          <a:off x="2903220" y="1915668"/>
          <a:ext cx="1915668" cy="19156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+mj-lt"/>
            </a:rPr>
            <a:t>Не свежие (от 4 дней до 3 недель)</a:t>
          </a:r>
        </a:p>
      </dsp:txBody>
      <dsp:txXfrm>
        <a:off x="3382137" y="2873502"/>
        <a:ext cx="957834" cy="957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105ED-09A7-4676-AA4D-303CDC66CE28}">
      <dsp:nvSpPr>
        <dsp:cNvPr id="0" name=""/>
        <dsp:cNvSpPr/>
      </dsp:nvSpPr>
      <dsp:spPr>
        <a:xfrm>
          <a:off x="-3317259" y="-510258"/>
          <a:ext cx="3955741" cy="3955741"/>
        </a:xfrm>
        <a:prstGeom prst="blockArc">
          <a:avLst>
            <a:gd name="adj1" fmla="val 18900000"/>
            <a:gd name="adj2" fmla="val 2700000"/>
            <a:gd name="adj3" fmla="val 546"/>
          </a:avLst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9B5D1-71CD-4425-B10A-EE354EE7A586}">
      <dsp:nvSpPr>
        <dsp:cNvPr id="0" name=""/>
        <dsp:cNvSpPr/>
      </dsp:nvSpPr>
      <dsp:spPr>
        <a:xfrm>
          <a:off x="410556" y="293522"/>
          <a:ext cx="8090548" cy="5870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9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  <a:latin typeface="+mj-lt"/>
            </a:rPr>
            <a:t>Шаровидная головка плечевой кости и плоская суставная впадина лопатки</a:t>
          </a:r>
        </a:p>
      </dsp:txBody>
      <dsp:txXfrm>
        <a:off x="410556" y="293522"/>
        <a:ext cx="8090548" cy="587044"/>
      </dsp:txXfrm>
    </dsp:sp>
    <dsp:sp modelId="{9B123225-AB40-4AFE-8D35-EA35B9FBE942}">
      <dsp:nvSpPr>
        <dsp:cNvPr id="0" name=""/>
        <dsp:cNvSpPr/>
      </dsp:nvSpPr>
      <dsp:spPr>
        <a:xfrm>
          <a:off x="43653" y="220141"/>
          <a:ext cx="733806" cy="733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F19BF-A773-4359-8071-2084B61E659A}">
      <dsp:nvSpPr>
        <dsp:cNvPr id="0" name=""/>
        <dsp:cNvSpPr/>
      </dsp:nvSpPr>
      <dsp:spPr>
        <a:xfrm>
          <a:off x="623947" y="1174089"/>
          <a:ext cx="7877158" cy="5870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9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  <a:latin typeface="+mj-lt"/>
            </a:rPr>
            <a:t>Не соответствие размеров головки и суставной впадины </a:t>
          </a:r>
        </a:p>
      </dsp:txBody>
      <dsp:txXfrm>
        <a:off x="623947" y="1174089"/>
        <a:ext cx="7877158" cy="587044"/>
      </dsp:txXfrm>
    </dsp:sp>
    <dsp:sp modelId="{E68704AE-67BD-4C73-A827-55BB392BD63E}">
      <dsp:nvSpPr>
        <dsp:cNvPr id="0" name=""/>
        <dsp:cNvSpPr/>
      </dsp:nvSpPr>
      <dsp:spPr>
        <a:xfrm>
          <a:off x="257044" y="1100709"/>
          <a:ext cx="733806" cy="733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A792A-B450-4AF4-9A9E-F12BA5FD6A34}">
      <dsp:nvSpPr>
        <dsp:cNvPr id="0" name=""/>
        <dsp:cNvSpPr/>
      </dsp:nvSpPr>
      <dsp:spPr>
        <a:xfrm>
          <a:off x="410556" y="2054656"/>
          <a:ext cx="8090548" cy="5870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96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  <a:latin typeface="+mj-lt"/>
            </a:rPr>
            <a:t>Слабость </a:t>
          </a:r>
          <a:r>
            <a:rPr lang="ru-RU" sz="1700" kern="1200" dirty="0" err="1">
              <a:solidFill>
                <a:schemeClr val="tx1"/>
              </a:solidFill>
              <a:latin typeface="+mj-lt"/>
            </a:rPr>
            <a:t>связочно</a:t>
          </a:r>
          <a:r>
            <a:rPr lang="ru-RU" sz="1700" kern="1200" dirty="0">
              <a:solidFill>
                <a:schemeClr val="tx1"/>
              </a:solidFill>
              <a:latin typeface="+mj-lt"/>
            </a:rPr>
            <a:t>-капсульного аппарата, особенно в передних отделах</a:t>
          </a:r>
        </a:p>
      </dsp:txBody>
      <dsp:txXfrm>
        <a:off x="410556" y="2054656"/>
        <a:ext cx="8090548" cy="587044"/>
      </dsp:txXfrm>
    </dsp:sp>
    <dsp:sp modelId="{F20A43EE-FF08-435C-868D-D73E29F03D86}">
      <dsp:nvSpPr>
        <dsp:cNvPr id="0" name=""/>
        <dsp:cNvSpPr/>
      </dsp:nvSpPr>
      <dsp:spPr>
        <a:xfrm>
          <a:off x="43653" y="1981276"/>
          <a:ext cx="733806" cy="733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00959-C8E0-43A0-94FD-789EF2897A32}">
      <dsp:nvSpPr>
        <dsp:cNvPr id="0" name=""/>
        <dsp:cNvSpPr/>
      </dsp:nvSpPr>
      <dsp:spPr>
        <a:xfrm>
          <a:off x="0" y="0"/>
          <a:ext cx="10179050" cy="1411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  <a:latin typeface="+mj-lt"/>
            </a:rPr>
            <a:t>Передние вывихи плеча ( 75%)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  <a:latin typeface="+mj-lt"/>
            </a:rPr>
            <a:t>Подклювовидный</a:t>
          </a:r>
          <a:r>
            <a:rPr lang="ru-RU" sz="1700" kern="1200" dirty="0">
              <a:solidFill>
                <a:schemeClr val="tx1"/>
              </a:solidFill>
              <a:latin typeface="+mj-lt"/>
            </a:rPr>
            <a:t>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  <a:latin typeface="+mj-lt"/>
            </a:rPr>
            <a:t>Внутриклювовидный</a:t>
          </a:r>
          <a:endParaRPr lang="ru-RU" sz="1700" kern="1200" dirty="0">
            <a:solidFill>
              <a:schemeClr val="tx1"/>
            </a:solidFill>
            <a:latin typeface="+mj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  <a:latin typeface="+mj-lt"/>
            </a:rPr>
            <a:t>Подмыщелковый</a:t>
          </a:r>
          <a:endParaRPr lang="ru-RU" sz="1700" kern="1200" dirty="0">
            <a:solidFill>
              <a:schemeClr val="tx1"/>
            </a:solidFill>
            <a:latin typeface="+mj-lt"/>
          </a:endParaRPr>
        </a:p>
      </dsp:txBody>
      <dsp:txXfrm>
        <a:off x="2176970" y="0"/>
        <a:ext cx="8002079" cy="1411605"/>
      </dsp:txXfrm>
    </dsp:sp>
    <dsp:sp modelId="{15991405-EF3A-4E34-9D9D-6FDED9A741ED}">
      <dsp:nvSpPr>
        <dsp:cNvPr id="0" name=""/>
        <dsp:cNvSpPr/>
      </dsp:nvSpPr>
      <dsp:spPr>
        <a:xfrm>
          <a:off x="141160" y="141160"/>
          <a:ext cx="2035810" cy="11292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33DFE-F4BE-4AAC-B190-912D15BAE7D2}">
      <dsp:nvSpPr>
        <dsp:cNvPr id="0" name=""/>
        <dsp:cNvSpPr/>
      </dsp:nvSpPr>
      <dsp:spPr>
        <a:xfrm>
          <a:off x="0" y="1552765"/>
          <a:ext cx="10179050" cy="1411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  <a:latin typeface="+mj-lt"/>
            </a:rPr>
            <a:t>Нижний    ( 24%)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  <a:latin typeface="+mj-lt"/>
            </a:rPr>
            <a:t>Подсуставной</a:t>
          </a:r>
          <a:r>
            <a:rPr lang="ru-RU" sz="1700" kern="1200" dirty="0">
              <a:solidFill>
                <a:schemeClr val="tx1"/>
              </a:solidFill>
              <a:latin typeface="+mj-lt"/>
            </a:rPr>
            <a:t> </a:t>
          </a:r>
        </a:p>
      </dsp:txBody>
      <dsp:txXfrm>
        <a:off x="2176970" y="1552765"/>
        <a:ext cx="8002079" cy="1411605"/>
      </dsp:txXfrm>
    </dsp:sp>
    <dsp:sp modelId="{9D82AA83-AF2D-42C6-918E-3648A4F322F8}">
      <dsp:nvSpPr>
        <dsp:cNvPr id="0" name=""/>
        <dsp:cNvSpPr/>
      </dsp:nvSpPr>
      <dsp:spPr>
        <a:xfrm>
          <a:off x="141160" y="1623142"/>
          <a:ext cx="2035810" cy="12708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2000" b="-62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79A37-B82E-4857-814B-0D123EB70631}">
      <dsp:nvSpPr>
        <dsp:cNvPr id="0" name=""/>
        <dsp:cNvSpPr/>
      </dsp:nvSpPr>
      <dsp:spPr>
        <a:xfrm>
          <a:off x="0" y="3105531"/>
          <a:ext cx="10179050" cy="1411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  <a:latin typeface="+mj-lt"/>
            </a:rPr>
            <a:t>Задний        (1%)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  <a:latin typeface="+mj-lt"/>
            </a:rPr>
            <a:t>Подакромиальный</a:t>
          </a:r>
          <a:r>
            <a:rPr lang="ru-RU" sz="1700" kern="1200" dirty="0">
              <a:solidFill>
                <a:schemeClr val="tx1"/>
              </a:solidFill>
              <a:latin typeface="+mj-lt"/>
            </a:rPr>
            <a:t>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  <a:latin typeface="+mj-lt"/>
            </a:rPr>
            <a:t>Подостный</a:t>
          </a:r>
          <a:endParaRPr lang="ru-RU" sz="1700" kern="1200" dirty="0">
            <a:solidFill>
              <a:schemeClr val="tx1"/>
            </a:solidFill>
            <a:latin typeface="+mj-lt"/>
          </a:endParaRPr>
        </a:p>
      </dsp:txBody>
      <dsp:txXfrm>
        <a:off x="2176970" y="3105531"/>
        <a:ext cx="8002079" cy="1411605"/>
      </dsp:txXfrm>
    </dsp:sp>
    <dsp:sp modelId="{6F591A2E-1D63-4ED1-8231-E25C0499400B}">
      <dsp:nvSpPr>
        <dsp:cNvPr id="0" name=""/>
        <dsp:cNvSpPr/>
      </dsp:nvSpPr>
      <dsp:spPr>
        <a:xfrm>
          <a:off x="141160" y="3195879"/>
          <a:ext cx="2035810" cy="12309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67000" b="-67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082A3F-97A2-4616-8087-F4F9C32F322A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79B2A-BF25-4862-8EEB-C1ACE5554C1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B540F7-3AE0-49D6-8D98-5D07B76EA3AD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2B46F2B-1084-40BA-9F0A-B1F6847335C5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7825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 6" title="круг с выемками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0595A572-1A41-49FA-B746-B4027ADB84ED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13" name="Прямоугольник 12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11E82B-BB3D-4E5A-9BC8-44CA10BA022B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42FD06-4E52-401D-BD88-F19DD433F6A2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C5850E-93E1-4695-852B-985B66EF3FBB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A7559076-4A76-4C3A-A994-77B2BDD3F05B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grpSp>
        <p:nvGrpSpPr>
          <p:cNvPr id="7" name="Группа 6" title="волнообразная фигура слева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Полилиния 6" title="волнообразная фигура слева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Полилиния 11" title="встроенная волнообразная фигура слева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1CC32F-0266-4BFE-A3A6-D084C470CAE0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0EFD0F-6EED-4075-B7D2-7345242FE3AC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CA36C4-C2D9-45B2-8FDC-958E30E5B885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7413A-B44B-4073-BF98-ADE89A18B20C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1C43500C-DCF2-4348-AC96-CB9EA2B9EEAE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 7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1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347CA653-D199-4A46-A89A-31725D97DCF4}" type="datetime1">
              <a:rPr lang="ru-RU" noProof="1" smtClean="0"/>
              <a:t>09.01.2021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38D1A89-C508-4E5F-9832-25927B926A5C}" type="datetime1">
              <a:rPr lang="ru-RU" noProof="1" smtClean="0"/>
              <a:pPr/>
              <a:t>09.01.2021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1766878-3199-4EAB-94E7-2D6D11070E14}" type="slidenum">
              <a:rPr lang="ru-RU" noProof="1" smtClean="0"/>
              <a:pPr/>
              <a:t>‹#›</a:t>
            </a:fld>
            <a:endParaRPr lang="ru-RU" noProof="1"/>
          </a:p>
        </p:txBody>
      </p:sp>
      <p:sp>
        <p:nvSpPr>
          <p:cNvPr id="11" name="Полилиния 6" title="Левый волнообразный край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правая граница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7" y="443533"/>
            <a:ext cx="6174813" cy="4504620"/>
          </a:xfrm>
        </p:spPr>
        <p:txBody>
          <a:bodyPr rtlCol="0">
            <a:normAutofit fontScale="90000"/>
          </a:bodyPr>
          <a:lstStyle/>
          <a:p>
            <a:r>
              <a:rPr lang="ru-RU" sz="9600" dirty="0" err="1"/>
              <a:t>ВЫВИХи</a:t>
            </a:r>
            <a:r>
              <a:rPr lang="ru-RU" sz="9600" dirty="0"/>
              <a:t> ПЛЕЧЕВОГО СУСТАВА</a:t>
            </a:r>
            <a:endParaRPr lang="ru-RU" sz="9600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61DBF-2C3F-4F06-BAE0-5C6A7317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158" y="5025006"/>
            <a:ext cx="5877385" cy="1389461"/>
          </a:xfrm>
        </p:spPr>
        <p:txBody>
          <a:bodyPr rtlCol="0">
            <a:normAutofit/>
          </a:bodyPr>
          <a:lstStyle/>
          <a:p>
            <a:pPr rtl="0"/>
            <a:r>
              <a:rPr lang="ru-RU" noProof="1">
                <a:solidFill>
                  <a:schemeClr val="bg2"/>
                </a:solidFill>
              </a:rPr>
              <a:t>Выполнил Ординатор 1 года </a:t>
            </a:r>
          </a:p>
          <a:p>
            <a:pPr rtl="0"/>
            <a:r>
              <a:rPr lang="ru-RU" noProof="1">
                <a:solidFill>
                  <a:schemeClr val="bg2"/>
                </a:solidFill>
              </a:rPr>
              <a:t>Корниенко Константин ярославович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7" name="Рисунок 6" descr="отражение бегущего человека в луже">
            <a:extLst>
              <a:ext uri="{FF2B5EF4-FFF2-40B4-BE49-F238E27FC236}">
                <a16:creationId xmlns:a16="http://schemas.microsoft.com/office/drawing/2014/main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4141" r="65274">
                        <a14:backgroundMark x1="20103" y1="33066" x2="20103" y2="33066"/>
                        <a14:backgroundMark x1="19480" y1="32532" x2="19747" y2="35069"/>
                        <a14:backgroundMark x1="40028" y1="33066" x2="40028" y2="33066"/>
                        <a14:backgroundMark x1="34437" y1="30262" x2="48665" y2="44391"/>
                        <a14:backgroundMark x1="48665" y1="44391" x2="48665" y2="44391"/>
                        <a14:backgroundMark x1="30164" y1="21741" x2="24804" y2="24012"/>
                        <a14:backgroundMark x1="24804" y1="24012" x2="29932" y2="20540"/>
                        <a14:backgroundMark x1="29932" y1="20540" x2="28793" y2="28018"/>
                        <a14:backgroundMark x1="28793" y1="28018" x2="39031" y2="32479"/>
                        <a14:backgroundMark x1="39031" y1="32479" x2="43697" y2="30208"/>
                        <a14:backgroundMark x1="43697" y1="30208" x2="45246" y2="23371"/>
                        <a14:backgroundMark x1="45246" y1="23371" x2="42130" y2="16880"/>
                        <a14:backgroundMark x1="42130" y1="16880" x2="36022" y2="17228"/>
                        <a14:backgroundMark x1="36022" y1="17228" x2="31820" y2="22943"/>
                        <a14:backgroundMark x1="31820" y1="22943" x2="23077" y2="31384"/>
                        <a14:backgroundMark x1="23077" y1="31384" x2="23718" y2="38969"/>
                        <a14:backgroundMark x1="23718" y1="38969" x2="29594" y2="53365"/>
                        <a14:backgroundMark x1="29594" y1="53365" x2="43376" y2="67815"/>
                        <a14:backgroundMark x1="43376" y1="67815" x2="49110" y2="69071"/>
                        <a14:backgroundMark x1="49110" y1="69071" x2="59544" y2="67842"/>
                        <a14:backgroundMark x1="59544" y1="67842" x2="64530" y2="54594"/>
                        <a14:backgroundMark x1="64530" y1="54594" x2="66542" y2="30021"/>
                        <a14:backgroundMark x1="66542" y1="30021" x2="65919" y2="21581"/>
                        <a14:backgroundMark x1="65919" y1="21581" x2="55449" y2="14290"/>
                        <a14:backgroundMark x1="55449" y1="14290" x2="26051" y2="16106"/>
                        <a14:backgroundMark x1="26051" y1="16106" x2="23024" y2="24840"/>
                        <a14:backgroundMark x1="23024" y1="24840" x2="23130" y2="30929"/>
                        <a14:backgroundMark x1="65046" y1="20406" x2="49840" y2="17468"/>
                        <a14:backgroundMark x1="49840" y1="17468" x2="27618" y2="22890"/>
                        <a14:backgroundMark x1="27618" y1="22890" x2="22988" y2="25748"/>
                        <a14:backgroundMark x1="22988" y1="25748" x2="20584" y2="32185"/>
                        <a14:backgroundMark x1="20584" y1="32185" x2="20264" y2="39129"/>
                        <a14:backgroundMark x1="20264" y1="39129" x2="25979" y2="53980"/>
                        <a14:backgroundMark x1="25979" y1="53980" x2="30627" y2="60176"/>
                        <a14:backgroundMark x1="30627" y1="60176" x2="45192" y2="68643"/>
                        <a14:backgroundMark x1="45192" y1="68643" x2="56179" y2="70353"/>
                        <a14:backgroundMark x1="56179" y1="70353" x2="61058" y2="66186"/>
                        <a14:backgroundMark x1="61058" y1="66186" x2="65135" y2="52511"/>
                        <a14:backgroundMark x1="65135" y1="52511" x2="66863" y2="24920"/>
                        <a14:backgroundMark x1="66863" y1="24920" x2="64779" y2="20673"/>
                        <a14:backgroundMark x1="27760" y1="32131" x2="32728" y2="34135"/>
                        <a14:backgroundMark x1="32728" y1="34135" x2="33992" y2="41400"/>
                        <a14:backgroundMark x1="33992" y1="41400" x2="38996" y2="44071"/>
                        <a14:backgroundMark x1="38996" y1="44071" x2="48095" y2="56357"/>
                        <a14:backgroundMark x1="48095" y1="56357" x2="54220" y2="56410"/>
                        <a14:backgroundMark x1="54220" y1="56410" x2="58031" y2="61538"/>
                        <a14:backgroundMark x1="58031" y1="61538" x2="53170" y2="61084"/>
                        <a14:backgroundMark x1="53170" y1="61084" x2="53561" y2="40678"/>
                        <a14:backgroundMark x1="53561" y1="40678" x2="49644" y2="36752"/>
                        <a14:backgroundMark x1="49644" y1="36752" x2="48113" y2="28793"/>
                        <a14:backgroundMark x1="48113" y1="28793" x2="52439" y2="25721"/>
                        <a14:backgroundMark x1="52439" y1="25721" x2="58761" y2="26202"/>
                        <a14:backgroundMark x1="58761" y1="26202" x2="61147" y2="32399"/>
                        <a14:backgroundMark x1="61147" y1="32399" x2="56214" y2="36966"/>
                        <a14:backgroundMark x1="56214" y1="36966" x2="56054" y2="37874"/>
                        <a14:backgroundMark x1="26603" y1="32265" x2="27350" y2="40118"/>
                        <a14:backgroundMark x1="27350" y1="40118" x2="39566" y2="47863"/>
                        <a14:backgroundMark x1="39566" y1="47863" x2="42895" y2="54087"/>
                        <a14:backgroundMark x1="42895" y1="54087" x2="47151" y2="57158"/>
                        <a14:backgroundMark x1="47151" y1="57158" x2="49181" y2="64530"/>
                        <a14:backgroundMark x1="49181" y1="64530" x2="54434" y2="65491"/>
                        <a14:backgroundMark x1="54434" y1="65491" x2="58868" y2="61485"/>
                        <a14:backgroundMark x1="58868" y1="61485" x2="53508" y2="60069"/>
                        <a14:backgroundMark x1="53508" y1="60069" x2="59473" y2="59482"/>
                        <a14:backgroundMark x1="59473" y1="59482" x2="59740" y2="52110"/>
                        <a14:backgroundMark x1="59740" y1="52110" x2="57906" y2="45326"/>
                        <a14:backgroundMark x1="57906" y1="45326" x2="60381" y2="38889"/>
                        <a14:backgroundMark x1="60381" y1="38889" x2="55573" y2="42014"/>
                        <a14:backgroundMark x1="55573" y1="42014" x2="59633" y2="45967"/>
                        <a14:backgroundMark x1="59633" y1="45967" x2="61093" y2="52778"/>
                        <a14:backgroundMark x1="61093" y1="52778" x2="60185" y2="59856"/>
                        <a14:backgroundMark x1="60185" y1="59856" x2="55199" y2="61859"/>
                        <a14:backgroundMark x1="55199" y1="61859" x2="51086" y2="65598"/>
                        <a14:backgroundMark x1="51086" y1="65598" x2="49021" y2="65732"/>
                        <a14:backgroundMark x1="37731" y1="22276" x2="33031" y2="23344"/>
                        <a14:backgroundMark x1="33031" y1="23344" x2="37838" y2="21715"/>
                        <a14:backgroundMark x1="37838" y1="21715" x2="41649" y2="26576"/>
                        <a14:backgroundMark x1="41649" y1="26576" x2="36948" y2="26255"/>
                        <a14:backgroundMark x1="36948" y1="26255" x2="41079" y2="29861"/>
                        <a14:backgroundMark x1="41079" y1="29861" x2="40634" y2="22623"/>
                        <a14:backgroundMark x1="40634" y1="22623" x2="35719" y2="23771"/>
                        <a14:backgroundMark x1="35719" y1="23771" x2="39566" y2="28259"/>
                        <a14:backgroundMark x1="39566" y1="28259" x2="34829" y2="29460"/>
                        <a14:backgroundMark x1="34829" y1="29460" x2="40580" y2="29647"/>
                        <a14:backgroundMark x1="40580" y1="29647" x2="43714" y2="24412"/>
                        <a14:backgroundMark x1="43714" y1="24412" x2="40741" y2="23611"/>
                        <a14:backgroundMark x1="28294" y1="37206" x2="33013" y2="37473"/>
                        <a14:backgroundMark x1="33013" y1="37473" x2="34882" y2="43323"/>
                      </a14:backgroundRemoval>
                    </a14:imgEffect>
                  </a14:imgLayer>
                </a14:imgProps>
              </a:ext>
            </a:extLst>
          </a:blip>
          <a:srcRect l="19000" r="29584" b="-1"/>
          <a:stretch/>
        </p:blipFill>
        <p:spPr>
          <a:xfrm>
            <a:off x="6909478" y="10"/>
            <a:ext cx="5282519" cy="685799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ваза, оранжевый, маленьк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5977714-F638-4F6E-B21E-907325B83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714"/>
          <a:stretch/>
        </p:blipFill>
        <p:spPr>
          <a:xfrm>
            <a:off x="6766175" y="0"/>
            <a:ext cx="5282518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.ppt-online.org/files/slide/a/aLStpCPv9DoFiq5zwTHNZxXekGgycMhKjOA70b/slide-3.jpg">
            <a:extLst>
              <a:ext uri="{FF2B5EF4-FFF2-40B4-BE49-F238E27FC236}">
                <a16:creationId xmlns:a16="http://schemas.microsoft.com/office/drawing/2014/main" id="{17B99D08-D441-4A52-BFAA-27751C84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r="5002" b="2124"/>
          <a:stretch/>
        </p:blipFill>
        <p:spPr bwMode="auto">
          <a:xfrm>
            <a:off x="923543" y="182880"/>
            <a:ext cx="5376673" cy="5047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2/29/Dislocated_shoulder_X-ray_11.png">
            <a:extLst>
              <a:ext uri="{FF2B5EF4-FFF2-40B4-BE49-F238E27FC236}">
                <a16:creationId xmlns:a16="http://schemas.microsoft.com/office/drawing/2014/main" id="{D5E440D4-DB61-4BA3-8ECC-F730BDB43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3"/>
          <a:stretch/>
        </p:blipFill>
        <p:spPr bwMode="auto">
          <a:xfrm>
            <a:off x="6867843" y="580644"/>
            <a:ext cx="4077525" cy="555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B7CE0C-58FC-4D59-804F-840D704D2B9C}"/>
              </a:ext>
            </a:extLst>
          </p:cNvPr>
          <p:cNvSpPr/>
          <p:nvPr/>
        </p:nvSpPr>
        <p:spPr>
          <a:xfrm>
            <a:off x="6867843" y="274320"/>
            <a:ext cx="4077525" cy="53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+mj-lt"/>
              </a:rPr>
              <a:t>Нижний вывих плеча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94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FFCFE-3724-4A01-B290-315415B6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52055"/>
          </a:xfrm>
        </p:spPr>
        <p:txBody>
          <a:bodyPr/>
          <a:lstStyle/>
          <a:p>
            <a:r>
              <a:rPr lang="ru-RU" dirty="0"/>
              <a:t>Задний вывих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03F4D9-B98B-42CC-BE44-DB3D394A1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92809"/>
            <a:ext cx="10178322" cy="3986784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Диагностическая ловушка</a:t>
            </a:r>
          </a:p>
          <a:p>
            <a:r>
              <a:rPr lang="ru-RU" dirty="0">
                <a:solidFill>
                  <a:schemeClr val="tx1"/>
                </a:solidFill>
                <a:latin typeface="+mj-lt"/>
              </a:rPr>
              <a:t>Возможность возникновения заднего вывиха под воздействием силы, когда конечность находится в положении отведения и внутренней ротации. Именно действие сил в этом направлении приводит к сильному натяжению капсулы сустава, ее разрыву и выходу головки плеча кзади. Уже при внимательном осмотре больного можно увидеть, что конечность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ротирована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+mj-lt"/>
              </a:rPr>
              <a:t>кнутри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, резко ограничены и болезненны движения в сторону наружной ротации. По передней поверхности плечевого сустава имеется западения, видны </a:t>
            </a:r>
            <a:r>
              <a:rPr lang="ru-RU">
                <a:solidFill>
                  <a:schemeClr val="tx1"/>
                </a:solidFill>
                <a:latin typeface="+mj-lt"/>
              </a:rPr>
              <a:t>четкие контуры  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650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miac.ru/wp-content/uploads/2019/08/e5dec903f92a7c8e0823041a1151a0c3.jpg">
            <a:extLst>
              <a:ext uri="{FF2B5EF4-FFF2-40B4-BE49-F238E27FC236}">
                <a16:creationId xmlns:a16="http://schemas.microsoft.com/office/drawing/2014/main" id="{6AF87E61-EACB-4CCE-A4C9-0B077ED3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42" y="1638605"/>
            <a:ext cx="56007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n----7sbahghg9bhvbcaodkwfh.xn--p1ai/wp-content/uploads/2019/01/perelom-hill-saksa.jpg">
            <a:extLst>
              <a:ext uri="{FF2B5EF4-FFF2-40B4-BE49-F238E27FC236}">
                <a16:creationId xmlns:a16="http://schemas.microsoft.com/office/drawing/2014/main" id="{608467F3-E3DA-4A0E-BE6E-0D2EA26A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31" y="1638605"/>
            <a:ext cx="4305911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390A53-E84F-4708-A8EC-2B4E7CEB6637}"/>
              </a:ext>
            </a:extLst>
          </p:cNvPr>
          <p:cNvSpPr/>
          <p:nvPr/>
        </p:nvSpPr>
        <p:spPr>
          <a:xfrm>
            <a:off x="1071431" y="973123"/>
            <a:ext cx="9906611" cy="665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+mj-lt"/>
              </a:rPr>
              <a:t>Задний вывих плеча</a:t>
            </a:r>
          </a:p>
        </p:txBody>
      </p:sp>
    </p:spTree>
    <p:extLst>
      <p:ext uri="{BB962C8B-B14F-4D97-AF65-F5344CB8AC3E}">
        <p14:creationId xmlns:p14="http://schemas.microsoft.com/office/powerpoint/2010/main" val="223135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4E238-220A-46A2-AB5E-B1C5F3C1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Инструментальные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CF49A4-8D38-48FD-B9E5-0AB455F05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+mj-lt"/>
              </a:rPr>
              <a:t>Рентгенография в 2х проекциях.</a:t>
            </a:r>
          </a:p>
          <a:p>
            <a:r>
              <a:rPr lang="ru-RU" sz="3200" dirty="0">
                <a:solidFill>
                  <a:schemeClr val="tx1"/>
                </a:solidFill>
                <a:latin typeface="+mj-lt"/>
              </a:rPr>
              <a:t>Узи</a:t>
            </a:r>
          </a:p>
          <a:p>
            <a:r>
              <a:rPr lang="ru-RU" sz="3200" dirty="0">
                <a:solidFill>
                  <a:schemeClr val="tx1"/>
                </a:solidFill>
                <a:latin typeface="+mj-lt"/>
              </a:rPr>
              <a:t>КТ</a:t>
            </a:r>
          </a:p>
          <a:p>
            <a:r>
              <a:rPr lang="ru-RU" sz="3200" dirty="0">
                <a:solidFill>
                  <a:schemeClr val="tx1"/>
                </a:solidFill>
                <a:latin typeface="+mj-lt"/>
              </a:rPr>
              <a:t>МРТ</a:t>
            </a:r>
          </a:p>
        </p:txBody>
      </p:sp>
    </p:spTree>
    <p:extLst>
      <p:ext uri="{BB962C8B-B14F-4D97-AF65-F5344CB8AC3E}">
        <p14:creationId xmlns:p14="http://schemas.microsoft.com/office/powerpoint/2010/main" val="173042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BD0F2-D590-410A-A7C4-DC3E6B07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2540"/>
          </a:xfrm>
        </p:spPr>
        <p:txBody>
          <a:bodyPr/>
          <a:lstStyle/>
          <a:p>
            <a:r>
              <a:rPr lang="ru-RU" dirty="0"/>
              <a:t>Консервативное лечение</a:t>
            </a:r>
          </a:p>
        </p:txBody>
      </p:sp>
      <p:pic>
        <p:nvPicPr>
          <p:cNvPr id="2050" name="Picture 2" descr="https://present5.com/presentation/-33506391_242669190/image-35.jpg">
            <a:extLst>
              <a:ext uri="{FF2B5EF4-FFF2-40B4-BE49-F238E27FC236}">
                <a16:creationId xmlns:a16="http://schemas.microsoft.com/office/drawing/2014/main" id="{7F84FECC-D38E-4E35-ADA8-7ED0A8AEC1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576498"/>
            <a:ext cx="6448424" cy="48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24C73-C83C-4014-9F1B-7229A38D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92074"/>
          </a:xfrm>
        </p:spPr>
        <p:txBody>
          <a:bodyPr/>
          <a:lstStyle/>
          <a:p>
            <a:r>
              <a:rPr lang="ru-RU" dirty="0"/>
              <a:t>Консервативное 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60436-8573-42FD-8D80-FB23E86BA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33183"/>
            <a:ext cx="10178322" cy="4646410"/>
          </a:xfrm>
        </p:spPr>
        <p:txBody>
          <a:bodyPr/>
          <a:lstStyle/>
          <a:p>
            <a:r>
              <a:rPr lang="ru-RU" dirty="0"/>
              <a:t>Вправление вывиха.</a:t>
            </a:r>
          </a:p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1A016EE-6D9C-4425-85EC-9E3EE4A00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48636"/>
              </p:ext>
            </p:extLst>
          </p:nvPr>
        </p:nvGraphicFramePr>
        <p:xfrm>
          <a:off x="914399" y="2154183"/>
          <a:ext cx="10981188" cy="4422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69">
                  <a:extLst>
                    <a:ext uri="{9D8B030D-6E8A-4147-A177-3AD203B41FA5}">
                      <a16:colId xmlns:a16="http://schemas.microsoft.com/office/drawing/2014/main" val="1739151635"/>
                    </a:ext>
                  </a:extLst>
                </a:gridCol>
                <a:gridCol w="4379053">
                  <a:extLst>
                    <a:ext uri="{9D8B030D-6E8A-4147-A177-3AD203B41FA5}">
                      <a16:colId xmlns:a16="http://schemas.microsoft.com/office/drawing/2014/main" val="3655925149"/>
                    </a:ext>
                  </a:extLst>
                </a:gridCol>
                <a:gridCol w="3758266">
                  <a:extLst>
                    <a:ext uri="{9D8B030D-6E8A-4147-A177-3AD203B41FA5}">
                      <a16:colId xmlns:a16="http://schemas.microsoft.com/office/drawing/2014/main" val="2053817978"/>
                    </a:ext>
                  </a:extLst>
                </a:gridCol>
              </a:tblGrid>
              <a:tr h="442278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1"/>
                          </a:solidFill>
                          <a:latin typeface="+mj-lt"/>
                        </a:rPr>
                        <a:t>Способ </a:t>
                      </a:r>
                      <a:r>
                        <a:rPr lang="ru-RU" sz="3200" dirty="0" err="1">
                          <a:solidFill>
                            <a:schemeClr val="tx1"/>
                          </a:solidFill>
                          <a:latin typeface="+mj-lt"/>
                        </a:rPr>
                        <a:t>Кохера</a:t>
                      </a:r>
                      <a:endParaRPr lang="ru-RU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65710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34089-FB9F-441B-BFF0-613D662B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2" y="2684477"/>
            <a:ext cx="3565321" cy="3061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31FEC6-F8D3-4D1B-BBFE-3E82681D2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/>
          <a:stretch/>
        </p:blipFill>
        <p:spPr>
          <a:xfrm>
            <a:off x="8360064" y="2684477"/>
            <a:ext cx="3302730" cy="3061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4147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пособ кохера">
            <a:hlinkClick r:id="" action="ppaction://media"/>
            <a:extLst>
              <a:ext uri="{FF2B5EF4-FFF2-40B4-BE49-F238E27FC236}">
                <a16:creationId xmlns:a16="http://schemas.microsoft.com/office/drawing/2014/main" id="{8F73B45E-379A-4253-9CDD-488FF06D4BD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145" y="562063"/>
            <a:ext cx="7315199" cy="5318038"/>
          </a:xfrm>
        </p:spPr>
      </p:pic>
    </p:spTree>
    <p:extLst>
      <p:ext uri="{BB962C8B-B14F-4D97-AF65-F5344CB8AC3E}">
        <p14:creationId xmlns:p14="http://schemas.microsoft.com/office/powerpoint/2010/main" val="33252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9B212-CFD0-4BF8-9C80-321F771C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6340"/>
          </a:xfrm>
        </p:spPr>
        <p:txBody>
          <a:bodyPr/>
          <a:lstStyle/>
          <a:p>
            <a:r>
              <a:rPr lang="ru-RU" dirty="0"/>
              <a:t>Консервативное лечение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89A7DEB-F80D-4325-90D1-0E5B85DA8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719747"/>
              </p:ext>
            </p:extLst>
          </p:nvPr>
        </p:nvGraphicFramePr>
        <p:xfrm>
          <a:off x="1149350" y="1657350"/>
          <a:ext cx="10179050" cy="4705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725">
                  <a:extLst>
                    <a:ext uri="{9D8B030D-6E8A-4147-A177-3AD203B41FA5}">
                      <a16:colId xmlns:a16="http://schemas.microsoft.com/office/drawing/2014/main" val="3669579732"/>
                    </a:ext>
                  </a:extLst>
                </a:gridCol>
                <a:gridCol w="6918325">
                  <a:extLst>
                    <a:ext uri="{9D8B030D-6E8A-4147-A177-3AD203B41FA5}">
                      <a16:colId xmlns:a16="http://schemas.microsoft.com/office/drawing/2014/main" val="3301980525"/>
                    </a:ext>
                  </a:extLst>
                </a:gridCol>
              </a:tblGrid>
              <a:tr h="4705349">
                <a:tc>
                  <a:txBody>
                    <a:bodyPr/>
                    <a:lstStyle/>
                    <a:p>
                      <a:r>
                        <a:rPr lang="ru-RU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Способ по </a:t>
                      </a:r>
                      <a:r>
                        <a:rPr lang="ru-RU" sz="3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Гипократу</a:t>
                      </a:r>
                      <a:endParaRPr lang="ru-RU" sz="3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011661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50EA2D8-808F-4DA0-B246-F9C0DCDC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215012"/>
            <a:ext cx="5991225" cy="35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пособ Гипократа">
            <a:hlinkClick r:id="" action="ppaction://media"/>
            <a:extLst>
              <a:ext uri="{FF2B5EF4-FFF2-40B4-BE49-F238E27FC236}">
                <a16:creationId xmlns:a16="http://schemas.microsoft.com/office/drawing/2014/main" id="{3E833A20-F2F6-461F-B501-99454B8DC9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211" y="904205"/>
            <a:ext cx="6733531" cy="5049590"/>
          </a:xfrm>
        </p:spPr>
      </p:pic>
    </p:spTree>
    <p:extLst>
      <p:ext uri="{BB962C8B-B14F-4D97-AF65-F5344CB8AC3E}">
        <p14:creationId xmlns:p14="http://schemas.microsoft.com/office/powerpoint/2010/main" val="30950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372EA73-49B3-4A9E-B020-6F08C15662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199985"/>
              </p:ext>
            </p:extLst>
          </p:nvPr>
        </p:nvGraphicFramePr>
        <p:xfrm>
          <a:off x="1268368" y="87086"/>
          <a:ext cx="10179050" cy="6580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9525">
                  <a:extLst>
                    <a:ext uri="{9D8B030D-6E8A-4147-A177-3AD203B41FA5}">
                      <a16:colId xmlns:a16="http://schemas.microsoft.com/office/drawing/2014/main" val="2819166967"/>
                    </a:ext>
                  </a:extLst>
                </a:gridCol>
                <a:gridCol w="5089525">
                  <a:extLst>
                    <a:ext uri="{9D8B030D-6E8A-4147-A177-3AD203B41FA5}">
                      <a16:colId xmlns:a16="http://schemas.microsoft.com/office/drawing/2014/main" val="3792092097"/>
                    </a:ext>
                  </a:extLst>
                </a:gridCol>
              </a:tblGrid>
              <a:tr h="2589002"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+mj-lt"/>
                        </a:rPr>
                        <a:t>Способ Мухина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093370"/>
                  </a:ext>
                </a:extLst>
              </a:tr>
              <a:tr h="2141272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1"/>
                          </a:solidFill>
                          <a:latin typeface="+mj-lt"/>
                        </a:rPr>
                        <a:t>Способ Мота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597777"/>
                  </a:ext>
                </a:extLst>
              </a:tr>
              <a:tr h="1850130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1"/>
                          </a:solidFill>
                          <a:latin typeface="+mj-lt"/>
                        </a:rPr>
                        <a:t>Способ Мухина-Мота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79092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2F9B2-6E56-44ED-B39D-5F39FD6A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937" y="190510"/>
            <a:ext cx="3143628" cy="242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63720-5DAE-408D-846E-8E779A048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433" y="2714592"/>
            <a:ext cx="3657600" cy="200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CF4FF0-1172-426B-A54D-D50414B94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371" y="4885509"/>
            <a:ext cx="2922194" cy="171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804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B8041-BF53-4639-BB7E-6D23D800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78903"/>
          </a:xfrm>
        </p:spPr>
        <p:txBody>
          <a:bodyPr>
            <a:normAutofit fontScale="90000"/>
          </a:bodyPr>
          <a:lstStyle/>
          <a:p>
            <a:r>
              <a:rPr lang="ru-RU" dirty="0"/>
              <a:t>Вывих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9C6BE-873C-49EF-AF71-31F61C062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21"/>
            <a:ext cx="10178322" cy="1097279"/>
          </a:xfrm>
        </p:spPr>
        <p:txBody>
          <a:bodyPr/>
          <a:lstStyle/>
          <a:p>
            <a:r>
              <a:rPr lang="ru-RU" dirty="0">
                <a:latin typeface="Impact" panose="020B0806030902050204" pitchFamily="34" charset="0"/>
              </a:rPr>
              <a:t>Стойкое смещение суставных концов костей по отношению друг к другу, с частичным или полным нарушением соприкосновения суставных поверхностей.</a:t>
            </a:r>
          </a:p>
        </p:txBody>
      </p:sp>
      <p:pic>
        <p:nvPicPr>
          <p:cNvPr id="1026" name="Picture 2" descr="https://spina-doctor.ru/wp-content/uploads/2017/12/imgtooos-4.jpg">
            <a:extLst>
              <a:ext uri="{FF2B5EF4-FFF2-40B4-BE49-F238E27FC236}">
                <a16:creationId xmlns:a16="http://schemas.microsoft.com/office/drawing/2014/main" id="{7FFEC997-6CDF-4267-AB76-B9A573B3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32" y="3105912"/>
            <a:ext cx="4089083" cy="3002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67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B52987-80E8-47CF-9235-B2F1F10A7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974" y="838201"/>
            <a:ext cx="10334625" cy="50419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37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8410E63-A88A-40CE-8A34-13073D09B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982" y="195901"/>
            <a:ext cx="10816046" cy="3233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F70A2-E0C6-4D08-9808-42992231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33" y="3766499"/>
            <a:ext cx="26384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02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5E064-4F79-4D72-8BB1-5C834B75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B29FF9-EC38-43F0-8C44-8E8213760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80161"/>
            <a:ext cx="10178322" cy="1924593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tx1"/>
                </a:solidFill>
                <a:latin typeface="+mj-lt"/>
              </a:rPr>
              <a:t>Невправляемые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вывихи считают показанием к оперативному лечению – артротомии плечевого сустава, ликвидации препятствия, устранению вывиха и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востановлению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конгруэнтности сочленяющихся повреждений.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98BFD5-1A75-4D73-9F0B-54FFAF9B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62" y="2627675"/>
            <a:ext cx="5365161" cy="39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19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AB2E5-3F7C-4456-80A3-0BAACDD0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19398"/>
          </a:xfrm>
        </p:spPr>
        <p:txBody>
          <a:bodyPr/>
          <a:lstStyle/>
          <a:p>
            <a:r>
              <a:rPr lang="ru-RU" dirty="0"/>
              <a:t>Застарелый вывих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E11363-911F-46BB-ACD5-4018EF101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54630"/>
            <a:ext cx="10178322" cy="4181420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При застарелом вывихе капсула сустава уплощается, становится толще, теряет эластичность. В полости сустава появляется разрастания фиброзной ткани, покрывающей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суставнвные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поверхности и заполняющей свободные пространства. В мышцах, окружающих плечевой сустав, происходят атрофические и дистрофические изменения. С увеличением давности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неустраненного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вывиха, в тканях еще больше развивается фиброз, жировая дегенерация, склероз синовиальной оболочки, хрящевое перерождение и даже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осификация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сустава, что приводит к образованию обширного конгломерата, не позволяющего в большинстве случаев закрытым путем восстановить конгруэнтность.</a:t>
            </a:r>
          </a:p>
        </p:txBody>
      </p:sp>
    </p:spTree>
    <p:extLst>
      <p:ext uri="{BB962C8B-B14F-4D97-AF65-F5344CB8AC3E}">
        <p14:creationId xmlns:p14="http://schemas.microsoft.com/office/powerpoint/2010/main" val="4280018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0DAAF-E72B-4C00-9FEF-52B12C8F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38" y="3429000"/>
            <a:ext cx="10178322" cy="600891"/>
          </a:xfrm>
        </p:spPr>
        <p:txBody>
          <a:bodyPr>
            <a:normAutofit fontScale="90000"/>
          </a:bodyPr>
          <a:lstStyle/>
          <a:p>
            <a:r>
              <a:rPr lang="ru-RU" dirty="0"/>
              <a:t>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0E54A3-644A-46EC-9497-363D15DF4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638" y="838340"/>
            <a:ext cx="10178322" cy="2131284"/>
          </a:xfrm>
        </p:spPr>
        <p:txBody>
          <a:bodyPr/>
          <a:lstStyle/>
          <a:p>
            <a:r>
              <a:rPr lang="ru-RU" dirty="0">
                <a:latin typeface="+mj-lt"/>
              </a:rPr>
              <a:t>Застарелые вывихи чаще сочетаются с переломами большого бугорка плечевой кости или суставной впадины. Многие из пострадавших имеют клинику повреждения </a:t>
            </a:r>
            <a:r>
              <a:rPr lang="ru-RU" dirty="0" err="1">
                <a:latin typeface="+mj-lt"/>
              </a:rPr>
              <a:t>подкрыльцового</a:t>
            </a:r>
            <a:r>
              <a:rPr lang="ru-RU" dirty="0">
                <a:latin typeface="+mj-lt"/>
              </a:rPr>
              <a:t> нерва или плечевого сплетения. Основная жалоба – ограничение движений и боль в области сустава. При застарелом переднем вывихе особо резко ограничиваются отведение и </a:t>
            </a:r>
            <a:r>
              <a:rPr lang="ru-RU" b="1" dirty="0">
                <a:latin typeface="+mj-lt"/>
              </a:rPr>
              <a:t>внутренняя ротация плеча</a:t>
            </a:r>
            <a:r>
              <a:rPr lang="ru-RU" dirty="0">
                <a:latin typeface="+mj-lt"/>
              </a:rPr>
              <a:t>. При </a:t>
            </a:r>
            <a:r>
              <a:rPr lang="ru-RU" b="1" dirty="0">
                <a:latin typeface="+mj-lt"/>
              </a:rPr>
              <a:t>застарелых задних вывихах</a:t>
            </a:r>
            <a:r>
              <a:rPr lang="ru-RU" dirty="0">
                <a:latin typeface="+mj-lt"/>
              </a:rPr>
              <a:t> – отведение и наружная ротация.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763D3-6678-4890-96D9-34EDBE47356B}"/>
              </a:ext>
            </a:extLst>
          </p:cNvPr>
          <p:cNvSpPr txBox="1"/>
          <p:nvPr/>
        </p:nvSpPr>
        <p:spPr>
          <a:xfrm>
            <a:off x="1312638" y="4189020"/>
            <a:ext cx="985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включать рентгенологическое в переднезадней и аксиальной проекции и КТ для оценки степени </a:t>
            </a:r>
            <a:r>
              <a:rPr lang="ru-RU" sz="2400" b="1" dirty="0">
                <a:latin typeface="+mj-lt"/>
              </a:rPr>
              <a:t>повреждений суставного хряща</a:t>
            </a:r>
            <a:r>
              <a:rPr lang="ru-RU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6420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71B39-3462-4A82-B476-5CDC0CCF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5524"/>
          </a:xfrm>
        </p:spPr>
        <p:txBody>
          <a:bodyPr/>
          <a:lstStyle/>
          <a:p>
            <a:r>
              <a:rPr lang="ru-RU" dirty="0"/>
              <a:t>Привычный вывих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10668-BDFC-487C-B628-1B76A879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33525"/>
            <a:ext cx="10178322" cy="434606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рецидивирующие, неоднократные вывихи головки плечевой кости, возникающие в связи с повреждением суставной губы </a:t>
            </a:r>
            <a:r>
              <a:rPr lang="ru-RU" sz="2800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(</a:t>
            </a:r>
            <a:r>
              <a:rPr lang="ru-RU" sz="2800" u="sng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Bankart</a:t>
            </a:r>
            <a:r>
              <a:rPr lang="ru-RU" sz="2800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) </a:t>
            </a:r>
            <a:r>
              <a:rPr lang="ru-RU" sz="2800" dirty="0">
                <a:latin typeface="+mj-lt"/>
              </a:rPr>
              <a:t>или дефекта головки плеча </a:t>
            </a:r>
            <a:r>
              <a:rPr lang="ru-RU" sz="2800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(Хилл-Сакса).</a:t>
            </a:r>
          </a:p>
        </p:txBody>
      </p:sp>
      <p:pic>
        <p:nvPicPr>
          <p:cNvPr id="5" name="Рисунок 4" descr="Изображение выглядит как внутренний, стол, сиди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A0C34987-1DDE-4230-A4FF-CE6D04248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4" r="12972"/>
          <a:stretch/>
        </p:blipFill>
        <p:spPr>
          <a:xfrm>
            <a:off x="7415868" y="3023882"/>
            <a:ext cx="2994870" cy="30107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E325F-49E6-4FDB-8CF5-913556DB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786" y="3023882"/>
            <a:ext cx="3172512" cy="31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96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E07B3-46CE-4287-8AB7-CF9DC67D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6023"/>
          </a:xfrm>
        </p:spPr>
        <p:txBody>
          <a:bodyPr>
            <a:normAutofit fontScale="90000"/>
          </a:bodyPr>
          <a:lstStyle/>
          <a:p>
            <a:r>
              <a:rPr lang="ru-RU" dirty="0"/>
              <a:t>Повреждение </a:t>
            </a:r>
            <a:r>
              <a:rPr lang="ru-RU" dirty="0" err="1"/>
              <a:t>Банкарта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763C0A-D1AE-41AB-81C5-70FB73F5A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02297"/>
            <a:ext cx="10178322" cy="4277295"/>
          </a:xfrm>
        </p:spPr>
        <p:txBody>
          <a:bodyPr>
            <a:normAutofit/>
          </a:bodyPr>
          <a:lstStyle/>
          <a:p>
            <a:r>
              <a:rPr lang="ru-RU" b="1" dirty="0"/>
              <a:t>Повреждение </a:t>
            </a:r>
            <a:r>
              <a:rPr lang="ru-RU" b="1" dirty="0" err="1"/>
              <a:t>Банкарта</a:t>
            </a:r>
            <a:r>
              <a:rPr lang="ru-RU" dirty="0"/>
              <a:t> характеризуется отрывом губы от суставной впадины лопатки и обычно вызывается вывихом плечевой кости кпереди и вперед. Данное состояние влечёт за собой нарастающую нестабильность в плечевом суставе.</a:t>
            </a:r>
          </a:p>
          <a:p>
            <a:r>
              <a:rPr lang="ru-RU" b="1" dirty="0"/>
              <a:t>Повреждение </a:t>
            </a:r>
            <a:r>
              <a:rPr lang="ru-RU" b="1" dirty="0" err="1"/>
              <a:t>Банкарта</a:t>
            </a:r>
            <a:r>
              <a:rPr lang="ru-RU" dirty="0"/>
              <a:t> плечевого сустава чаще встречается у спортсменов (гандболисты, волейболисты, теннисисты и др.) или людей, чья деятельность связана с работой рук над головой.</a:t>
            </a:r>
          </a:p>
          <a:p>
            <a:r>
              <a:rPr lang="ru-RU" dirty="0"/>
              <a:t>В клинической практике встречается повреждение, называемое «</a:t>
            </a:r>
            <a:r>
              <a:rPr lang="ru-RU" b="1" dirty="0"/>
              <a:t>костный </a:t>
            </a:r>
            <a:r>
              <a:rPr lang="ru-RU" b="1" dirty="0" err="1"/>
              <a:t>Банкарт</a:t>
            </a:r>
            <a:r>
              <a:rPr lang="ru-RU" dirty="0"/>
              <a:t>». Оно характеризуется не только отрывом губы во время вывиха, но и переломом края суставной впадины лопатки к которому крепится губой. Данная потеря костной ткани уменьшает площадь суставной впадины лопатки и делает плечевой сустав в большей степени нестабильным.</a:t>
            </a:r>
          </a:p>
        </p:txBody>
      </p:sp>
    </p:spTree>
    <p:extLst>
      <p:ext uri="{BB962C8B-B14F-4D97-AF65-F5344CB8AC3E}">
        <p14:creationId xmlns:p14="http://schemas.microsoft.com/office/powerpoint/2010/main" val="1249844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F1C36-EBBF-45DC-A7A6-3964E0396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34019"/>
          </a:xfrm>
        </p:spPr>
        <p:txBody>
          <a:bodyPr/>
          <a:lstStyle/>
          <a:p>
            <a:r>
              <a:rPr lang="ru-RU" dirty="0"/>
              <a:t>МРТ И КТ </a:t>
            </a:r>
            <a:r>
              <a:rPr lang="ru-RU" dirty="0" err="1"/>
              <a:t>ПОВРЕЖДЕНИе</a:t>
            </a:r>
            <a:r>
              <a:rPr lang="ru-RU" dirty="0"/>
              <a:t> БАНКАРТА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3D1C02E-E4BB-45F8-B3E6-8F34D3176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174" y="1216404"/>
            <a:ext cx="8143875" cy="54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6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A7908-F244-421F-AFF3-22377590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34019"/>
          </a:xfrm>
        </p:spPr>
        <p:txBody>
          <a:bodyPr/>
          <a:lstStyle/>
          <a:p>
            <a:r>
              <a:rPr lang="ru-RU" dirty="0"/>
              <a:t>ЛЕЧЕНИЕ ПОВРЕЖДЕНИЙ БАНКАРТА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A7E20-773C-4F10-87E3-286C8EF30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42907"/>
            <a:ext cx="10178322" cy="443668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На современном этапе развития медицины золотым стандартом является применение малоинвазивных хирургических методов при лечении данных видов повреждений.</a:t>
            </a:r>
          </a:p>
          <a:p>
            <a:endParaRPr lang="ru-RU" sz="2400" dirty="0">
              <a:solidFill>
                <a:schemeClr val="tx1"/>
              </a:solidFill>
              <a:latin typeface="+mj-lt"/>
            </a:endParaRPr>
          </a:p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К таким методам можно отнести артроскопию.</a:t>
            </a:r>
          </a:p>
          <a:p>
            <a:endParaRPr lang="ru-RU" sz="2400" dirty="0">
              <a:solidFill>
                <a:schemeClr val="tx1"/>
              </a:solidFill>
              <a:latin typeface="+mj-lt"/>
            </a:endParaRPr>
          </a:p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Целью операции является прикрепить суставную губу к суставной впадине, тем самым увеличить стабильность сустава, чтобы предотвратить повторные вывихи.</a:t>
            </a:r>
          </a:p>
        </p:txBody>
      </p:sp>
    </p:spTree>
    <p:extLst>
      <p:ext uri="{BB962C8B-B14F-4D97-AF65-F5344CB8AC3E}">
        <p14:creationId xmlns:p14="http://schemas.microsoft.com/office/powerpoint/2010/main" val="842110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A7908-F244-421F-AFF3-22377590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34019"/>
          </a:xfrm>
        </p:spPr>
        <p:txBody>
          <a:bodyPr/>
          <a:lstStyle/>
          <a:p>
            <a:r>
              <a:rPr lang="ru-RU" dirty="0"/>
              <a:t>ЛЕЧЕНИЕ ПОВРЕЖДЕНИЙ БАНКАРТА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19D17D-CA65-4229-BB23-CD89E7D6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52" y="1216404"/>
            <a:ext cx="7703774" cy="53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3AF3C-3279-4701-8C89-C1351DC2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8587266" cy="897775"/>
          </a:xfrm>
        </p:spPr>
        <p:txBody>
          <a:bodyPr/>
          <a:lstStyle/>
          <a:p>
            <a:r>
              <a:rPr lang="ru-RU" dirty="0"/>
              <a:t>Классификация вывихов.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B0077C2-3B3E-4D8D-B9A0-E785D1A4E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411042"/>
              </p:ext>
            </p:extLst>
          </p:nvPr>
        </p:nvGraphicFramePr>
        <p:xfrm>
          <a:off x="1250950" y="1353312"/>
          <a:ext cx="10179050" cy="452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2590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C4A58-D6DB-45D0-A0CA-4CB861B1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60615"/>
          </a:xfrm>
        </p:spPr>
        <p:txBody>
          <a:bodyPr>
            <a:normAutofit fontScale="90000"/>
          </a:bodyPr>
          <a:lstStyle/>
          <a:p>
            <a:r>
              <a:rPr lang="ru-RU" dirty="0"/>
              <a:t>ПОВРЕЖДЕНИЕ </a:t>
            </a:r>
            <a:r>
              <a:rPr lang="en-US" dirty="0"/>
              <a:t>SLAP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0A4811-3F63-4768-A0C1-954D1F42C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59017"/>
            <a:ext cx="10178322" cy="452057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Повреждение сухожилия двуглавой мышцы в области его перехода в суставную губу достаточно частое явление. Однако данная патология очень трудна для диагностики и очень часто обнаруживается непосредственно во время операции. Нередко естественный износ в данной области, который возникает у пациентов после 40 лет, может быть ошибочно расценен как повреждение.</a:t>
            </a:r>
          </a:p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При стойкой боли, ограничении движений, а также присутствии щелчков в плечевом суставе, особенно если пациент занимался ранее спортом, связанным с плаванием или метанием можно заподозрить повреждение SLAP.</a:t>
            </a:r>
          </a:p>
        </p:txBody>
      </p:sp>
    </p:spTree>
    <p:extLst>
      <p:ext uri="{BB962C8B-B14F-4D97-AF65-F5344CB8AC3E}">
        <p14:creationId xmlns:p14="http://schemas.microsoft.com/office/powerpoint/2010/main" val="289940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204EF-D851-424C-A3CE-30E0CBEE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A06B6C-CE38-4B25-ACC3-73C6C6595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80"/>
          <a:stretch/>
        </p:blipFill>
        <p:spPr>
          <a:xfrm>
            <a:off x="1058262" y="382385"/>
            <a:ext cx="5237763" cy="3932440"/>
          </a:xfrm>
          <a:prstGeom prst="rect">
            <a:avLst/>
          </a:prstGeom>
        </p:spPr>
      </p:pic>
      <p:pic>
        <p:nvPicPr>
          <p:cNvPr id="1026" name="Picture 2" descr="http://travmaorto.ru/files/image/plechevoi_sustav/shoulder_Instability/18.jpg">
            <a:extLst>
              <a:ext uri="{FF2B5EF4-FFF2-40B4-BE49-F238E27FC236}">
                <a16:creationId xmlns:a16="http://schemas.microsoft.com/office/drawing/2014/main" id="{B3EF8F71-3CEF-48E3-911E-4067793D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48605"/>
            <a:ext cx="7620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67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4FE3F-88F0-42E9-9D5D-40A792A6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МРТ </a:t>
            </a:r>
            <a:r>
              <a:rPr lang="en-US" dirty="0"/>
              <a:t>SLAP</a:t>
            </a:r>
            <a:endParaRPr lang="ru-RU" dirty="0"/>
          </a:p>
        </p:txBody>
      </p:sp>
      <p:pic>
        <p:nvPicPr>
          <p:cNvPr id="5" name="Объект 4" descr="Изображение выглядит как сидит, носит, черны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38F3C8D7-C748-4E80-957D-573AC7666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450" y="1301087"/>
            <a:ext cx="5676899" cy="4705499"/>
          </a:xfrm>
        </p:spPr>
      </p:pic>
    </p:spTree>
    <p:extLst>
      <p:ext uri="{BB962C8B-B14F-4D97-AF65-F5344CB8AC3E}">
        <p14:creationId xmlns:p14="http://schemas.microsoft.com/office/powerpoint/2010/main" val="3390119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723DB1-9314-4B38-AE6B-6836C54D7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200" y="457200"/>
            <a:ext cx="1044052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0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243E9-57E4-4896-9DF8-BB644777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60665"/>
          </a:xfrm>
        </p:spPr>
        <p:txBody>
          <a:bodyPr>
            <a:normAutofit fontScale="90000"/>
          </a:bodyPr>
          <a:lstStyle/>
          <a:p>
            <a:r>
              <a:rPr lang="ru-RU" dirty="0"/>
              <a:t>Повреждение Хилл-Сакса плечевого сустава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0C237-3D1D-4042-892B-5671F0C62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874518"/>
            <a:ext cx="10241239" cy="2564132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Собственно под хрящевой тканью находится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субхондральная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кость, которая для хряща является опорой. Именно эта кость и хрящ подвергаются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поражению.Во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время травмирования происходит ограниченный вдавленный (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импрессионный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) перелом головки кости плеча. Механизм повреждения заключается в следующем: из-за травматического воздействия головка кости перекатывается через острый край суставной впадины лопатки. </a:t>
            </a:r>
          </a:p>
        </p:txBody>
      </p:sp>
      <p:pic>
        <p:nvPicPr>
          <p:cNvPr id="3074" name="Picture 2" descr="https://www.researchgate.net/profile/Garry_Gold/publication/258337519/figure/download/fig6/AS:202802249900042@1425363232458/Engaging-reverse-Hill-Sachs-lesion-showing-marrow-edema-on-the-anterior-humeral-head.png">
            <a:extLst>
              <a:ext uri="{FF2B5EF4-FFF2-40B4-BE49-F238E27FC236}">
                <a16:creationId xmlns:a16="http://schemas.microsoft.com/office/drawing/2014/main" id="{4B333146-6987-493E-A0C3-F4F5B1F1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09669"/>
            <a:ext cx="9968916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98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F5AFF-6748-4A05-A496-81A72A1D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Мрт</a:t>
            </a:r>
            <a:r>
              <a:rPr lang="ru-RU" dirty="0"/>
              <a:t> Повреждение Хилл-Сакса плечевого сустава</a:t>
            </a:r>
          </a:p>
        </p:txBody>
      </p:sp>
      <p:pic>
        <p:nvPicPr>
          <p:cNvPr id="4098" name="Picture 2" descr="https://upload.wikimedia.org/wikipedia/commons/4/47/Post_Dislocated_shoulder_MRI_01.png">
            <a:extLst>
              <a:ext uri="{FF2B5EF4-FFF2-40B4-BE49-F238E27FC236}">
                <a16:creationId xmlns:a16="http://schemas.microsoft.com/office/drawing/2014/main" id="{E0587B3B-5682-4094-A373-046986CAE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61" y="1874517"/>
            <a:ext cx="8748592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86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B35FD-63D9-467A-89A1-7F74CF50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2122690"/>
          </a:xfrm>
        </p:spPr>
        <p:txBody>
          <a:bodyPr>
            <a:normAutofit fontScale="90000"/>
          </a:bodyPr>
          <a:lstStyle/>
          <a:p>
            <a:r>
              <a:rPr lang="ru-RU" dirty="0"/>
              <a:t>Патологическое явление имеет характерную клиническую картину, которой свойственны следующие симптомы: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084B4B-535C-4E6F-A320-4AB7C1EEF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971799"/>
            <a:ext cx="10178322" cy="322897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j-lt"/>
              </a:rPr>
              <a:t>болевой синдром из-за разрыва мягких тканей, связок, капсульного поражения либо отрыва фрагментов хрящевого валика;</a:t>
            </a:r>
          </a:p>
          <a:p>
            <a:r>
              <a:rPr lang="ru-RU" dirty="0">
                <a:solidFill>
                  <a:schemeClr val="tx1"/>
                </a:solidFill>
                <a:latin typeface="+mj-lt"/>
              </a:rPr>
              <a:t>деформация в области плечевого сустава;</a:t>
            </a:r>
          </a:p>
          <a:p>
            <a:r>
              <a:rPr lang="ru-RU" dirty="0">
                <a:solidFill>
                  <a:schemeClr val="tx1"/>
                </a:solidFill>
                <a:latin typeface="+mj-lt"/>
              </a:rPr>
              <a:t>нарушения чувствительности кисти, предплечья, плеча вследствие компрессии нервных волокон смещенной костью;</a:t>
            </a:r>
          </a:p>
          <a:p>
            <a:r>
              <a:rPr lang="ru-RU" dirty="0">
                <a:solidFill>
                  <a:schemeClr val="tx1"/>
                </a:solidFill>
                <a:latin typeface="+mj-lt"/>
              </a:rPr>
              <a:t>отечность, воспаление тканей;</a:t>
            </a:r>
          </a:p>
          <a:p>
            <a:r>
              <a:rPr lang="ru-RU" dirty="0">
                <a:solidFill>
                  <a:schemeClr val="tx1"/>
                </a:solidFill>
                <a:latin typeface="+mj-lt"/>
              </a:rPr>
              <a:t>скованность, поскольку из-за смещенной кости уменьшается естественная амплитуда движений. </a:t>
            </a:r>
          </a:p>
        </p:txBody>
      </p:sp>
    </p:spTree>
    <p:extLst>
      <p:ext uri="{BB962C8B-B14F-4D97-AF65-F5344CB8AC3E}">
        <p14:creationId xmlns:p14="http://schemas.microsoft.com/office/powerpoint/2010/main" val="2037550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FB77F-D97E-4181-A3C4-20E16451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36F1DC-10E9-429D-9948-449E0597B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932" y="857250"/>
            <a:ext cx="6933537" cy="49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43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A4E99-088A-460B-8C47-FEBC36AA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FD5CD-6D49-4E12-80E7-1977750F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tx1"/>
                </a:solidFill>
                <a:latin typeface="+mj-lt"/>
              </a:rPr>
              <a:t>Артроскопическое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лечение повреждения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Банкарта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и дефекта Хилл-Сакса — эталонный метод коррекции нестабильности суставов верхней конечности. В ходе операции выполняется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микроинвазивное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внедрение в артикулярную полость с мобилизацией поврежденных элементов, формированием с помощью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артроскопического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шва новой суставной губы и мест крепления к ней основных связок и креплением созданного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мягкотканного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образования к костной суставной впадине на специальные якоря</a:t>
            </a:r>
          </a:p>
        </p:txBody>
      </p:sp>
    </p:spTree>
    <p:extLst>
      <p:ext uri="{BB962C8B-B14F-4D97-AF65-F5344CB8AC3E}">
        <p14:creationId xmlns:p14="http://schemas.microsoft.com/office/powerpoint/2010/main" val="2854682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5919B-03FC-4883-95F2-16C04E63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Посттравматическая нестабильность плечевого сустава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6F7C19-88B4-48AD-89CD-CBB9B1FA0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j-lt"/>
              </a:rPr>
              <a:t>— патологическое состояние, характеризующееся нарушением положения головки плечевой кости по отношению к суставной впадине лопатки, вследствие повреждения стабилизирующих структур — суставной капсулы и связок.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Проводят классификацию с учетом степени смещения плечевого сустава: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1 степень — смещение головки плеча происходит в пределах суставной впадины не более, чем на 1 см;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2 степень — головка плеча смещается на 1-2 см, но остается в пределах суставной ямы;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3 степень — головка сдвигается более, чем на 2 см, выходит за границы суставной впадины, после снижения нагрузки на сустав возвращается в исходное положение.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2334572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7E147-250E-4063-9791-AD54F44E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8631"/>
          </a:xfrm>
        </p:spPr>
        <p:txBody>
          <a:bodyPr/>
          <a:lstStyle/>
          <a:p>
            <a:r>
              <a:rPr lang="ru-RU" dirty="0"/>
              <a:t>Классификация вывихов.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3179B58-F317-4904-9DC7-3E1CEF802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815977"/>
              </p:ext>
            </p:extLst>
          </p:nvPr>
        </p:nvGraphicFramePr>
        <p:xfrm>
          <a:off x="985774" y="1929384"/>
          <a:ext cx="3165602" cy="29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C81BB4B0-DBA0-4FC1-8A06-8CBDB8CAFC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329917"/>
              </p:ext>
            </p:extLst>
          </p:nvPr>
        </p:nvGraphicFramePr>
        <p:xfrm>
          <a:off x="5074920" y="1929384"/>
          <a:ext cx="5806440" cy="383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0663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A0A99-374B-4EA0-8BF4-78EC68379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Правильные вывихи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2E75FD-1FAF-4081-8E3C-D608D8912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+mj-lt"/>
              </a:rPr>
              <a:t>Вследствие значительного растяжения суставной сумки и связок при вывихе, а также без правильного лечения вывиха возникает вновь даже при небольшом усилии.</a:t>
            </a:r>
          </a:p>
        </p:txBody>
      </p:sp>
    </p:spTree>
    <p:extLst>
      <p:ext uri="{BB962C8B-B14F-4D97-AF65-F5344CB8AC3E}">
        <p14:creationId xmlns:p14="http://schemas.microsoft.com/office/powerpoint/2010/main" val="2840882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25CDD-C87C-4CFD-8028-B7BA4693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Неправильный вывих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70E64B-26DC-4A87-86E0-60D04C1E8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+mj-lt"/>
              </a:rPr>
              <a:t>При интерпозиции мягких тканей.</a:t>
            </a:r>
          </a:p>
        </p:txBody>
      </p:sp>
    </p:spTree>
    <p:extLst>
      <p:ext uri="{BB962C8B-B14F-4D97-AF65-F5344CB8AC3E}">
        <p14:creationId xmlns:p14="http://schemas.microsoft.com/office/powerpoint/2010/main" val="219778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2AACE-816E-4869-9B09-C561C5F2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Травматические вывихи плеча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47666-7F05-4E82-8D4B-C0C2B02BA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j-lt"/>
              </a:rPr>
              <a:t>Травматические вывихи плеча достигают 60% всех вывихов. Это объясняется анатомо-физиологическими особенностями сустава. </a:t>
            </a:r>
          </a:p>
          <a:p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E1FC581-6685-493B-86D7-02B43508C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225009"/>
              </p:ext>
            </p:extLst>
          </p:nvPr>
        </p:nvGraphicFramePr>
        <p:xfrm>
          <a:off x="1876552" y="3236976"/>
          <a:ext cx="8538464" cy="29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105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9E65C-1B1A-4F1B-AB52-60A73120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89215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Классификация вывихов плечевого сустава.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7BDD28E-D008-4F29-9648-4CB260E835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3246710"/>
              </p:ext>
            </p:extLst>
          </p:nvPr>
        </p:nvGraphicFramePr>
        <p:xfrm>
          <a:off x="1250950" y="1783080"/>
          <a:ext cx="10179050" cy="4517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85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30AAF-50AF-40F6-8C57-B6168E71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70343"/>
          </a:xfrm>
        </p:spPr>
        <p:txBody>
          <a:bodyPr/>
          <a:lstStyle/>
          <a:p>
            <a:r>
              <a:rPr lang="ru-RU" dirty="0"/>
              <a:t>Передний и нижний вывихи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3EDCCE-38E6-4A7F-8DC2-E625AA71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71601"/>
            <a:ext cx="10178322" cy="4507992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Жалобы больного на боль в области плечевого сустава, ограничение движения.</a:t>
            </a:r>
          </a:p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Характерная поза больного: больной держит голову склоненной в поврежденную сторону. Травмированную конечность поддерживает здоровой рукой. </a:t>
            </a:r>
            <a:r>
              <a:rPr lang="ru-RU" sz="2400" dirty="0" err="1">
                <a:solidFill>
                  <a:schemeClr val="tx1"/>
                </a:solidFill>
                <a:latin typeface="+mj-lt"/>
              </a:rPr>
              <a:t>Надплечье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 пострадавшей руки опущено. Конечность находится в положении отведения, согнута в локтевом суставе и кажется длинной. Плечо находится в положении отведения и наружной ротации при переднем вывихе, а при нижнем вывихе складывается впечатление, что на стороне поврежденная конечность длиннее.</a:t>
            </a:r>
          </a:p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Головка плеча при переднем вывихе пальпируется под клювовидным отростком, а при нижнем – в подмышечной области.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904169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49_TF67530480" id="{23915BAE-2340-40E4-BCEF-391C1E755EA2}" vid="{89AE7D57-47B7-4B78-A516-638D72F9B71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D5C12-9048-448D-A69C-F00736C0732E}">
  <ds:schemaRefs>
    <ds:schemaRef ds:uri="http://purl.org/dc/dcmitype/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16c05727-aa75-4e4a-9b5f-8a80a116589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Эмблема</Template>
  <TotalTime>0</TotalTime>
  <Words>1150</Words>
  <Application>Microsoft Office PowerPoint</Application>
  <PresentationFormat>Широкоэкранный</PresentationFormat>
  <Paragraphs>106</Paragraphs>
  <Slides>39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Corbel</vt:lpstr>
      <vt:lpstr>Gill Sans MT</vt:lpstr>
      <vt:lpstr>Impact</vt:lpstr>
      <vt:lpstr>Эмблема</vt:lpstr>
      <vt:lpstr>ВЫВИХи ПЛЕЧЕВОГО СУСТАВА</vt:lpstr>
      <vt:lpstr>Вывих</vt:lpstr>
      <vt:lpstr>Классификация вывихов.</vt:lpstr>
      <vt:lpstr>Классификация вывихов.</vt:lpstr>
      <vt:lpstr>Правильные вывихи</vt:lpstr>
      <vt:lpstr>Неправильный вывих</vt:lpstr>
      <vt:lpstr>Травматические вывихи плеча</vt:lpstr>
      <vt:lpstr>Классификация вывихов плечевого сустава.</vt:lpstr>
      <vt:lpstr>Передний и нижний вывихи</vt:lpstr>
      <vt:lpstr>Презентация PowerPoint</vt:lpstr>
      <vt:lpstr>Задний вывих</vt:lpstr>
      <vt:lpstr>Презентация PowerPoint</vt:lpstr>
      <vt:lpstr>Инструментальные исследования</vt:lpstr>
      <vt:lpstr>Консервативное лечение</vt:lpstr>
      <vt:lpstr>Консервативное лечение</vt:lpstr>
      <vt:lpstr>Презентация PowerPoint</vt:lpstr>
      <vt:lpstr>Консервативное лечение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Хирургическое лечение</vt:lpstr>
      <vt:lpstr>Застарелый вывих</vt:lpstr>
      <vt:lpstr>Диагностика</vt:lpstr>
      <vt:lpstr>Привычный вывих</vt:lpstr>
      <vt:lpstr>Повреждение Банкарта</vt:lpstr>
      <vt:lpstr>МРТ И КТ ПОВРЕЖДЕНИе БАНКАРТА </vt:lpstr>
      <vt:lpstr>ЛЕЧЕНИЕ ПОВРЕЖДЕНИЙ БАНКАРТА</vt:lpstr>
      <vt:lpstr>ЛЕЧЕНИЕ ПОВРЕЖДЕНИЙ БАНКАРТА</vt:lpstr>
      <vt:lpstr>ПОВРЕЖДЕНИЕ SLAP </vt:lpstr>
      <vt:lpstr>Презентация PowerPoint</vt:lpstr>
      <vt:lpstr>МРТ SLAP</vt:lpstr>
      <vt:lpstr>Презентация PowerPoint</vt:lpstr>
      <vt:lpstr>Повреждение Хилл-Сакса плечевого сустава</vt:lpstr>
      <vt:lpstr>Мрт Повреждение Хилл-Сакса плечевого сустава</vt:lpstr>
      <vt:lpstr>Патологическое явление имеет характерную клиническую картину, которой свойственны следующие симптомы:</vt:lpstr>
      <vt:lpstr>Презентация PowerPoint</vt:lpstr>
      <vt:lpstr>Презентация PowerPoint</vt:lpstr>
      <vt:lpstr>Посттравматическая нестабильность плечевого сустава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2019-11-12T12:13:10Z</dcterms:created>
  <dcterms:modified xsi:type="dcterms:W3CDTF">2021-01-09T05:18:34Z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