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90" r:id="rId4"/>
    <p:sldId id="294" r:id="rId5"/>
    <p:sldId id="295" r:id="rId6"/>
    <p:sldId id="298" r:id="rId7"/>
    <p:sldId id="291" r:id="rId8"/>
    <p:sldId id="292" r:id="rId9"/>
    <p:sldId id="299" r:id="rId10"/>
    <p:sldId id="293" r:id="rId11"/>
    <p:sldId id="300" r:id="rId12"/>
    <p:sldId id="258" r:id="rId13"/>
    <p:sldId id="259" r:id="rId14"/>
    <p:sldId id="260" r:id="rId15"/>
    <p:sldId id="301" r:id="rId16"/>
    <p:sldId id="261" r:id="rId17"/>
    <p:sldId id="262" r:id="rId18"/>
    <p:sldId id="264" r:id="rId19"/>
    <p:sldId id="263" r:id="rId20"/>
    <p:sldId id="265" r:id="rId21"/>
    <p:sldId id="266" r:id="rId22"/>
    <p:sldId id="268" r:id="rId23"/>
    <p:sldId id="269" r:id="rId24"/>
    <p:sldId id="270" r:id="rId25"/>
    <p:sldId id="271" r:id="rId26"/>
    <p:sldId id="276" r:id="rId27"/>
    <p:sldId id="272" r:id="rId28"/>
    <p:sldId id="273" r:id="rId29"/>
    <p:sldId id="274" r:id="rId30"/>
    <p:sldId id="275" r:id="rId31"/>
    <p:sldId id="284" r:id="rId32"/>
    <p:sldId id="280" r:id="rId33"/>
    <p:sldId id="281" r:id="rId34"/>
    <p:sldId id="267" r:id="rId35"/>
    <p:sldId id="278" r:id="rId36"/>
    <p:sldId id="282" r:id="rId37"/>
    <p:sldId id="283" r:id="rId38"/>
    <p:sldId id="285" r:id="rId39"/>
    <p:sldId id="296" r:id="rId40"/>
    <p:sldId id="286" r:id="rId41"/>
    <p:sldId id="277" r:id="rId42"/>
    <p:sldId id="279" r:id="rId43"/>
    <p:sldId id="287" r:id="rId44"/>
    <p:sldId id="288" r:id="rId45"/>
    <p:sldId id="297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6C3F9-DECC-40B8-B3AC-23FFB0B5F78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464924-FCC3-4736-8498-0C3203759EA4}">
      <dgm:prSet phldrT="[Текст]" custT="1"/>
      <dgm:spPr/>
      <dgm:t>
        <a:bodyPr/>
        <a:lstStyle/>
        <a:p>
          <a:r>
            <a:rPr lang="ru-RU" sz="1800" b="1" dirty="0" smtClean="0"/>
            <a:t>Мышцы головы</a:t>
          </a:r>
          <a:endParaRPr lang="ru-RU" sz="1800" b="1" dirty="0"/>
        </a:p>
      </dgm:t>
    </dgm:pt>
    <dgm:pt modelId="{9F87DFFC-2DCA-4A52-AC4C-F577BCF34B58}" type="parTrans" cxnId="{88391890-5FC0-4AC9-919B-6A62023B0250}">
      <dgm:prSet/>
      <dgm:spPr/>
      <dgm:t>
        <a:bodyPr/>
        <a:lstStyle/>
        <a:p>
          <a:endParaRPr lang="ru-RU" sz="1800" b="1"/>
        </a:p>
      </dgm:t>
    </dgm:pt>
    <dgm:pt modelId="{56B0C74D-7AC6-4AB0-B42C-F57AEC2F1889}" type="sibTrans" cxnId="{88391890-5FC0-4AC9-919B-6A62023B0250}">
      <dgm:prSet/>
      <dgm:spPr/>
      <dgm:t>
        <a:bodyPr/>
        <a:lstStyle/>
        <a:p>
          <a:endParaRPr lang="ru-RU" sz="1800" b="1"/>
        </a:p>
      </dgm:t>
    </dgm:pt>
    <dgm:pt modelId="{4A6198B3-42CA-49F8-A900-2525DD786B07}">
      <dgm:prSet phldrT="[Текст]" custT="1"/>
      <dgm:spPr/>
      <dgm:t>
        <a:bodyPr/>
        <a:lstStyle/>
        <a:p>
          <a:r>
            <a:rPr lang="ru-RU" sz="1800" b="1" dirty="0" smtClean="0"/>
            <a:t>Жевательные</a:t>
          </a:r>
          <a:endParaRPr lang="ru-RU" sz="1800" b="1" dirty="0"/>
        </a:p>
      </dgm:t>
    </dgm:pt>
    <dgm:pt modelId="{0E8435E2-3AE6-48D8-ACCF-F1D2DF764CBF}" type="parTrans" cxnId="{BD729C6F-F155-4D79-A408-CEEA2BAE2E1F}">
      <dgm:prSet/>
      <dgm:spPr/>
      <dgm:t>
        <a:bodyPr/>
        <a:lstStyle/>
        <a:p>
          <a:endParaRPr lang="ru-RU" sz="1800" b="1"/>
        </a:p>
      </dgm:t>
    </dgm:pt>
    <dgm:pt modelId="{F4049643-23C9-42DA-BA5E-3C0DADCC6325}" type="sibTrans" cxnId="{BD729C6F-F155-4D79-A408-CEEA2BAE2E1F}">
      <dgm:prSet/>
      <dgm:spPr/>
      <dgm:t>
        <a:bodyPr/>
        <a:lstStyle/>
        <a:p>
          <a:endParaRPr lang="ru-RU" sz="1800" b="1"/>
        </a:p>
      </dgm:t>
    </dgm:pt>
    <dgm:pt modelId="{6292C8CA-4378-43E8-A55F-18B37EEAB43B}">
      <dgm:prSet phldrT="[Текст]" custT="1"/>
      <dgm:spPr/>
      <dgm:t>
        <a:bodyPr/>
        <a:lstStyle/>
        <a:p>
          <a:r>
            <a:rPr lang="ru-RU" sz="1800" b="1" dirty="0" smtClean="0"/>
            <a:t>Мимические</a:t>
          </a:r>
          <a:endParaRPr lang="ru-RU" sz="1800" b="1" dirty="0"/>
        </a:p>
      </dgm:t>
    </dgm:pt>
    <dgm:pt modelId="{89E774C0-F56F-4C30-A6DA-D67E5F6F466F}" type="parTrans" cxnId="{73421BDE-2D4D-42BC-99F4-C34D5C9E66AA}">
      <dgm:prSet/>
      <dgm:spPr/>
      <dgm:t>
        <a:bodyPr/>
        <a:lstStyle/>
        <a:p>
          <a:endParaRPr lang="ru-RU" sz="1800" b="1"/>
        </a:p>
      </dgm:t>
    </dgm:pt>
    <dgm:pt modelId="{1FA23182-F719-4F34-B5E4-38B2A429FAA5}" type="sibTrans" cxnId="{73421BDE-2D4D-42BC-99F4-C34D5C9E66AA}">
      <dgm:prSet/>
      <dgm:spPr/>
      <dgm:t>
        <a:bodyPr/>
        <a:lstStyle/>
        <a:p>
          <a:endParaRPr lang="ru-RU" sz="1800" b="1"/>
        </a:p>
      </dgm:t>
    </dgm:pt>
    <dgm:pt modelId="{E8AAA501-3E9A-4390-9626-1C4C7C450D24}" type="pres">
      <dgm:prSet presAssocID="{2136C3F9-DECC-40B8-B3AC-23FFB0B5F7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D80505-C9F8-40FE-A8C3-6848AE9C0719}" type="pres">
      <dgm:prSet presAssocID="{0D464924-FCC3-4736-8498-0C3203759EA4}" presName="hierRoot1" presStyleCnt="0"/>
      <dgm:spPr/>
    </dgm:pt>
    <dgm:pt modelId="{2118F48F-06F8-459B-A3F0-60C055E0FCBF}" type="pres">
      <dgm:prSet presAssocID="{0D464924-FCC3-4736-8498-0C3203759EA4}" presName="composite" presStyleCnt="0"/>
      <dgm:spPr/>
    </dgm:pt>
    <dgm:pt modelId="{1D77C829-28D3-4CD3-8F64-4D591560769F}" type="pres">
      <dgm:prSet presAssocID="{0D464924-FCC3-4736-8498-0C3203759EA4}" presName="background" presStyleLbl="node0" presStyleIdx="0" presStyleCnt="1"/>
      <dgm:spPr/>
    </dgm:pt>
    <dgm:pt modelId="{F6C941EA-280C-43E9-9E31-2B99D4F4B378}" type="pres">
      <dgm:prSet presAssocID="{0D464924-FCC3-4736-8498-0C3203759EA4}" presName="text" presStyleLbl="fgAcc0" presStyleIdx="0" presStyleCnt="1" custScaleX="200640" custScaleY="46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561E7-E927-4AB1-8103-187602D1F2B5}" type="pres">
      <dgm:prSet presAssocID="{0D464924-FCC3-4736-8498-0C3203759EA4}" presName="hierChild2" presStyleCnt="0"/>
      <dgm:spPr/>
    </dgm:pt>
    <dgm:pt modelId="{28EDC2C5-6188-4A3D-AA07-B4A862EB30AC}" type="pres">
      <dgm:prSet presAssocID="{0E8435E2-3AE6-48D8-ACCF-F1D2DF764CB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DE98781-8584-4F79-8110-186A29AD1ECD}" type="pres">
      <dgm:prSet presAssocID="{4A6198B3-42CA-49F8-A900-2525DD786B07}" presName="hierRoot2" presStyleCnt="0"/>
      <dgm:spPr/>
    </dgm:pt>
    <dgm:pt modelId="{A66AF42C-3255-41FE-8AE4-708D30A7FFE8}" type="pres">
      <dgm:prSet presAssocID="{4A6198B3-42CA-49F8-A900-2525DD786B07}" presName="composite2" presStyleCnt="0"/>
      <dgm:spPr/>
    </dgm:pt>
    <dgm:pt modelId="{2DF1AB17-DBA9-4F3E-A33F-7EBA4D2577BD}" type="pres">
      <dgm:prSet presAssocID="{4A6198B3-42CA-49F8-A900-2525DD786B07}" presName="background2" presStyleLbl="node2" presStyleIdx="0" presStyleCnt="2"/>
      <dgm:spPr/>
    </dgm:pt>
    <dgm:pt modelId="{62F5A798-795D-4A78-9FB1-7ACFD0EDA8F3}" type="pres">
      <dgm:prSet presAssocID="{4A6198B3-42CA-49F8-A900-2525DD786B07}" presName="text2" presStyleLbl="fgAcc2" presStyleIdx="0" presStyleCnt="2" custScaleX="114579" custScaleY="51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63394-D054-4FEC-A2E8-BA1CADDC169C}" type="pres">
      <dgm:prSet presAssocID="{4A6198B3-42CA-49F8-A900-2525DD786B07}" presName="hierChild3" presStyleCnt="0"/>
      <dgm:spPr/>
    </dgm:pt>
    <dgm:pt modelId="{84211C9A-BCB4-4CEE-8453-EFBB28FAB57E}" type="pres">
      <dgm:prSet presAssocID="{89E774C0-F56F-4C30-A6DA-D67E5F6F46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296930D-4E97-4451-B6A4-A8DBDAC4EE8E}" type="pres">
      <dgm:prSet presAssocID="{6292C8CA-4378-43E8-A55F-18B37EEAB43B}" presName="hierRoot2" presStyleCnt="0"/>
      <dgm:spPr/>
    </dgm:pt>
    <dgm:pt modelId="{09990E50-949E-4CEA-8BF8-66DC373D13AB}" type="pres">
      <dgm:prSet presAssocID="{6292C8CA-4378-43E8-A55F-18B37EEAB43B}" presName="composite2" presStyleCnt="0"/>
      <dgm:spPr/>
    </dgm:pt>
    <dgm:pt modelId="{C95FF545-8C4F-4368-94D6-ED584CCCD2A0}" type="pres">
      <dgm:prSet presAssocID="{6292C8CA-4378-43E8-A55F-18B37EEAB43B}" presName="background2" presStyleLbl="node2" presStyleIdx="1" presStyleCnt="2"/>
      <dgm:spPr/>
    </dgm:pt>
    <dgm:pt modelId="{805C9F10-64F5-4B1B-8A5F-731F9ACD205A}" type="pres">
      <dgm:prSet presAssocID="{6292C8CA-4378-43E8-A55F-18B37EEAB43B}" presName="text2" presStyleLbl="fgAcc2" presStyleIdx="1" presStyleCnt="2" custScaleX="112746" custScaleY="51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A6BCA-1DB2-4637-A137-6F07E743F3AD}" type="pres">
      <dgm:prSet presAssocID="{6292C8CA-4378-43E8-A55F-18B37EEAB43B}" presName="hierChild3" presStyleCnt="0"/>
      <dgm:spPr/>
    </dgm:pt>
  </dgm:ptLst>
  <dgm:cxnLst>
    <dgm:cxn modelId="{8B9C77A7-F272-4F83-B66F-FB5D59214425}" type="presOf" srcId="{6292C8CA-4378-43E8-A55F-18B37EEAB43B}" destId="{805C9F10-64F5-4B1B-8A5F-731F9ACD205A}" srcOrd="0" destOrd="0" presId="urn:microsoft.com/office/officeart/2005/8/layout/hierarchy1"/>
    <dgm:cxn modelId="{07E5C1AC-78C6-4590-B7EF-77A08EBA3EC6}" type="presOf" srcId="{4A6198B3-42CA-49F8-A900-2525DD786B07}" destId="{62F5A798-795D-4A78-9FB1-7ACFD0EDA8F3}" srcOrd="0" destOrd="0" presId="urn:microsoft.com/office/officeart/2005/8/layout/hierarchy1"/>
    <dgm:cxn modelId="{88391890-5FC0-4AC9-919B-6A62023B0250}" srcId="{2136C3F9-DECC-40B8-B3AC-23FFB0B5F78A}" destId="{0D464924-FCC3-4736-8498-0C3203759EA4}" srcOrd="0" destOrd="0" parTransId="{9F87DFFC-2DCA-4A52-AC4C-F577BCF34B58}" sibTransId="{56B0C74D-7AC6-4AB0-B42C-F57AEC2F1889}"/>
    <dgm:cxn modelId="{DCD97A51-5886-43B9-B39C-9EE038B9BBD4}" type="presOf" srcId="{0E8435E2-3AE6-48D8-ACCF-F1D2DF764CBF}" destId="{28EDC2C5-6188-4A3D-AA07-B4A862EB30AC}" srcOrd="0" destOrd="0" presId="urn:microsoft.com/office/officeart/2005/8/layout/hierarchy1"/>
    <dgm:cxn modelId="{73421BDE-2D4D-42BC-99F4-C34D5C9E66AA}" srcId="{0D464924-FCC3-4736-8498-0C3203759EA4}" destId="{6292C8CA-4378-43E8-A55F-18B37EEAB43B}" srcOrd="1" destOrd="0" parTransId="{89E774C0-F56F-4C30-A6DA-D67E5F6F466F}" sibTransId="{1FA23182-F719-4F34-B5E4-38B2A429FAA5}"/>
    <dgm:cxn modelId="{A7072628-564F-4C15-BF4A-69D46E103A35}" type="presOf" srcId="{89E774C0-F56F-4C30-A6DA-D67E5F6F466F}" destId="{84211C9A-BCB4-4CEE-8453-EFBB28FAB57E}" srcOrd="0" destOrd="0" presId="urn:microsoft.com/office/officeart/2005/8/layout/hierarchy1"/>
    <dgm:cxn modelId="{81CB9726-010C-4A88-B20E-507D2DC104DB}" type="presOf" srcId="{2136C3F9-DECC-40B8-B3AC-23FFB0B5F78A}" destId="{E8AAA501-3E9A-4390-9626-1C4C7C450D24}" srcOrd="0" destOrd="0" presId="urn:microsoft.com/office/officeart/2005/8/layout/hierarchy1"/>
    <dgm:cxn modelId="{BD729C6F-F155-4D79-A408-CEEA2BAE2E1F}" srcId="{0D464924-FCC3-4736-8498-0C3203759EA4}" destId="{4A6198B3-42CA-49F8-A900-2525DD786B07}" srcOrd="0" destOrd="0" parTransId="{0E8435E2-3AE6-48D8-ACCF-F1D2DF764CBF}" sibTransId="{F4049643-23C9-42DA-BA5E-3C0DADCC6325}"/>
    <dgm:cxn modelId="{9254AC8F-B7C1-4A83-9F1F-201FFB6A7776}" type="presOf" srcId="{0D464924-FCC3-4736-8498-0C3203759EA4}" destId="{F6C941EA-280C-43E9-9E31-2B99D4F4B378}" srcOrd="0" destOrd="0" presId="urn:microsoft.com/office/officeart/2005/8/layout/hierarchy1"/>
    <dgm:cxn modelId="{C5BB33D2-16C7-4A8E-955E-C8C312036AB6}" type="presParOf" srcId="{E8AAA501-3E9A-4390-9626-1C4C7C450D24}" destId="{A8D80505-C9F8-40FE-A8C3-6848AE9C0719}" srcOrd="0" destOrd="0" presId="urn:microsoft.com/office/officeart/2005/8/layout/hierarchy1"/>
    <dgm:cxn modelId="{60DDC95B-7E53-4C12-92F4-35DC8CE595BE}" type="presParOf" srcId="{A8D80505-C9F8-40FE-A8C3-6848AE9C0719}" destId="{2118F48F-06F8-459B-A3F0-60C055E0FCBF}" srcOrd="0" destOrd="0" presId="urn:microsoft.com/office/officeart/2005/8/layout/hierarchy1"/>
    <dgm:cxn modelId="{5C36D829-6FFE-4048-930A-69D3A6821C1C}" type="presParOf" srcId="{2118F48F-06F8-459B-A3F0-60C055E0FCBF}" destId="{1D77C829-28D3-4CD3-8F64-4D591560769F}" srcOrd="0" destOrd="0" presId="urn:microsoft.com/office/officeart/2005/8/layout/hierarchy1"/>
    <dgm:cxn modelId="{72226D30-780B-48C3-B96D-211241759004}" type="presParOf" srcId="{2118F48F-06F8-459B-A3F0-60C055E0FCBF}" destId="{F6C941EA-280C-43E9-9E31-2B99D4F4B378}" srcOrd="1" destOrd="0" presId="urn:microsoft.com/office/officeart/2005/8/layout/hierarchy1"/>
    <dgm:cxn modelId="{0157F5FB-96FD-4DE7-845A-E1B43248BA98}" type="presParOf" srcId="{A8D80505-C9F8-40FE-A8C3-6848AE9C0719}" destId="{A6B561E7-E927-4AB1-8103-187602D1F2B5}" srcOrd="1" destOrd="0" presId="urn:microsoft.com/office/officeart/2005/8/layout/hierarchy1"/>
    <dgm:cxn modelId="{80938440-9EDC-44B0-8323-4B6EB0905BBA}" type="presParOf" srcId="{A6B561E7-E927-4AB1-8103-187602D1F2B5}" destId="{28EDC2C5-6188-4A3D-AA07-B4A862EB30AC}" srcOrd="0" destOrd="0" presId="urn:microsoft.com/office/officeart/2005/8/layout/hierarchy1"/>
    <dgm:cxn modelId="{37FDAFF1-2DB7-4ADE-BAE8-A01D36D0F765}" type="presParOf" srcId="{A6B561E7-E927-4AB1-8103-187602D1F2B5}" destId="{9DE98781-8584-4F79-8110-186A29AD1ECD}" srcOrd="1" destOrd="0" presId="urn:microsoft.com/office/officeart/2005/8/layout/hierarchy1"/>
    <dgm:cxn modelId="{491F7200-E98F-4D2E-A69E-D4760DD38A98}" type="presParOf" srcId="{9DE98781-8584-4F79-8110-186A29AD1ECD}" destId="{A66AF42C-3255-41FE-8AE4-708D30A7FFE8}" srcOrd="0" destOrd="0" presId="urn:microsoft.com/office/officeart/2005/8/layout/hierarchy1"/>
    <dgm:cxn modelId="{66839191-5EB6-4323-9A83-C455E1B14950}" type="presParOf" srcId="{A66AF42C-3255-41FE-8AE4-708D30A7FFE8}" destId="{2DF1AB17-DBA9-4F3E-A33F-7EBA4D2577BD}" srcOrd="0" destOrd="0" presId="urn:microsoft.com/office/officeart/2005/8/layout/hierarchy1"/>
    <dgm:cxn modelId="{93963929-E62B-44F0-9075-387D5E8B2F39}" type="presParOf" srcId="{A66AF42C-3255-41FE-8AE4-708D30A7FFE8}" destId="{62F5A798-795D-4A78-9FB1-7ACFD0EDA8F3}" srcOrd="1" destOrd="0" presId="urn:microsoft.com/office/officeart/2005/8/layout/hierarchy1"/>
    <dgm:cxn modelId="{DD2D7459-011F-4657-9121-9F2DFE4C1C41}" type="presParOf" srcId="{9DE98781-8584-4F79-8110-186A29AD1ECD}" destId="{35D63394-D054-4FEC-A2E8-BA1CADDC169C}" srcOrd="1" destOrd="0" presId="urn:microsoft.com/office/officeart/2005/8/layout/hierarchy1"/>
    <dgm:cxn modelId="{4ED05DF2-2871-4BFF-B1D0-69494C101DDA}" type="presParOf" srcId="{A6B561E7-E927-4AB1-8103-187602D1F2B5}" destId="{84211C9A-BCB4-4CEE-8453-EFBB28FAB57E}" srcOrd="2" destOrd="0" presId="urn:microsoft.com/office/officeart/2005/8/layout/hierarchy1"/>
    <dgm:cxn modelId="{9E53D77E-B4DF-4428-B3FD-2EC5A20BC0D2}" type="presParOf" srcId="{A6B561E7-E927-4AB1-8103-187602D1F2B5}" destId="{8296930D-4E97-4451-B6A4-A8DBDAC4EE8E}" srcOrd="3" destOrd="0" presId="urn:microsoft.com/office/officeart/2005/8/layout/hierarchy1"/>
    <dgm:cxn modelId="{AEABD6F3-2C6D-4F4C-A37A-EB833E16D035}" type="presParOf" srcId="{8296930D-4E97-4451-B6A4-A8DBDAC4EE8E}" destId="{09990E50-949E-4CEA-8BF8-66DC373D13AB}" srcOrd="0" destOrd="0" presId="urn:microsoft.com/office/officeart/2005/8/layout/hierarchy1"/>
    <dgm:cxn modelId="{BA472D01-21F7-45CD-8FCD-0E3191E3D867}" type="presParOf" srcId="{09990E50-949E-4CEA-8BF8-66DC373D13AB}" destId="{C95FF545-8C4F-4368-94D6-ED584CCCD2A0}" srcOrd="0" destOrd="0" presId="urn:microsoft.com/office/officeart/2005/8/layout/hierarchy1"/>
    <dgm:cxn modelId="{1058FEA1-646C-4E67-B3D8-6D252699487E}" type="presParOf" srcId="{09990E50-949E-4CEA-8BF8-66DC373D13AB}" destId="{805C9F10-64F5-4B1B-8A5F-731F9ACD205A}" srcOrd="1" destOrd="0" presId="urn:microsoft.com/office/officeart/2005/8/layout/hierarchy1"/>
    <dgm:cxn modelId="{94CCDB5D-B95B-4726-8A8C-030E64F4B754}" type="presParOf" srcId="{8296930D-4E97-4451-B6A4-A8DBDAC4EE8E}" destId="{C7BA6BCA-1DB2-4637-A137-6F07E743F3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CED7A3-8980-4690-B3E7-23BA88891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33CE0-088C-47DD-BCE6-B46A38BF842F}">
      <dgm:prSet phldrT="[Текст]" custT="1"/>
      <dgm:spPr/>
      <dgm:t>
        <a:bodyPr/>
        <a:lstStyle/>
        <a:p>
          <a:r>
            <a:rPr lang="ru-RU" sz="2800" b="1" dirty="0" smtClean="0"/>
            <a:t>Мышцы груди</a:t>
          </a:r>
          <a:endParaRPr lang="ru-RU" sz="2800" b="1" dirty="0"/>
        </a:p>
      </dgm:t>
    </dgm:pt>
    <dgm:pt modelId="{D80177FD-080B-4747-B6B9-541A057B2C44}" type="par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2F1B8D8C-1408-4D11-8D52-FCEC08C64C70}" type="sib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3603872A-D61D-4946-9021-7AD8AEFC9EDE}">
      <dgm:prSet phldrT="[Текст]" custT="1"/>
      <dgm:spPr/>
      <dgm:t>
        <a:bodyPr/>
        <a:lstStyle/>
        <a:p>
          <a:r>
            <a:rPr lang="ru-RU" sz="2000" b="1" dirty="0" smtClean="0"/>
            <a:t>Прикрепляющиеся к костям верхней конечности</a:t>
          </a:r>
          <a:endParaRPr lang="ru-RU" sz="2000" b="1" dirty="0"/>
        </a:p>
      </dgm:t>
    </dgm:pt>
    <dgm:pt modelId="{16C5BAF4-3A10-4746-B0B2-895917B41866}" type="par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8C7F265A-ABDA-4419-AEEC-11CB981C5B24}" type="sib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2C8ABBF7-D92B-4330-8208-757974A6ED27}">
      <dgm:prSet phldrT="[Текст]" custT="1"/>
      <dgm:spPr/>
      <dgm:t>
        <a:bodyPr/>
        <a:lstStyle/>
        <a:p>
          <a:r>
            <a:rPr lang="ru-RU" sz="2000" b="1" dirty="0" smtClean="0"/>
            <a:t>Собственные мышцы</a:t>
          </a:r>
          <a:endParaRPr lang="ru-RU" sz="2000" b="1" dirty="0"/>
        </a:p>
      </dgm:t>
    </dgm:pt>
    <dgm:pt modelId="{E0B3DEE7-211C-42AB-B920-D08D340F2001}" type="par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141750FA-D3FD-4FA3-AB08-353B7EEEDCD5}" type="sib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90795901-B520-4C96-AB60-A50E6202B6EA}" type="pres">
      <dgm:prSet presAssocID="{91CED7A3-8980-4690-B3E7-23BA88891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518C7-04D8-4D3B-9F1D-F2D93ECA79CB}" type="pres">
      <dgm:prSet presAssocID="{FDA33CE0-088C-47DD-BCE6-B46A38BF842F}" presName="hierRoot1" presStyleCnt="0"/>
      <dgm:spPr/>
    </dgm:pt>
    <dgm:pt modelId="{D091581B-F164-42F3-97EE-AF7B036204C8}" type="pres">
      <dgm:prSet presAssocID="{FDA33CE0-088C-47DD-BCE6-B46A38BF842F}" presName="composite" presStyleCnt="0"/>
      <dgm:spPr/>
    </dgm:pt>
    <dgm:pt modelId="{C76CE9B7-44C8-45DC-B949-7DCB0E8EC59F}" type="pres">
      <dgm:prSet presAssocID="{FDA33CE0-088C-47DD-BCE6-B46A38BF842F}" presName="background" presStyleLbl="node0" presStyleIdx="0" presStyleCnt="1"/>
      <dgm:spPr/>
    </dgm:pt>
    <dgm:pt modelId="{99D55BAA-489E-4D51-AF1B-5CE91E8D0D6B}" type="pres">
      <dgm:prSet presAssocID="{FDA33CE0-088C-47DD-BCE6-B46A38BF842F}" presName="text" presStyleLbl="fgAcc0" presStyleIdx="0" presStyleCnt="1" custScaleX="32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6C79-A5D6-44B5-B7B5-2AB3C4440A56}" type="pres">
      <dgm:prSet presAssocID="{FDA33CE0-088C-47DD-BCE6-B46A38BF842F}" presName="hierChild2" presStyleCnt="0"/>
      <dgm:spPr/>
    </dgm:pt>
    <dgm:pt modelId="{11D46D35-07F4-4F6B-B758-D811BFD40F9E}" type="pres">
      <dgm:prSet presAssocID="{16C5BAF4-3A10-4746-B0B2-895917B418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FAEBD-1F31-4D83-909F-F8C15A5B1947}" type="pres">
      <dgm:prSet presAssocID="{3603872A-D61D-4946-9021-7AD8AEFC9EDE}" presName="hierRoot2" presStyleCnt="0"/>
      <dgm:spPr/>
    </dgm:pt>
    <dgm:pt modelId="{D2F709AC-A5FE-4EE2-901F-164EE44A6DD8}" type="pres">
      <dgm:prSet presAssocID="{3603872A-D61D-4946-9021-7AD8AEFC9EDE}" presName="composite2" presStyleCnt="0"/>
      <dgm:spPr/>
    </dgm:pt>
    <dgm:pt modelId="{251A13BB-0D6B-4F67-BEB5-57DFA7ED64B0}" type="pres">
      <dgm:prSet presAssocID="{3603872A-D61D-4946-9021-7AD8AEFC9EDE}" presName="background2" presStyleLbl="node2" presStyleIdx="0" presStyleCnt="2"/>
      <dgm:spPr/>
    </dgm:pt>
    <dgm:pt modelId="{6F7B9F16-8927-49F8-AF89-1E70406FCE03}" type="pres">
      <dgm:prSet presAssocID="{3603872A-D61D-4946-9021-7AD8AEFC9EDE}" presName="text2" presStyleLbl="fgAcc2" presStyleIdx="0" presStyleCnt="2" custScaleX="238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93698-DE89-447B-A3D8-2BC6D6ECB070}" type="pres">
      <dgm:prSet presAssocID="{3603872A-D61D-4946-9021-7AD8AEFC9EDE}" presName="hierChild3" presStyleCnt="0"/>
      <dgm:spPr/>
    </dgm:pt>
    <dgm:pt modelId="{576E7436-2031-4A3B-B29A-A4754C5B69E4}" type="pres">
      <dgm:prSet presAssocID="{E0B3DEE7-211C-42AB-B920-D08D340F20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48596D2-E44D-44DB-BAA4-ACD45095FCF9}" type="pres">
      <dgm:prSet presAssocID="{2C8ABBF7-D92B-4330-8208-757974A6ED27}" presName="hierRoot2" presStyleCnt="0"/>
      <dgm:spPr/>
    </dgm:pt>
    <dgm:pt modelId="{951CB2C1-8EEE-42F1-ABE1-F80692D01DA3}" type="pres">
      <dgm:prSet presAssocID="{2C8ABBF7-D92B-4330-8208-757974A6ED27}" presName="composite2" presStyleCnt="0"/>
      <dgm:spPr/>
    </dgm:pt>
    <dgm:pt modelId="{57021089-6289-48B4-B38A-9D8D17E10646}" type="pres">
      <dgm:prSet presAssocID="{2C8ABBF7-D92B-4330-8208-757974A6ED27}" presName="background2" presStyleLbl="node2" presStyleIdx="1" presStyleCnt="2"/>
      <dgm:spPr/>
    </dgm:pt>
    <dgm:pt modelId="{DFB5C23E-05F3-4EBF-A23A-43BC7F95E458}" type="pres">
      <dgm:prSet presAssocID="{2C8ABBF7-D92B-4330-8208-757974A6ED27}" presName="text2" presStyleLbl="fgAcc2" presStyleIdx="1" presStyleCnt="2" custScaleX="240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A07A4-BE56-4A74-941A-447BB8531235}" type="pres">
      <dgm:prSet presAssocID="{2C8ABBF7-D92B-4330-8208-757974A6ED27}" presName="hierChild3" presStyleCnt="0"/>
      <dgm:spPr/>
    </dgm:pt>
  </dgm:ptLst>
  <dgm:cxnLst>
    <dgm:cxn modelId="{07796C8D-3154-4031-8A3D-2498B1777C30}" type="presOf" srcId="{3603872A-D61D-4946-9021-7AD8AEFC9EDE}" destId="{6F7B9F16-8927-49F8-AF89-1E70406FCE03}" srcOrd="0" destOrd="0" presId="urn:microsoft.com/office/officeart/2005/8/layout/hierarchy1"/>
    <dgm:cxn modelId="{AB4D888D-44E8-4FEA-8495-251F903779CF}" srcId="{91CED7A3-8980-4690-B3E7-23BA8889163A}" destId="{FDA33CE0-088C-47DD-BCE6-B46A38BF842F}" srcOrd="0" destOrd="0" parTransId="{D80177FD-080B-4747-B6B9-541A057B2C44}" sibTransId="{2F1B8D8C-1408-4D11-8D52-FCEC08C64C70}"/>
    <dgm:cxn modelId="{08CF2BA3-7EC6-46CA-9F65-A05347DF250E}" srcId="{FDA33CE0-088C-47DD-BCE6-B46A38BF842F}" destId="{3603872A-D61D-4946-9021-7AD8AEFC9EDE}" srcOrd="0" destOrd="0" parTransId="{16C5BAF4-3A10-4746-B0B2-895917B41866}" sibTransId="{8C7F265A-ABDA-4419-AEEC-11CB981C5B24}"/>
    <dgm:cxn modelId="{790687A5-6092-4409-8845-938C0796DCB9}" type="presOf" srcId="{E0B3DEE7-211C-42AB-B920-D08D340F2001}" destId="{576E7436-2031-4A3B-B29A-A4754C5B69E4}" srcOrd="0" destOrd="0" presId="urn:microsoft.com/office/officeart/2005/8/layout/hierarchy1"/>
    <dgm:cxn modelId="{074B42D7-D9B0-4C9C-809B-18E4F27ADDA2}" type="presOf" srcId="{91CED7A3-8980-4690-B3E7-23BA8889163A}" destId="{90795901-B520-4C96-AB60-A50E6202B6EA}" srcOrd="0" destOrd="0" presId="urn:microsoft.com/office/officeart/2005/8/layout/hierarchy1"/>
    <dgm:cxn modelId="{8AD92222-03D5-48BB-9D45-73F8D2DD94B3}" srcId="{FDA33CE0-088C-47DD-BCE6-B46A38BF842F}" destId="{2C8ABBF7-D92B-4330-8208-757974A6ED27}" srcOrd="1" destOrd="0" parTransId="{E0B3DEE7-211C-42AB-B920-D08D340F2001}" sibTransId="{141750FA-D3FD-4FA3-AB08-353B7EEEDCD5}"/>
    <dgm:cxn modelId="{F4DFD666-AAA6-4D8B-83E5-84A6265EBD37}" type="presOf" srcId="{2C8ABBF7-D92B-4330-8208-757974A6ED27}" destId="{DFB5C23E-05F3-4EBF-A23A-43BC7F95E458}" srcOrd="0" destOrd="0" presId="urn:microsoft.com/office/officeart/2005/8/layout/hierarchy1"/>
    <dgm:cxn modelId="{D65D0C41-10AD-4223-B280-ABB8E3F837DA}" type="presOf" srcId="{FDA33CE0-088C-47DD-BCE6-B46A38BF842F}" destId="{99D55BAA-489E-4D51-AF1B-5CE91E8D0D6B}" srcOrd="0" destOrd="0" presId="urn:microsoft.com/office/officeart/2005/8/layout/hierarchy1"/>
    <dgm:cxn modelId="{866A381B-F799-499F-8A48-EB7059BDBB2C}" type="presOf" srcId="{16C5BAF4-3A10-4746-B0B2-895917B41866}" destId="{11D46D35-07F4-4F6B-B758-D811BFD40F9E}" srcOrd="0" destOrd="0" presId="urn:microsoft.com/office/officeart/2005/8/layout/hierarchy1"/>
    <dgm:cxn modelId="{7BE2EC7E-E4F3-4855-B6FB-6C2AC89C6EB2}" type="presParOf" srcId="{90795901-B520-4C96-AB60-A50E6202B6EA}" destId="{BF5518C7-04D8-4D3B-9F1D-F2D93ECA79CB}" srcOrd="0" destOrd="0" presId="urn:microsoft.com/office/officeart/2005/8/layout/hierarchy1"/>
    <dgm:cxn modelId="{24A18394-5450-41B1-A311-CB2C8CA786EE}" type="presParOf" srcId="{BF5518C7-04D8-4D3B-9F1D-F2D93ECA79CB}" destId="{D091581B-F164-42F3-97EE-AF7B036204C8}" srcOrd="0" destOrd="0" presId="urn:microsoft.com/office/officeart/2005/8/layout/hierarchy1"/>
    <dgm:cxn modelId="{97037DD9-2DEC-4F59-B37F-C9B08C54CAB0}" type="presParOf" srcId="{D091581B-F164-42F3-97EE-AF7B036204C8}" destId="{C76CE9B7-44C8-45DC-B949-7DCB0E8EC59F}" srcOrd="0" destOrd="0" presId="urn:microsoft.com/office/officeart/2005/8/layout/hierarchy1"/>
    <dgm:cxn modelId="{028E1317-A940-4A7C-884D-F8A0C58787C4}" type="presParOf" srcId="{D091581B-F164-42F3-97EE-AF7B036204C8}" destId="{99D55BAA-489E-4D51-AF1B-5CE91E8D0D6B}" srcOrd="1" destOrd="0" presId="urn:microsoft.com/office/officeart/2005/8/layout/hierarchy1"/>
    <dgm:cxn modelId="{962FC605-13E5-4564-8E53-FAAFC5BF9881}" type="presParOf" srcId="{BF5518C7-04D8-4D3B-9F1D-F2D93ECA79CB}" destId="{781B6C79-A5D6-44B5-B7B5-2AB3C4440A56}" srcOrd="1" destOrd="0" presId="urn:microsoft.com/office/officeart/2005/8/layout/hierarchy1"/>
    <dgm:cxn modelId="{FB7BCD77-B310-4279-9C57-61AB4C87AC7D}" type="presParOf" srcId="{781B6C79-A5D6-44B5-B7B5-2AB3C4440A56}" destId="{11D46D35-07F4-4F6B-B758-D811BFD40F9E}" srcOrd="0" destOrd="0" presId="urn:microsoft.com/office/officeart/2005/8/layout/hierarchy1"/>
    <dgm:cxn modelId="{2E8C6A0A-A2C5-4900-9534-5B591C5F61E8}" type="presParOf" srcId="{781B6C79-A5D6-44B5-B7B5-2AB3C4440A56}" destId="{D6BFAEBD-1F31-4D83-909F-F8C15A5B1947}" srcOrd="1" destOrd="0" presId="urn:microsoft.com/office/officeart/2005/8/layout/hierarchy1"/>
    <dgm:cxn modelId="{F96CB22C-20BE-4885-A899-5468F0DD9708}" type="presParOf" srcId="{D6BFAEBD-1F31-4D83-909F-F8C15A5B1947}" destId="{D2F709AC-A5FE-4EE2-901F-164EE44A6DD8}" srcOrd="0" destOrd="0" presId="urn:microsoft.com/office/officeart/2005/8/layout/hierarchy1"/>
    <dgm:cxn modelId="{9188F68A-1AE6-4830-A908-A2FA6F91B774}" type="presParOf" srcId="{D2F709AC-A5FE-4EE2-901F-164EE44A6DD8}" destId="{251A13BB-0D6B-4F67-BEB5-57DFA7ED64B0}" srcOrd="0" destOrd="0" presId="urn:microsoft.com/office/officeart/2005/8/layout/hierarchy1"/>
    <dgm:cxn modelId="{01028E24-613E-4C07-997D-F8B818D77BE6}" type="presParOf" srcId="{D2F709AC-A5FE-4EE2-901F-164EE44A6DD8}" destId="{6F7B9F16-8927-49F8-AF89-1E70406FCE03}" srcOrd="1" destOrd="0" presId="urn:microsoft.com/office/officeart/2005/8/layout/hierarchy1"/>
    <dgm:cxn modelId="{01C6FA3D-4697-4DF4-8EDD-1C98B3B77EEC}" type="presParOf" srcId="{D6BFAEBD-1F31-4D83-909F-F8C15A5B1947}" destId="{72093698-DE89-447B-A3D8-2BC6D6ECB070}" srcOrd="1" destOrd="0" presId="urn:microsoft.com/office/officeart/2005/8/layout/hierarchy1"/>
    <dgm:cxn modelId="{ABD210E8-70C2-44D7-9D64-53CD0105662B}" type="presParOf" srcId="{781B6C79-A5D6-44B5-B7B5-2AB3C4440A56}" destId="{576E7436-2031-4A3B-B29A-A4754C5B69E4}" srcOrd="2" destOrd="0" presId="urn:microsoft.com/office/officeart/2005/8/layout/hierarchy1"/>
    <dgm:cxn modelId="{787F6340-3E9F-4E2A-AED2-77ACC71E2564}" type="presParOf" srcId="{781B6C79-A5D6-44B5-B7B5-2AB3C4440A56}" destId="{A48596D2-E44D-44DB-BAA4-ACD45095FCF9}" srcOrd="3" destOrd="0" presId="urn:microsoft.com/office/officeart/2005/8/layout/hierarchy1"/>
    <dgm:cxn modelId="{EDBB32AD-45C5-427D-BE2D-1C4E70FF94E6}" type="presParOf" srcId="{A48596D2-E44D-44DB-BAA4-ACD45095FCF9}" destId="{951CB2C1-8EEE-42F1-ABE1-F80692D01DA3}" srcOrd="0" destOrd="0" presId="urn:microsoft.com/office/officeart/2005/8/layout/hierarchy1"/>
    <dgm:cxn modelId="{F0A06771-3CA8-43FB-AC11-B87DF1B017B6}" type="presParOf" srcId="{951CB2C1-8EEE-42F1-ABE1-F80692D01DA3}" destId="{57021089-6289-48B4-B38A-9D8D17E10646}" srcOrd="0" destOrd="0" presId="urn:microsoft.com/office/officeart/2005/8/layout/hierarchy1"/>
    <dgm:cxn modelId="{9CF14507-BD0D-4401-92B8-F9CBE78FA9A2}" type="presParOf" srcId="{951CB2C1-8EEE-42F1-ABE1-F80692D01DA3}" destId="{DFB5C23E-05F3-4EBF-A23A-43BC7F95E458}" srcOrd="1" destOrd="0" presId="urn:microsoft.com/office/officeart/2005/8/layout/hierarchy1"/>
    <dgm:cxn modelId="{DF835BBE-6AAB-43A9-80C3-92A86AAF0720}" type="presParOf" srcId="{A48596D2-E44D-44DB-BAA4-ACD45095FCF9}" destId="{B0AA07A4-BE56-4A74-941A-447BB85312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CED7A3-8980-4690-B3E7-23BA88891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33CE0-088C-47DD-BCE6-B46A38BF842F}">
      <dgm:prSet phldrT="[Текст]" custT="1"/>
      <dgm:spPr/>
      <dgm:t>
        <a:bodyPr/>
        <a:lstStyle/>
        <a:p>
          <a:r>
            <a:rPr lang="ru-RU" sz="2800" b="1" dirty="0" smtClean="0"/>
            <a:t>Фасции груди</a:t>
          </a:r>
          <a:endParaRPr lang="ru-RU" sz="2800" b="1" dirty="0"/>
        </a:p>
      </dgm:t>
    </dgm:pt>
    <dgm:pt modelId="{D80177FD-080B-4747-B6B9-541A057B2C44}" type="par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2F1B8D8C-1408-4D11-8D52-FCEC08C64C70}" type="sib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0FA142D7-7253-42BC-840C-75DBB3E07DD9}">
      <dgm:prSet phldrT="[Текст]" custT="1"/>
      <dgm:spPr/>
      <dgm:t>
        <a:bodyPr/>
        <a:lstStyle/>
        <a:p>
          <a:r>
            <a:rPr lang="ru-RU" sz="2000" b="1" dirty="0" smtClean="0"/>
            <a:t>Внутригрудная фасция</a:t>
          </a:r>
          <a:endParaRPr lang="ru-RU" sz="2000" b="1" dirty="0"/>
        </a:p>
      </dgm:t>
    </dgm:pt>
    <dgm:pt modelId="{A6604DE8-FCC1-4D03-A5D4-E0D3D5BB7772}" type="sibTrans" cxnId="{637F5BFB-F04D-45B5-A512-714C0B594648}">
      <dgm:prSet/>
      <dgm:spPr/>
      <dgm:t>
        <a:bodyPr/>
        <a:lstStyle/>
        <a:p>
          <a:endParaRPr lang="ru-RU"/>
        </a:p>
      </dgm:t>
    </dgm:pt>
    <dgm:pt modelId="{6CAC5254-37DE-4535-B95E-FCB6457BF9F2}" type="parTrans" cxnId="{637F5BFB-F04D-45B5-A512-714C0B594648}">
      <dgm:prSet/>
      <dgm:spPr/>
      <dgm:t>
        <a:bodyPr/>
        <a:lstStyle/>
        <a:p>
          <a:endParaRPr lang="ru-RU"/>
        </a:p>
      </dgm:t>
    </dgm:pt>
    <dgm:pt modelId="{2C8ABBF7-D92B-4330-8208-757974A6ED27}">
      <dgm:prSet phldrT="[Текст]" custT="1"/>
      <dgm:spPr/>
      <dgm:t>
        <a:bodyPr/>
        <a:lstStyle/>
        <a:p>
          <a:r>
            <a:rPr lang="ru-RU" sz="2000" b="1" dirty="0" smtClean="0"/>
            <a:t>Собственная фасция груди</a:t>
          </a:r>
          <a:endParaRPr lang="ru-RU" sz="2000" b="1" dirty="0"/>
        </a:p>
      </dgm:t>
    </dgm:pt>
    <dgm:pt modelId="{141750FA-D3FD-4FA3-AB08-353B7EEEDCD5}" type="sib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E0B3DEE7-211C-42AB-B920-D08D340F2001}" type="par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3603872A-D61D-4946-9021-7AD8AEFC9EDE}">
      <dgm:prSet phldrT="[Текст]" custT="1"/>
      <dgm:spPr/>
      <dgm:t>
        <a:bodyPr/>
        <a:lstStyle/>
        <a:p>
          <a:r>
            <a:rPr lang="ru-RU" sz="2000" b="1" dirty="0" smtClean="0"/>
            <a:t>Поверхностная фасция груди</a:t>
          </a:r>
          <a:endParaRPr lang="ru-RU" sz="2000" b="1" dirty="0"/>
        </a:p>
      </dgm:t>
    </dgm:pt>
    <dgm:pt modelId="{8C7F265A-ABDA-4419-AEEC-11CB981C5B24}" type="sib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16C5BAF4-3A10-4746-B0B2-895917B41866}" type="par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90795901-B520-4C96-AB60-A50E6202B6EA}" type="pres">
      <dgm:prSet presAssocID="{91CED7A3-8980-4690-B3E7-23BA88891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518C7-04D8-4D3B-9F1D-F2D93ECA79CB}" type="pres">
      <dgm:prSet presAssocID="{FDA33CE0-088C-47DD-BCE6-B46A38BF842F}" presName="hierRoot1" presStyleCnt="0"/>
      <dgm:spPr/>
    </dgm:pt>
    <dgm:pt modelId="{D091581B-F164-42F3-97EE-AF7B036204C8}" type="pres">
      <dgm:prSet presAssocID="{FDA33CE0-088C-47DD-BCE6-B46A38BF842F}" presName="composite" presStyleCnt="0"/>
      <dgm:spPr/>
    </dgm:pt>
    <dgm:pt modelId="{C76CE9B7-44C8-45DC-B949-7DCB0E8EC59F}" type="pres">
      <dgm:prSet presAssocID="{FDA33CE0-088C-47DD-BCE6-B46A38BF842F}" presName="background" presStyleLbl="node0" presStyleIdx="0" presStyleCnt="1"/>
      <dgm:spPr/>
    </dgm:pt>
    <dgm:pt modelId="{99D55BAA-489E-4D51-AF1B-5CE91E8D0D6B}" type="pres">
      <dgm:prSet presAssocID="{FDA33CE0-088C-47DD-BCE6-B46A38BF842F}" presName="text" presStyleLbl="fgAcc0" presStyleIdx="0" presStyleCnt="1" custScaleX="32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6C79-A5D6-44B5-B7B5-2AB3C4440A56}" type="pres">
      <dgm:prSet presAssocID="{FDA33CE0-088C-47DD-BCE6-B46A38BF842F}" presName="hierChild2" presStyleCnt="0"/>
      <dgm:spPr/>
    </dgm:pt>
    <dgm:pt modelId="{11D46D35-07F4-4F6B-B758-D811BFD40F9E}" type="pres">
      <dgm:prSet presAssocID="{16C5BAF4-3A10-4746-B0B2-895917B4186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6BFAEBD-1F31-4D83-909F-F8C15A5B1947}" type="pres">
      <dgm:prSet presAssocID="{3603872A-D61D-4946-9021-7AD8AEFC9EDE}" presName="hierRoot2" presStyleCnt="0"/>
      <dgm:spPr/>
    </dgm:pt>
    <dgm:pt modelId="{D2F709AC-A5FE-4EE2-901F-164EE44A6DD8}" type="pres">
      <dgm:prSet presAssocID="{3603872A-D61D-4946-9021-7AD8AEFC9EDE}" presName="composite2" presStyleCnt="0"/>
      <dgm:spPr/>
    </dgm:pt>
    <dgm:pt modelId="{251A13BB-0D6B-4F67-BEB5-57DFA7ED64B0}" type="pres">
      <dgm:prSet presAssocID="{3603872A-D61D-4946-9021-7AD8AEFC9EDE}" presName="background2" presStyleLbl="node2" presStyleIdx="0" presStyleCnt="3"/>
      <dgm:spPr>
        <a:solidFill>
          <a:srgbClr val="0033CC"/>
        </a:solidFill>
      </dgm:spPr>
    </dgm:pt>
    <dgm:pt modelId="{6F7B9F16-8927-49F8-AF89-1E70406FCE03}" type="pres">
      <dgm:prSet presAssocID="{3603872A-D61D-4946-9021-7AD8AEFC9EDE}" presName="text2" presStyleLbl="fgAcc2" presStyleIdx="0" presStyleCnt="3" custScaleX="141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93698-DE89-447B-A3D8-2BC6D6ECB070}" type="pres">
      <dgm:prSet presAssocID="{3603872A-D61D-4946-9021-7AD8AEFC9EDE}" presName="hierChild3" presStyleCnt="0"/>
      <dgm:spPr/>
    </dgm:pt>
    <dgm:pt modelId="{576E7436-2031-4A3B-B29A-A4754C5B69E4}" type="pres">
      <dgm:prSet presAssocID="{E0B3DEE7-211C-42AB-B920-D08D340F200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48596D2-E44D-44DB-BAA4-ACD45095FCF9}" type="pres">
      <dgm:prSet presAssocID="{2C8ABBF7-D92B-4330-8208-757974A6ED27}" presName="hierRoot2" presStyleCnt="0"/>
      <dgm:spPr/>
    </dgm:pt>
    <dgm:pt modelId="{951CB2C1-8EEE-42F1-ABE1-F80692D01DA3}" type="pres">
      <dgm:prSet presAssocID="{2C8ABBF7-D92B-4330-8208-757974A6ED27}" presName="composite2" presStyleCnt="0"/>
      <dgm:spPr/>
    </dgm:pt>
    <dgm:pt modelId="{57021089-6289-48B4-B38A-9D8D17E10646}" type="pres">
      <dgm:prSet presAssocID="{2C8ABBF7-D92B-4330-8208-757974A6ED27}" presName="background2" presStyleLbl="node2" presStyleIdx="1" presStyleCnt="3"/>
      <dgm:spPr>
        <a:solidFill>
          <a:srgbClr val="00B050"/>
        </a:solidFill>
      </dgm:spPr>
    </dgm:pt>
    <dgm:pt modelId="{DFB5C23E-05F3-4EBF-A23A-43BC7F95E458}" type="pres">
      <dgm:prSet presAssocID="{2C8ABBF7-D92B-4330-8208-757974A6ED27}" presName="text2" presStyleLbl="fgAcc2" presStyleIdx="1" presStyleCnt="3" custScaleX="138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A07A4-BE56-4A74-941A-447BB8531235}" type="pres">
      <dgm:prSet presAssocID="{2C8ABBF7-D92B-4330-8208-757974A6ED27}" presName="hierChild3" presStyleCnt="0"/>
      <dgm:spPr/>
    </dgm:pt>
    <dgm:pt modelId="{E864310B-B6FA-449B-95BE-7B4BC1A73AD0}" type="pres">
      <dgm:prSet presAssocID="{6CAC5254-37DE-4535-B95E-FCB6457BF9F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4D1E27E-1FDB-4682-BF98-7BF6DA46F102}" type="pres">
      <dgm:prSet presAssocID="{0FA142D7-7253-42BC-840C-75DBB3E07DD9}" presName="hierRoot2" presStyleCnt="0"/>
      <dgm:spPr/>
    </dgm:pt>
    <dgm:pt modelId="{5DE44048-397A-46A7-A327-52FAD39D7D92}" type="pres">
      <dgm:prSet presAssocID="{0FA142D7-7253-42BC-840C-75DBB3E07DD9}" presName="composite2" presStyleCnt="0"/>
      <dgm:spPr/>
    </dgm:pt>
    <dgm:pt modelId="{BEC7B753-E31B-4D40-97F1-2B67DD39877C}" type="pres">
      <dgm:prSet presAssocID="{0FA142D7-7253-42BC-840C-75DBB3E07DD9}" presName="background2" presStyleLbl="node2" presStyleIdx="2" presStyleCnt="3"/>
      <dgm:spPr>
        <a:solidFill>
          <a:srgbClr val="FF0000"/>
        </a:solidFill>
      </dgm:spPr>
    </dgm:pt>
    <dgm:pt modelId="{B0BDFD9E-BE14-4D3A-82AB-35AEF79F1124}" type="pres">
      <dgm:prSet presAssocID="{0FA142D7-7253-42BC-840C-75DBB3E07DD9}" presName="text2" presStyleLbl="fgAcc2" presStyleIdx="2" presStyleCnt="3" custScaleX="140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B14A9-F008-4778-AB54-D817CDD5EDE6}" type="pres">
      <dgm:prSet presAssocID="{0FA142D7-7253-42BC-840C-75DBB3E07DD9}" presName="hierChild3" presStyleCnt="0"/>
      <dgm:spPr/>
    </dgm:pt>
  </dgm:ptLst>
  <dgm:cxnLst>
    <dgm:cxn modelId="{AB4D888D-44E8-4FEA-8495-251F903779CF}" srcId="{91CED7A3-8980-4690-B3E7-23BA8889163A}" destId="{FDA33CE0-088C-47DD-BCE6-B46A38BF842F}" srcOrd="0" destOrd="0" parTransId="{D80177FD-080B-4747-B6B9-541A057B2C44}" sibTransId="{2F1B8D8C-1408-4D11-8D52-FCEC08C64C70}"/>
    <dgm:cxn modelId="{9D40F08B-1DDE-4F20-BB50-4B4E829EFB58}" type="presOf" srcId="{0FA142D7-7253-42BC-840C-75DBB3E07DD9}" destId="{B0BDFD9E-BE14-4D3A-82AB-35AEF79F1124}" srcOrd="0" destOrd="0" presId="urn:microsoft.com/office/officeart/2005/8/layout/hierarchy1"/>
    <dgm:cxn modelId="{C9FAFA1E-6B4E-4069-A50E-5BC4D5986048}" type="presOf" srcId="{2C8ABBF7-D92B-4330-8208-757974A6ED27}" destId="{DFB5C23E-05F3-4EBF-A23A-43BC7F95E458}" srcOrd="0" destOrd="0" presId="urn:microsoft.com/office/officeart/2005/8/layout/hierarchy1"/>
    <dgm:cxn modelId="{A50D3574-77B9-4AF0-956F-47B0071FD8B1}" type="presOf" srcId="{3603872A-D61D-4946-9021-7AD8AEFC9EDE}" destId="{6F7B9F16-8927-49F8-AF89-1E70406FCE03}" srcOrd="0" destOrd="0" presId="urn:microsoft.com/office/officeart/2005/8/layout/hierarchy1"/>
    <dgm:cxn modelId="{481DFD8D-92D1-45E6-8E6E-AA3FB0A95757}" type="presOf" srcId="{E0B3DEE7-211C-42AB-B920-D08D340F2001}" destId="{576E7436-2031-4A3B-B29A-A4754C5B69E4}" srcOrd="0" destOrd="0" presId="urn:microsoft.com/office/officeart/2005/8/layout/hierarchy1"/>
    <dgm:cxn modelId="{243A77F7-49CC-4379-9BEF-D952492EA305}" type="presOf" srcId="{16C5BAF4-3A10-4746-B0B2-895917B41866}" destId="{11D46D35-07F4-4F6B-B758-D811BFD40F9E}" srcOrd="0" destOrd="0" presId="urn:microsoft.com/office/officeart/2005/8/layout/hierarchy1"/>
    <dgm:cxn modelId="{5AB5581B-4E5E-47DA-8237-2E1A7214ED19}" type="presOf" srcId="{91CED7A3-8980-4690-B3E7-23BA8889163A}" destId="{90795901-B520-4C96-AB60-A50E6202B6EA}" srcOrd="0" destOrd="0" presId="urn:microsoft.com/office/officeart/2005/8/layout/hierarchy1"/>
    <dgm:cxn modelId="{8AD92222-03D5-48BB-9D45-73F8D2DD94B3}" srcId="{FDA33CE0-088C-47DD-BCE6-B46A38BF842F}" destId="{2C8ABBF7-D92B-4330-8208-757974A6ED27}" srcOrd="1" destOrd="0" parTransId="{E0B3DEE7-211C-42AB-B920-D08D340F2001}" sibTransId="{141750FA-D3FD-4FA3-AB08-353B7EEEDCD5}"/>
    <dgm:cxn modelId="{4A23310E-EB97-4E8D-8B56-C81B36B4127B}" type="presOf" srcId="{FDA33CE0-088C-47DD-BCE6-B46A38BF842F}" destId="{99D55BAA-489E-4D51-AF1B-5CE91E8D0D6B}" srcOrd="0" destOrd="0" presId="urn:microsoft.com/office/officeart/2005/8/layout/hierarchy1"/>
    <dgm:cxn modelId="{637F5BFB-F04D-45B5-A512-714C0B594648}" srcId="{FDA33CE0-088C-47DD-BCE6-B46A38BF842F}" destId="{0FA142D7-7253-42BC-840C-75DBB3E07DD9}" srcOrd="2" destOrd="0" parTransId="{6CAC5254-37DE-4535-B95E-FCB6457BF9F2}" sibTransId="{A6604DE8-FCC1-4D03-A5D4-E0D3D5BB7772}"/>
    <dgm:cxn modelId="{08CF2BA3-7EC6-46CA-9F65-A05347DF250E}" srcId="{FDA33CE0-088C-47DD-BCE6-B46A38BF842F}" destId="{3603872A-D61D-4946-9021-7AD8AEFC9EDE}" srcOrd="0" destOrd="0" parTransId="{16C5BAF4-3A10-4746-B0B2-895917B41866}" sibTransId="{8C7F265A-ABDA-4419-AEEC-11CB981C5B24}"/>
    <dgm:cxn modelId="{7598C627-0AA0-4358-B17A-EB769E43B35C}" type="presOf" srcId="{6CAC5254-37DE-4535-B95E-FCB6457BF9F2}" destId="{E864310B-B6FA-449B-95BE-7B4BC1A73AD0}" srcOrd="0" destOrd="0" presId="urn:microsoft.com/office/officeart/2005/8/layout/hierarchy1"/>
    <dgm:cxn modelId="{E061F4DF-3144-451A-B213-1FC7712F281A}" type="presParOf" srcId="{90795901-B520-4C96-AB60-A50E6202B6EA}" destId="{BF5518C7-04D8-4D3B-9F1D-F2D93ECA79CB}" srcOrd="0" destOrd="0" presId="urn:microsoft.com/office/officeart/2005/8/layout/hierarchy1"/>
    <dgm:cxn modelId="{D097C660-34F3-4965-86CA-5490CD98CFD4}" type="presParOf" srcId="{BF5518C7-04D8-4D3B-9F1D-F2D93ECA79CB}" destId="{D091581B-F164-42F3-97EE-AF7B036204C8}" srcOrd="0" destOrd="0" presId="urn:microsoft.com/office/officeart/2005/8/layout/hierarchy1"/>
    <dgm:cxn modelId="{C0A2793B-AEE4-4429-9683-7B3D0DCE9AD1}" type="presParOf" srcId="{D091581B-F164-42F3-97EE-AF7B036204C8}" destId="{C76CE9B7-44C8-45DC-B949-7DCB0E8EC59F}" srcOrd="0" destOrd="0" presId="urn:microsoft.com/office/officeart/2005/8/layout/hierarchy1"/>
    <dgm:cxn modelId="{79C6B790-C4D7-4677-B5F9-4E557E0E458F}" type="presParOf" srcId="{D091581B-F164-42F3-97EE-AF7B036204C8}" destId="{99D55BAA-489E-4D51-AF1B-5CE91E8D0D6B}" srcOrd="1" destOrd="0" presId="urn:microsoft.com/office/officeart/2005/8/layout/hierarchy1"/>
    <dgm:cxn modelId="{34FBFAB3-882D-4246-A32B-36F10849E9A5}" type="presParOf" srcId="{BF5518C7-04D8-4D3B-9F1D-F2D93ECA79CB}" destId="{781B6C79-A5D6-44B5-B7B5-2AB3C4440A56}" srcOrd="1" destOrd="0" presId="urn:microsoft.com/office/officeart/2005/8/layout/hierarchy1"/>
    <dgm:cxn modelId="{48E889D4-A881-4B6A-A490-0CF3C56C724B}" type="presParOf" srcId="{781B6C79-A5D6-44B5-B7B5-2AB3C4440A56}" destId="{11D46D35-07F4-4F6B-B758-D811BFD40F9E}" srcOrd="0" destOrd="0" presId="urn:microsoft.com/office/officeart/2005/8/layout/hierarchy1"/>
    <dgm:cxn modelId="{ED3FD29A-F5FE-4DB4-9CB6-36189BEB04D3}" type="presParOf" srcId="{781B6C79-A5D6-44B5-B7B5-2AB3C4440A56}" destId="{D6BFAEBD-1F31-4D83-909F-F8C15A5B1947}" srcOrd="1" destOrd="0" presId="urn:microsoft.com/office/officeart/2005/8/layout/hierarchy1"/>
    <dgm:cxn modelId="{C538387C-6B36-4C45-AF7A-CF65A456B33C}" type="presParOf" srcId="{D6BFAEBD-1F31-4D83-909F-F8C15A5B1947}" destId="{D2F709AC-A5FE-4EE2-901F-164EE44A6DD8}" srcOrd="0" destOrd="0" presId="urn:microsoft.com/office/officeart/2005/8/layout/hierarchy1"/>
    <dgm:cxn modelId="{3DA237E1-3518-475E-9E02-03E67B54565D}" type="presParOf" srcId="{D2F709AC-A5FE-4EE2-901F-164EE44A6DD8}" destId="{251A13BB-0D6B-4F67-BEB5-57DFA7ED64B0}" srcOrd="0" destOrd="0" presId="urn:microsoft.com/office/officeart/2005/8/layout/hierarchy1"/>
    <dgm:cxn modelId="{0CF0F201-345E-4966-9F49-9EE4691401D3}" type="presParOf" srcId="{D2F709AC-A5FE-4EE2-901F-164EE44A6DD8}" destId="{6F7B9F16-8927-49F8-AF89-1E70406FCE03}" srcOrd="1" destOrd="0" presId="urn:microsoft.com/office/officeart/2005/8/layout/hierarchy1"/>
    <dgm:cxn modelId="{460E63FB-2F07-44AF-9841-3EB902C77E9C}" type="presParOf" srcId="{D6BFAEBD-1F31-4D83-909F-F8C15A5B1947}" destId="{72093698-DE89-447B-A3D8-2BC6D6ECB070}" srcOrd="1" destOrd="0" presId="urn:microsoft.com/office/officeart/2005/8/layout/hierarchy1"/>
    <dgm:cxn modelId="{528AE170-CB34-4182-96DF-CE865387DD55}" type="presParOf" srcId="{781B6C79-A5D6-44B5-B7B5-2AB3C4440A56}" destId="{576E7436-2031-4A3B-B29A-A4754C5B69E4}" srcOrd="2" destOrd="0" presId="urn:microsoft.com/office/officeart/2005/8/layout/hierarchy1"/>
    <dgm:cxn modelId="{4330BE3C-DD21-4350-BAE6-141DD0B4D77E}" type="presParOf" srcId="{781B6C79-A5D6-44B5-B7B5-2AB3C4440A56}" destId="{A48596D2-E44D-44DB-BAA4-ACD45095FCF9}" srcOrd="3" destOrd="0" presId="urn:microsoft.com/office/officeart/2005/8/layout/hierarchy1"/>
    <dgm:cxn modelId="{36D17593-F236-4C8A-A33C-F5399A913DAC}" type="presParOf" srcId="{A48596D2-E44D-44DB-BAA4-ACD45095FCF9}" destId="{951CB2C1-8EEE-42F1-ABE1-F80692D01DA3}" srcOrd="0" destOrd="0" presId="urn:microsoft.com/office/officeart/2005/8/layout/hierarchy1"/>
    <dgm:cxn modelId="{E2F0B74C-96E8-4E6B-B812-92DED8E9AFDF}" type="presParOf" srcId="{951CB2C1-8EEE-42F1-ABE1-F80692D01DA3}" destId="{57021089-6289-48B4-B38A-9D8D17E10646}" srcOrd="0" destOrd="0" presId="urn:microsoft.com/office/officeart/2005/8/layout/hierarchy1"/>
    <dgm:cxn modelId="{403263A0-95B5-4739-859E-9F0539D981BB}" type="presParOf" srcId="{951CB2C1-8EEE-42F1-ABE1-F80692D01DA3}" destId="{DFB5C23E-05F3-4EBF-A23A-43BC7F95E458}" srcOrd="1" destOrd="0" presId="urn:microsoft.com/office/officeart/2005/8/layout/hierarchy1"/>
    <dgm:cxn modelId="{48EBD74C-7401-4C02-BEE6-26D71017793C}" type="presParOf" srcId="{A48596D2-E44D-44DB-BAA4-ACD45095FCF9}" destId="{B0AA07A4-BE56-4A74-941A-447BB8531235}" srcOrd="1" destOrd="0" presId="urn:microsoft.com/office/officeart/2005/8/layout/hierarchy1"/>
    <dgm:cxn modelId="{C36FAE61-C668-46DB-8BDA-A66B18D96EEB}" type="presParOf" srcId="{781B6C79-A5D6-44B5-B7B5-2AB3C4440A56}" destId="{E864310B-B6FA-449B-95BE-7B4BC1A73AD0}" srcOrd="4" destOrd="0" presId="urn:microsoft.com/office/officeart/2005/8/layout/hierarchy1"/>
    <dgm:cxn modelId="{F13CC7CA-A9DD-4ADC-B1C6-40C6DAB37412}" type="presParOf" srcId="{781B6C79-A5D6-44B5-B7B5-2AB3C4440A56}" destId="{F4D1E27E-1FDB-4682-BF98-7BF6DA46F102}" srcOrd="5" destOrd="0" presId="urn:microsoft.com/office/officeart/2005/8/layout/hierarchy1"/>
    <dgm:cxn modelId="{7D35A490-8986-4273-854D-03BB70E8FF50}" type="presParOf" srcId="{F4D1E27E-1FDB-4682-BF98-7BF6DA46F102}" destId="{5DE44048-397A-46A7-A327-52FAD39D7D92}" srcOrd="0" destOrd="0" presId="urn:microsoft.com/office/officeart/2005/8/layout/hierarchy1"/>
    <dgm:cxn modelId="{3BF2B6BA-1944-4E12-B62D-36C47F6625C9}" type="presParOf" srcId="{5DE44048-397A-46A7-A327-52FAD39D7D92}" destId="{BEC7B753-E31B-4D40-97F1-2B67DD39877C}" srcOrd="0" destOrd="0" presId="urn:microsoft.com/office/officeart/2005/8/layout/hierarchy1"/>
    <dgm:cxn modelId="{D8AB77F2-275D-41D0-A9D6-84BDC67AED91}" type="presParOf" srcId="{5DE44048-397A-46A7-A327-52FAD39D7D92}" destId="{B0BDFD9E-BE14-4D3A-82AB-35AEF79F1124}" srcOrd="1" destOrd="0" presId="urn:microsoft.com/office/officeart/2005/8/layout/hierarchy1"/>
    <dgm:cxn modelId="{A99B29D8-63C3-4D2D-9295-94551E8CC3AC}" type="presParOf" srcId="{F4D1E27E-1FDB-4682-BF98-7BF6DA46F102}" destId="{AAEB14A9-F008-4778-AB54-D817CDD5ED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CED7A3-8980-4690-B3E7-23BA88891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33CE0-088C-47DD-BCE6-B46A38BF842F}">
      <dgm:prSet phldrT="[Текст]" custT="1"/>
      <dgm:spPr/>
      <dgm:t>
        <a:bodyPr/>
        <a:lstStyle/>
        <a:p>
          <a:r>
            <a:rPr lang="ru-RU" sz="2800" b="1" dirty="0" smtClean="0"/>
            <a:t>Мышцы живота</a:t>
          </a:r>
          <a:endParaRPr lang="ru-RU" sz="2800" b="1" dirty="0"/>
        </a:p>
      </dgm:t>
    </dgm:pt>
    <dgm:pt modelId="{D80177FD-080B-4747-B6B9-541A057B2C44}" type="par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2F1B8D8C-1408-4D11-8D52-FCEC08C64C70}" type="sib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3603872A-D61D-4946-9021-7AD8AEFC9EDE}">
      <dgm:prSet phldrT="[Текст]" custT="1"/>
      <dgm:spPr/>
      <dgm:t>
        <a:bodyPr/>
        <a:lstStyle/>
        <a:p>
          <a:r>
            <a:rPr lang="ru-RU" sz="2000" b="1" dirty="0" err="1" smtClean="0"/>
            <a:t>Передне-латеральная</a:t>
          </a:r>
          <a:r>
            <a:rPr lang="ru-RU" sz="2000" b="1" dirty="0" smtClean="0"/>
            <a:t> группа</a:t>
          </a:r>
          <a:endParaRPr lang="ru-RU" sz="2000" b="1" dirty="0"/>
        </a:p>
      </dgm:t>
    </dgm:pt>
    <dgm:pt modelId="{16C5BAF4-3A10-4746-B0B2-895917B41866}" type="par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8C7F265A-ABDA-4419-AEEC-11CB981C5B24}" type="sib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2C8ABBF7-D92B-4330-8208-757974A6ED27}">
      <dgm:prSet phldrT="[Текст]" custT="1"/>
      <dgm:spPr/>
      <dgm:t>
        <a:bodyPr/>
        <a:lstStyle/>
        <a:p>
          <a:r>
            <a:rPr lang="ru-RU" sz="2000" b="1" dirty="0" smtClean="0"/>
            <a:t>Задняя группа</a:t>
          </a:r>
          <a:endParaRPr lang="ru-RU" sz="2000" b="1" dirty="0"/>
        </a:p>
      </dgm:t>
    </dgm:pt>
    <dgm:pt modelId="{E0B3DEE7-211C-42AB-B920-D08D340F2001}" type="par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141750FA-D3FD-4FA3-AB08-353B7EEEDCD5}" type="sib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BAD39669-F907-4989-8EFF-582B1B95E6F4}">
      <dgm:prSet phldrT="[Текст]" custT="1"/>
      <dgm:spPr/>
      <dgm:t>
        <a:bodyPr/>
        <a:lstStyle/>
        <a:p>
          <a:r>
            <a:rPr lang="ru-RU" sz="2000" b="1" dirty="0" smtClean="0"/>
            <a:t>Длинные</a:t>
          </a:r>
          <a:endParaRPr lang="ru-RU" sz="2000" b="1" dirty="0"/>
        </a:p>
      </dgm:t>
    </dgm:pt>
    <dgm:pt modelId="{91568B1A-B74B-4FF8-A993-293E0767C18C}" type="parTrans" cxnId="{7105F3BA-DC8C-4D1E-B684-2A071A2C8109}">
      <dgm:prSet/>
      <dgm:spPr/>
      <dgm:t>
        <a:bodyPr/>
        <a:lstStyle/>
        <a:p>
          <a:endParaRPr lang="ru-RU"/>
        </a:p>
      </dgm:t>
    </dgm:pt>
    <dgm:pt modelId="{500C5287-46C2-4D35-85A6-D48F09FBA143}" type="sibTrans" cxnId="{7105F3BA-DC8C-4D1E-B684-2A071A2C8109}">
      <dgm:prSet/>
      <dgm:spPr/>
      <dgm:t>
        <a:bodyPr/>
        <a:lstStyle/>
        <a:p>
          <a:endParaRPr lang="ru-RU"/>
        </a:p>
      </dgm:t>
    </dgm:pt>
    <dgm:pt modelId="{15FA6E8E-745B-482F-9EBE-B51F7148687A}">
      <dgm:prSet phldrT="[Текст]" custT="1"/>
      <dgm:spPr/>
      <dgm:t>
        <a:bodyPr/>
        <a:lstStyle/>
        <a:p>
          <a:r>
            <a:rPr lang="ru-RU" sz="2000" b="1" dirty="0" smtClean="0"/>
            <a:t>широкие</a:t>
          </a:r>
          <a:endParaRPr lang="ru-RU" sz="2000" b="1" dirty="0"/>
        </a:p>
      </dgm:t>
    </dgm:pt>
    <dgm:pt modelId="{2FE402D4-1D3F-45A2-B423-9D641D4F8A87}" type="parTrans" cxnId="{9A307631-83CC-418E-91D8-5EBC2DA7E129}">
      <dgm:prSet/>
      <dgm:spPr/>
      <dgm:t>
        <a:bodyPr/>
        <a:lstStyle/>
        <a:p>
          <a:endParaRPr lang="ru-RU"/>
        </a:p>
      </dgm:t>
    </dgm:pt>
    <dgm:pt modelId="{ABF58B09-3198-4E97-9FFD-0216F6B009B8}" type="sibTrans" cxnId="{9A307631-83CC-418E-91D8-5EBC2DA7E129}">
      <dgm:prSet/>
      <dgm:spPr/>
      <dgm:t>
        <a:bodyPr/>
        <a:lstStyle/>
        <a:p>
          <a:endParaRPr lang="ru-RU"/>
        </a:p>
      </dgm:t>
    </dgm:pt>
    <dgm:pt modelId="{90795901-B520-4C96-AB60-A50E6202B6EA}" type="pres">
      <dgm:prSet presAssocID="{91CED7A3-8980-4690-B3E7-23BA88891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518C7-04D8-4D3B-9F1D-F2D93ECA79CB}" type="pres">
      <dgm:prSet presAssocID="{FDA33CE0-088C-47DD-BCE6-B46A38BF842F}" presName="hierRoot1" presStyleCnt="0"/>
      <dgm:spPr/>
    </dgm:pt>
    <dgm:pt modelId="{D091581B-F164-42F3-97EE-AF7B036204C8}" type="pres">
      <dgm:prSet presAssocID="{FDA33CE0-088C-47DD-BCE6-B46A38BF842F}" presName="composite" presStyleCnt="0"/>
      <dgm:spPr/>
    </dgm:pt>
    <dgm:pt modelId="{C76CE9B7-44C8-45DC-B949-7DCB0E8EC59F}" type="pres">
      <dgm:prSet presAssocID="{FDA33CE0-088C-47DD-BCE6-B46A38BF842F}" presName="background" presStyleLbl="node0" presStyleIdx="0" presStyleCnt="1"/>
      <dgm:spPr/>
    </dgm:pt>
    <dgm:pt modelId="{99D55BAA-489E-4D51-AF1B-5CE91E8D0D6B}" type="pres">
      <dgm:prSet presAssocID="{FDA33CE0-088C-47DD-BCE6-B46A38BF842F}" presName="text" presStyleLbl="fgAcc0" presStyleIdx="0" presStyleCnt="1" custScaleX="32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6C79-A5D6-44B5-B7B5-2AB3C4440A56}" type="pres">
      <dgm:prSet presAssocID="{FDA33CE0-088C-47DD-BCE6-B46A38BF842F}" presName="hierChild2" presStyleCnt="0"/>
      <dgm:spPr/>
    </dgm:pt>
    <dgm:pt modelId="{11D46D35-07F4-4F6B-B758-D811BFD40F9E}" type="pres">
      <dgm:prSet presAssocID="{16C5BAF4-3A10-4746-B0B2-895917B418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FAEBD-1F31-4D83-909F-F8C15A5B1947}" type="pres">
      <dgm:prSet presAssocID="{3603872A-D61D-4946-9021-7AD8AEFC9EDE}" presName="hierRoot2" presStyleCnt="0"/>
      <dgm:spPr/>
    </dgm:pt>
    <dgm:pt modelId="{D2F709AC-A5FE-4EE2-901F-164EE44A6DD8}" type="pres">
      <dgm:prSet presAssocID="{3603872A-D61D-4946-9021-7AD8AEFC9EDE}" presName="composite2" presStyleCnt="0"/>
      <dgm:spPr/>
    </dgm:pt>
    <dgm:pt modelId="{251A13BB-0D6B-4F67-BEB5-57DFA7ED64B0}" type="pres">
      <dgm:prSet presAssocID="{3603872A-D61D-4946-9021-7AD8AEFC9EDE}" presName="background2" presStyleLbl="node2" presStyleIdx="0" presStyleCnt="2"/>
      <dgm:spPr/>
    </dgm:pt>
    <dgm:pt modelId="{6F7B9F16-8927-49F8-AF89-1E70406FCE03}" type="pres">
      <dgm:prSet presAssocID="{3603872A-D61D-4946-9021-7AD8AEFC9EDE}" presName="text2" presStyleLbl="fgAcc2" presStyleIdx="0" presStyleCnt="2" custScaleX="534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93698-DE89-447B-A3D8-2BC6D6ECB070}" type="pres">
      <dgm:prSet presAssocID="{3603872A-D61D-4946-9021-7AD8AEFC9EDE}" presName="hierChild3" presStyleCnt="0"/>
      <dgm:spPr/>
    </dgm:pt>
    <dgm:pt modelId="{BE193CA0-6F7E-4373-B3DF-506213DD7CB1}" type="pres">
      <dgm:prSet presAssocID="{91568B1A-B74B-4FF8-A993-293E0767C18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4426CDF-3237-4828-91A2-8F26A6DC37F5}" type="pres">
      <dgm:prSet presAssocID="{BAD39669-F907-4989-8EFF-582B1B95E6F4}" presName="hierRoot3" presStyleCnt="0"/>
      <dgm:spPr/>
    </dgm:pt>
    <dgm:pt modelId="{F0080B4C-74A6-4758-9B9A-135F2986AB1E}" type="pres">
      <dgm:prSet presAssocID="{BAD39669-F907-4989-8EFF-582B1B95E6F4}" presName="composite3" presStyleCnt="0"/>
      <dgm:spPr/>
    </dgm:pt>
    <dgm:pt modelId="{8689C151-B8C8-4F73-AFEA-A250EEEDD431}" type="pres">
      <dgm:prSet presAssocID="{BAD39669-F907-4989-8EFF-582B1B95E6F4}" presName="background3" presStyleLbl="node3" presStyleIdx="0" presStyleCnt="2"/>
      <dgm:spPr/>
    </dgm:pt>
    <dgm:pt modelId="{C199836F-D052-4908-868D-AD757B099DB5}" type="pres">
      <dgm:prSet presAssocID="{BAD39669-F907-4989-8EFF-582B1B95E6F4}" presName="text3" presStyleLbl="fgAcc3" presStyleIdx="0" presStyleCnt="2" custScaleX="252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9220B-3AB5-4EEE-872B-FE4CA5801976}" type="pres">
      <dgm:prSet presAssocID="{BAD39669-F907-4989-8EFF-582B1B95E6F4}" presName="hierChild4" presStyleCnt="0"/>
      <dgm:spPr/>
    </dgm:pt>
    <dgm:pt modelId="{103D9675-E3A8-4A32-B63C-756F966D4F81}" type="pres">
      <dgm:prSet presAssocID="{2FE402D4-1D3F-45A2-B423-9D641D4F8A8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6BFDBDD-8EF6-41E0-B67E-35A64A2BF612}" type="pres">
      <dgm:prSet presAssocID="{15FA6E8E-745B-482F-9EBE-B51F7148687A}" presName="hierRoot3" presStyleCnt="0"/>
      <dgm:spPr/>
    </dgm:pt>
    <dgm:pt modelId="{1D561026-276B-4BC1-B1E2-A702626ECEA4}" type="pres">
      <dgm:prSet presAssocID="{15FA6E8E-745B-482F-9EBE-B51F7148687A}" presName="composite3" presStyleCnt="0"/>
      <dgm:spPr/>
    </dgm:pt>
    <dgm:pt modelId="{6A2764B9-1418-4422-BD87-D612917E99BA}" type="pres">
      <dgm:prSet presAssocID="{15FA6E8E-745B-482F-9EBE-B51F7148687A}" presName="background3" presStyleLbl="node3" presStyleIdx="1" presStyleCnt="2"/>
      <dgm:spPr/>
    </dgm:pt>
    <dgm:pt modelId="{2F1A2AB2-8266-4982-8A00-03076C2A96C1}" type="pres">
      <dgm:prSet presAssocID="{15FA6E8E-745B-482F-9EBE-B51F7148687A}" presName="text3" presStyleLbl="fgAcc3" presStyleIdx="1" presStyleCnt="2" custScaleX="251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47587C-3D1F-497A-96C6-92A584F4E23A}" type="pres">
      <dgm:prSet presAssocID="{15FA6E8E-745B-482F-9EBE-B51F7148687A}" presName="hierChild4" presStyleCnt="0"/>
      <dgm:spPr/>
    </dgm:pt>
    <dgm:pt modelId="{576E7436-2031-4A3B-B29A-A4754C5B69E4}" type="pres">
      <dgm:prSet presAssocID="{E0B3DEE7-211C-42AB-B920-D08D340F20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48596D2-E44D-44DB-BAA4-ACD45095FCF9}" type="pres">
      <dgm:prSet presAssocID="{2C8ABBF7-D92B-4330-8208-757974A6ED27}" presName="hierRoot2" presStyleCnt="0"/>
      <dgm:spPr/>
    </dgm:pt>
    <dgm:pt modelId="{951CB2C1-8EEE-42F1-ABE1-F80692D01DA3}" type="pres">
      <dgm:prSet presAssocID="{2C8ABBF7-D92B-4330-8208-757974A6ED27}" presName="composite2" presStyleCnt="0"/>
      <dgm:spPr/>
    </dgm:pt>
    <dgm:pt modelId="{57021089-6289-48B4-B38A-9D8D17E10646}" type="pres">
      <dgm:prSet presAssocID="{2C8ABBF7-D92B-4330-8208-757974A6ED27}" presName="background2" presStyleLbl="node2" presStyleIdx="1" presStyleCnt="2"/>
      <dgm:spPr/>
    </dgm:pt>
    <dgm:pt modelId="{DFB5C23E-05F3-4EBF-A23A-43BC7F95E458}" type="pres">
      <dgm:prSet presAssocID="{2C8ABBF7-D92B-4330-8208-757974A6ED27}" presName="text2" presStyleLbl="fgAcc2" presStyleIdx="1" presStyleCnt="2" custScaleX="240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A07A4-BE56-4A74-941A-447BB8531235}" type="pres">
      <dgm:prSet presAssocID="{2C8ABBF7-D92B-4330-8208-757974A6ED27}" presName="hierChild3" presStyleCnt="0"/>
      <dgm:spPr/>
    </dgm:pt>
  </dgm:ptLst>
  <dgm:cxnLst>
    <dgm:cxn modelId="{5C3D7DC7-3967-4741-ADF6-9CD3B6DDDAF0}" type="presOf" srcId="{BAD39669-F907-4989-8EFF-582B1B95E6F4}" destId="{C199836F-D052-4908-868D-AD757B099DB5}" srcOrd="0" destOrd="0" presId="urn:microsoft.com/office/officeart/2005/8/layout/hierarchy1"/>
    <dgm:cxn modelId="{AB4D888D-44E8-4FEA-8495-251F903779CF}" srcId="{91CED7A3-8980-4690-B3E7-23BA8889163A}" destId="{FDA33CE0-088C-47DD-BCE6-B46A38BF842F}" srcOrd="0" destOrd="0" parTransId="{D80177FD-080B-4747-B6B9-541A057B2C44}" sibTransId="{2F1B8D8C-1408-4D11-8D52-FCEC08C64C70}"/>
    <dgm:cxn modelId="{7105F3BA-DC8C-4D1E-B684-2A071A2C8109}" srcId="{3603872A-D61D-4946-9021-7AD8AEFC9EDE}" destId="{BAD39669-F907-4989-8EFF-582B1B95E6F4}" srcOrd="0" destOrd="0" parTransId="{91568B1A-B74B-4FF8-A993-293E0767C18C}" sibTransId="{500C5287-46C2-4D35-85A6-D48F09FBA143}"/>
    <dgm:cxn modelId="{42F06A93-A617-4C6B-9941-511ABF10673C}" type="presOf" srcId="{2FE402D4-1D3F-45A2-B423-9D641D4F8A87}" destId="{103D9675-E3A8-4A32-B63C-756F966D4F81}" srcOrd="0" destOrd="0" presId="urn:microsoft.com/office/officeart/2005/8/layout/hierarchy1"/>
    <dgm:cxn modelId="{EF3A7BA8-15BC-4FC1-BFAF-BE088E351426}" type="presOf" srcId="{16C5BAF4-3A10-4746-B0B2-895917B41866}" destId="{11D46D35-07F4-4F6B-B758-D811BFD40F9E}" srcOrd="0" destOrd="0" presId="urn:microsoft.com/office/officeart/2005/8/layout/hierarchy1"/>
    <dgm:cxn modelId="{4D055E25-BA60-4F13-86E1-627A25B13452}" type="presOf" srcId="{3603872A-D61D-4946-9021-7AD8AEFC9EDE}" destId="{6F7B9F16-8927-49F8-AF89-1E70406FCE03}" srcOrd="0" destOrd="0" presId="urn:microsoft.com/office/officeart/2005/8/layout/hierarchy1"/>
    <dgm:cxn modelId="{974F7B1C-AC53-4247-A8D9-08E9E5554A17}" type="presOf" srcId="{91568B1A-B74B-4FF8-A993-293E0767C18C}" destId="{BE193CA0-6F7E-4373-B3DF-506213DD7CB1}" srcOrd="0" destOrd="0" presId="urn:microsoft.com/office/officeart/2005/8/layout/hierarchy1"/>
    <dgm:cxn modelId="{CC40234C-9A4F-4211-8758-57EE1D78DA22}" type="presOf" srcId="{91CED7A3-8980-4690-B3E7-23BA8889163A}" destId="{90795901-B520-4C96-AB60-A50E6202B6EA}" srcOrd="0" destOrd="0" presId="urn:microsoft.com/office/officeart/2005/8/layout/hierarchy1"/>
    <dgm:cxn modelId="{08CF2BA3-7EC6-46CA-9F65-A05347DF250E}" srcId="{FDA33CE0-088C-47DD-BCE6-B46A38BF842F}" destId="{3603872A-D61D-4946-9021-7AD8AEFC9EDE}" srcOrd="0" destOrd="0" parTransId="{16C5BAF4-3A10-4746-B0B2-895917B41866}" sibTransId="{8C7F265A-ABDA-4419-AEEC-11CB981C5B24}"/>
    <dgm:cxn modelId="{5BF09CCE-8537-4969-AD5A-D4B9D260A676}" type="presOf" srcId="{E0B3DEE7-211C-42AB-B920-D08D340F2001}" destId="{576E7436-2031-4A3B-B29A-A4754C5B69E4}" srcOrd="0" destOrd="0" presId="urn:microsoft.com/office/officeart/2005/8/layout/hierarchy1"/>
    <dgm:cxn modelId="{27857688-3C7B-4178-9AF3-1FC6D7E44C44}" type="presOf" srcId="{FDA33CE0-088C-47DD-BCE6-B46A38BF842F}" destId="{99D55BAA-489E-4D51-AF1B-5CE91E8D0D6B}" srcOrd="0" destOrd="0" presId="urn:microsoft.com/office/officeart/2005/8/layout/hierarchy1"/>
    <dgm:cxn modelId="{B85F037B-D7EA-4856-83D4-5924E280EC23}" type="presOf" srcId="{15FA6E8E-745B-482F-9EBE-B51F7148687A}" destId="{2F1A2AB2-8266-4982-8A00-03076C2A96C1}" srcOrd="0" destOrd="0" presId="urn:microsoft.com/office/officeart/2005/8/layout/hierarchy1"/>
    <dgm:cxn modelId="{BB5A43C5-EC6A-457A-8F23-0855CD58B561}" type="presOf" srcId="{2C8ABBF7-D92B-4330-8208-757974A6ED27}" destId="{DFB5C23E-05F3-4EBF-A23A-43BC7F95E458}" srcOrd="0" destOrd="0" presId="urn:microsoft.com/office/officeart/2005/8/layout/hierarchy1"/>
    <dgm:cxn modelId="{8AD92222-03D5-48BB-9D45-73F8D2DD94B3}" srcId="{FDA33CE0-088C-47DD-BCE6-B46A38BF842F}" destId="{2C8ABBF7-D92B-4330-8208-757974A6ED27}" srcOrd="1" destOrd="0" parTransId="{E0B3DEE7-211C-42AB-B920-D08D340F2001}" sibTransId="{141750FA-D3FD-4FA3-AB08-353B7EEEDCD5}"/>
    <dgm:cxn modelId="{9A307631-83CC-418E-91D8-5EBC2DA7E129}" srcId="{3603872A-D61D-4946-9021-7AD8AEFC9EDE}" destId="{15FA6E8E-745B-482F-9EBE-B51F7148687A}" srcOrd="1" destOrd="0" parTransId="{2FE402D4-1D3F-45A2-B423-9D641D4F8A87}" sibTransId="{ABF58B09-3198-4E97-9FFD-0216F6B009B8}"/>
    <dgm:cxn modelId="{74632022-D222-4992-AA26-8DD5BA68DE99}" type="presParOf" srcId="{90795901-B520-4C96-AB60-A50E6202B6EA}" destId="{BF5518C7-04D8-4D3B-9F1D-F2D93ECA79CB}" srcOrd="0" destOrd="0" presId="urn:microsoft.com/office/officeart/2005/8/layout/hierarchy1"/>
    <dgm:cxn modelId="{0F0E4784-0743-4EE8-B7E1-E9FE28C14F2E}" type="presParOf" srcId="{BF5518C7-04D8-4D3B-9F1D-F2D93ECA79CB}" destId="{D091581B-F164-42F3-97EE-AF7B036204C8}" srcOrd="0" destOrd="0" presId="urn:microsoft.com/office/officeart/2005/8/layout/hierarchy1"/>
    <dgm:cxn modelId="{688133C9-74A9-436C-8007-81511EA7E9AD}" type="presParOf" srcId="{D091581B-F164-42F3-97EE-AF7B036204C8}" destId="{C76CE9B7-44C8-45DC-B949-7DCB0E8EC59F}" srcOrd="0" destOrd="0" presId="urn:microsoft.com/office/officeart/2005/8/layout/hierarchy1"/>
    <dgm:cxn modelId="{545CA5D2-44A9-431E-8AC8-ABBD750557EE}" type="presParOf" srcId="{D091581B-F164-42F3-97EE-AF7B036204C8}" destId="{99D55BAA-489E-4D51-AF1B-5CE91E8D0D6B}" srcOrd="1" destOrd="0" presId="urn:microsoft.com/office/officeart/2005/8/layout/hierarchy1"/>
    <dgm:cxn modelId="{A7E0AD83-4E3C-4D6E-AA92-7FDA6581F7AB}" type="presParOf" srcId="{BF5518C7-04D8-4D3B-9F1D-F2D93ECA79CB}" destId="{781B6C79-A5D6-44B5-B7B5-2AB3C4440A56}" srcOrd="1" destOrd="0" presId="urn:microsoft.com/office/officeart/2005/8/layout/hierarchy1"/>
    <dgm:cxn modelId="{90B36A0A-4474-4004-8AFD-B77ADA72D3A3}" type="presParOf" srcId="{781B6C79-A5D6-44B5-B7B5-2AB3C4440A56}" destId="{11D46D35-07F4-4F6B-B758-D811BFD40F9E}" srcOrd="0" destOrd="0" presId="urn:microsoft.com/office/officeart/2005/8/layout/hierarchy1"/>
    <dgm:cxn modelId="{DDA45E1F-F60A-42B3-AE1C-2AB1DA76201F}" type="presParOf" srcId="{781B6C79-A5D6-44B5-B7B5-2AB3C4440A56}" destId="{D6BFAEBD-1F31-4D83-909F-F8C15A5B1947}" srcOrd="1" destOrd="0" presId="urn:microsoft.com/office/officeart/2005/8/layout/hierarchy1"/>
    <dgm:cxn modelId="{45048ED8-291C-47EE-957D-87764379EA72}" type="presParOf" srcId="{D6BFAEBD-1F31-4D83-909F-F8C15A5B1947}" destId="{D2F709AC-A5FE-4EE2-901F-164EE44A6DD8}" srcOrd="0" destOrd="0" presId="urn:microsoft.com/office/officeart/2005/8/layout/hierarchy1"/>
    <dgm:cxn modelId="{CE2A751E-BC76-4448-B70C-FBF7995F3F7C}" type="presParOf" srcId="{D2F709AC-A5FE-4EE2-901F-164EE44A6DD8}" destId="{251A13BB-0D6B-4F67-BEB5-57DFA7ED64B0}" srcOrd="0" destOrd="0" presId="urn:microsoft.com/office/officeart/2005/8/layout/hierarchy1"/>
    <dgm:cxn modelId="{1F75FBFE-10DC-4215-AF04-9BD8B4786747}" type="presParOf" srcId="{D2F709AC-A5FE-4EE2-901F-164EE44A6DD8}" destId="{6F7B9F16-8927-49F8-AF89-1E70406FCE03}" srcOrd="1" destOrd="0" presId="urn:microsoft.com/office/officeart/2005/8/layout/hierarchy1"/>
    <dgm:cxn modelId="{7AF3DDB3-A09A-471A-AB57-CF235E3AE04F}" type="presParOf" srcId="{D6BFAEBD-1F31-4D83-909F-F8C15A5B1947}" destId="{72093698-DE89-447B-A3D8-2BC6D6ECB070}" srcOrd="1" destOrd="0" presId="urn:microsoft.com/office/officeart/2005/8/layout/hierarchy1"/>
    <dgm:cxn modelId="{2FF47229-6B92-41A2-BE8A-761B96A8F42F}" type="presParOf" srcId="{72093698-DE89-447B-A3D8-2BC6D6ECB070}" destId="{BE193CA0-6F7E-4373-B3DF-506213DD7CB1}" srcOrd="0" destOrd="0" presId="urn:microsoft.com/office/officeart/2005/8/layout/hierarchy1"/>
    <dgm:cxn modelId="{2BF2B3E8-9402-4D02-A226-07188DBFF969}" type="presParOf" srcId="{72093698-DE89-447B-A3D8-2BC6D6ECB070}" destId="{74426CDF-3237-4828-91A2-8F26A6DC37F5}" srcOrd="1" destOrd="0" presId="urn:microsoft.com/office/officeart/2005/8/layout/hierarchy1"/>
    <dgm:cxn modelId="{7F2EA901-E5EB-4D2E-B6A2-760B923F9A7C}" type="presParOf" srcId="{74426CDF-3237-4828-91A2-8F26A6DC37F5}" destId="{F0080B4C-74A6-4758-9B9A-135F2986AB1E}" srcOrd="0" destOrd="0" presId="urn:microsoft.com/office/officeart/2005/8/layout/hierarchy1"/>
    <dgm:cxn modelId="{E77B8119-57CE-4F38-A40C-BE6AFC5D48DB}" type="presParOf" srcId="{F0080B4C-74A6-4758-9B9A-135F2986AB1E}" destId="{8689C151-B8C8-4F73-AFEA-A250EEEDD431}" srcOrd="0" destOrd="0" presId="urn:microsoft.com/office/officeart/2005/8/layout/hierarchy1"/>
    <dgm:cxn modelId="{6DDA13C4-752A-40FB-8CEF-A92AD670CF16}" type="presParOf" srcId="{F0080B4C-74A6-4758-9B9A-135F2986AB1E}" destId="{C199836F-D052-4908-868D-AD757B099DB5}" srcOrd="1" destOrd="0" presId="urn:microsoft.com/office/officeart/2005/8/layout/hierarchy1"/>
    <dgm:cxn modelId="{B85F1A47-C237-48FF-8EC7-3ECFA6253A80}" type="presParOf" srcId="{74426CDF-3237-4828-91A2-8F26A6DC37F5}" destId="{B019220B-3AB5-4EEE-872B-FE4CA5801976}" srcOrd="1" destOrd="0" presId="urn:microsoft.com/office/officeart/2005/8/layout/hierarchy1"/>
    <dgm:cxn modelId="{B31738C3-F073-420C-BD9C-3B7FE22A71C1}" type="presParOf" srcId="{72093698-DE89-447B-A3D8-2BC6D6ECB070}" destId="{103D9675-E3A8-4A32-B63C-756F966D4F81}" srcOrd="2" destOrd="0" presId="urn:microsoft.com/office/officeart/2005/8/layout/hierarchy1"/>
    <dgm:cxn modelId="{A861B20D-8A4A-4DF0-919E-72B3FBB39F73}" type="presParOf" srcId="{72093698-DE89-447B-A3D8-2BC6D6ECB070}" destId="{F6BFDBDD-8EF6-41E0-B67E-35A64A2BF612}" srcOrd="3" destOrd="0" presId="urn:microsoft.com/office/officeart/2005/8/layout/hierarchy1"/>
    <dgm:cxn modelId="{C0740F29-F921-43DB-85FB-422F7A0A90C2}" type="presParOf" srcId="{F6BFDBDD-8EF6-41E0-B67E-35A64A2BF612}" destId="{1D561026-276B-4BC1-B1E2-A702626ECEA4}" srcOrd="0" destOrd="0" presId="urn:microsoft.com/office/officeart/2005/8/layout/hierarchy1"/>
    <dgm:cxn modelId="{8B9FBE23-44D4-4AB1-8626-76E7EEA3EBA6}" type="presParOf" srcId="{1D561026-276B-4BC1-B1E2-A702626ECEA4}" destId="{6A2764B9-1418-4422-BD87-D612917E99BA}" srcOrd="0" destOrd="0" presId="urn:microsoft.com/office/officeart/2005/8/layout/hierarchy1"/>
    <dgm:cxn modelId="{82B6DC09-0057-431E-8CDC-3081FBCFDEF4}" type="presParOf" srcId="{1D561026-276B-4BC1-B1E2-A702626ECEA4}" destId="{2F1A2AB2-8266-4982-8A00-03076C2A96C1}" srcOrd="1" destOrd="0" presId="urn:microsoft.com/office/officeart/2005/8/layout/hierarchy1"/>
    <dgm:cxn modelId="{3B112F9C-2609-4000-B8A2-11A525F4CFA8}" type="presParOf" srcId="{F6BFDBDD-8EF6-41E0-B67E-35A64A2BF612}" destId="{2147587C-3D1F-497A-96C6-92A584F4E23A}" srcOrd="1" destOrd="0" presId="urn:microsoft.com/office/officeart/2005/8/layout/hierarchy1"/>
    <dgm:cxn modelId="{76DEC5B0-05B8-4B50-BF55-8FCCC5D811AD}" type="presParOf" srcId="{781B6C79-A5D6-44B5-B7B5-2AB3C4440A56}" destId="{576E7436-2031-4A3B-B29A-A4754C5B69E4}" srcOrd="2" destOrd="0" presId="urn:microsoft.com/office/officeart/2005/8/layout/hierarchy1"/>
    <dgm:cxn modelId="{545FADE9-B4F4-43F9-8EC2-587788DB76A4}" type="presParOf" srcId="{781B6C79-A5D6-44B5-B7B5-2AB3C4440A56}" destId="{A48596D2-E44D-44DB-BAA4-ACD45095FCF9}" srcOrd="3" destOrd="0" presId="urn:microsoft.com/office/officeart/2005/8/layout/hierarchy1"/>
    <dgm:cxn modelId="{57BEF7F5-5FE6-4F4A-8DB9-5A162DAE38A6}" type="presParOf" srcId="{A48596D2-E44D-44DB-BAA4-ACD45095FCF9}" destId="{951CB2C1-8EEE-42F1-ABE1-F80692D01DA3}" srcOrd="0" destOrd="0" presId="urn:microsoft.com/office/officeart/2005/8/layout/hierarchy1"/>
    <dgm:cxn modelId="{BD000B09-4653-4276-9B8D-E4CA3F1A368B}" type="presParOf" srcId="{951CB2C1-8EEE-42F1-ABE1-F80692D01DA3}" destId="{57021089-6289-48B4-B38A-9D8D17E10646}" srcOrd="0" destOrd="0" presId="urn:microsoft.com/office/officeart/2005/8/layout/hierarchy1"/>
    <dgm:cxn modelId="{A891A5B6-9B1C-4926-B893-3BB5391D83B8}" type="presParOf" srcId="{951CB2C1-8EEE-42F1-ABE1-F80692D01DA3}" destId="{DFB5C23E-05F3-4EBF-A23A-43BC7F95E458}" srcOrd="1" destOrd="0" presId="urn:microsoft.com/office/officeart/2005/8/layout/hierarchy1"/>
    <dgm:cxn modelId="{E2B320F2-5747-44A6-8A68-FF01BE77B7AB}" type="presParOf" srcId="{A48596D2-E44D-44DB-BAA4-ACD45095FCF9}" destId="{B0AA07A4-BE56-4A74-941A-447BB85312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8E05EA-8139-4E4C-8950-2D58805DD76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3E5DC-7E78-4264-89CB-ED7DF317625F}">
      <dgm:prSet phldrT="[Текст]" custT="1"/>
      <dgm:spPr>
        <a:solidFill>
          <a:srgbClr val="0033CC"/>
        </a:solidFill>
      </dgm:spPr>
      <dgm:t>
        <a:bodyPr/>
        <a:lstStyle/>
        <a:p>
          <a:r>
            <a:rPr lang="ru-RU" sz="2400" b="1" dirty="0" smtClean="0"/>
            <a:t>Слабые места брюшной стенки</a:t>
          </a:r>
          <a:endParaRPr lang="ru-RU" sz="2400" b="1" dirty="0"/>
        </a:p>
      </dgm:t>
    </dgm:pt>
    <dgm:pt modelId="{A492C0C2-704F-4A95-AF6A-D5695C957506}" type="parTrans" cxnId="{85CD0105-45CE-434A-96B7-EC14A934ABDB}">
      <dgm:prSet/>
      <dgm:spPr/>
      <dgm:t>
        <a:bodyPr/>
        <a:lstStyle/>
        <a:p>
          <a:endParaRPr lang="ru-RU" sz="2000" b="1"/>
        </a:p>
      </dgm:t>
    </dgm:pt>
    <dgm:pt modelId="{F7B980E9-06E6-463E-9B74-2097B8B256B7}" type="sibTrans" cxnId="{85CD0105-45CE-434A-96B7-EC14A934ABDB}">
      <dgm:prSet/>
      <dgm:spPr/>
      <dgm:t>
        <a:bodyPr/>
        <a:lstStyle/>
        <a:p>
          <a:endParaRPr lang="ru-RU" sz="2000" b="1"/>
        </a:p>
      </dgm:t>
    </dgm:pt>
    <dgm:pt modelId="{67EAE87F-2F36-4F9B-8B2B-43B104BCAB0F}">
      <dgm:prSet phldrT="[Текст]" custT="1"/>
      <dgm:spPr/>
      <dgm:t>
        <a:bodyPr/>
        <a:lstStyle/>
        <a:p>
          <a:r>
            <a:rPr lang="ru-RU" sz="2000" b="1" dirty="0" smtClean="0"/>
            <a:t>Паховый канал</a:t>
          </a:r>
          <a:endParaRPr lang="ru-RU" sz="2000" b="1" dirty="0"/>
        </a:p>
      </dgm:t>
    </dgm:pt>
    <dgm:pt modelId="{A7BE61A2-C88B-43B8-92B5-3DB052C7FBFB}" type="parTrans" cxnId="{F2391DDF-4653-40AA-A64F-D632CC40583B}">
      <dgm:prSet/>
      <dgm:spPr/>
      <dgm:t>
        <a:bodyPr/>
        <a:lstStyle/>
        <a:p>
          <a:endParaRPr lang="ru-RU" sz="2000" b="1"/>
        </a:p>
      </dgm:t>
    </dgm:pt>
    <dgm:pt modelId="{596EF46B-7EE9-44EB-81C7-943949EB6091}" type="sibTrans" cxnId="{F2391DDF-4653-40AA-A64F-D632CC40583B}">
      <dgm:prSet/>
      <dgm:spPr/>
      <dgm:t>
        <a:bodyPr/>
        <a:lstStyle/>
        <a:p>
          <a:endParaRPr lang="ru-RU" sz="2000" b="1"/>
        </a:p>
      </dgm:t>
    </dgm:pt>
    <dgm:pt modelId="{995D488F-B0E1-46B2-B57D-1EB17D3877B3}">
      <dgm:prSet phldrT="[Текст]" custT="1"/>
      <dgm:spPr/>
      <dgm:t>
        <a:bodyPr/>
        <a:lstStyle/>
        <a:p>
          <a:r>
            <a:rPr lang="ru-RU" sz="2000" b="1" dirty="0" smtClean="0"/>
            <a:t>Пупочное кольцо</a:t>
          </a:r>
          <a:endParaRPr lang="ru-RU" sz="2000" b="1" dirty="0"/>
        </a:p>
      </dgm:t>
    </dgm:pt>
    <dgm:pt modelId="{B119DEFE-B0FB-4B40-BD9D-C42D22190173}" type="parTrans" cxnId="{BF9F3A52-E6E0-4854-A12C-E935BE5BA598}">
      <dgm:prSet/>
      <dgm:spPr/>
      <dgm:t>
        <a:bodyPr/>
        <a:lstStyle/>
        <a:p>
          <a:endParaRPr lang="ru-RU" sz="2000" b="1"/>
        </a:p>
      </dgm:t>
    </dgm:pt>
    <dgm:pt modelId="{279B6BB2-9738-4C32-9749-D6E1B69D2A87}" type="sibTrans" cxnId="{BF9F3A52-E6E0-4854-A12C-E935BE5BA598}">
      <dgm:prSet/>
      <dgm:spPr/>
      <dgm:t>
        <a:bodyPr/>
        <a:lstStyle/>
        <a:p>
          <a:endParaRPr lang="ru-RU" sz="2000" b="1"/>
        </a:p>
      </dgm:t>
    </dgm:pt>
    <dgm:pt modelId="{87E976B0-B222-4E56-8B4E-221F5E3D3F14}">
      <dgm:prSet phldrT="[Текст]" custT="1"/>
      <dgm:spPr/>
      <dgm:t>
        <a:bodyPr/>
        <a:lstStyle/>
        <a:p>
          <a:r>
            <a:rPr lang="ru-RU" sz="2000" b="1" dirty="0" smtClean="0"/>
            <a:t>Белая линия живота</a:t>
          </a:r>
          <a:endParaRPr lang="ru-RU" sz="2000" b="1" dirty="0"/>
        </a:p>
      </dgm:t>
    </dgm:pt>
    <dgm:pt modelId="{836DF805-6DE2-4C7B-8EC3-3886ABC7CD4C}" type="parTrans" cxnId="{69C3483C-83EB-4EEC-88C2-A58457394B05}">
      <dgm:prSet/>
      <dgm:spPr/>
      <dgm:t>
        <a:bodyPr/>
        <a:lstStyle/>
        <a:p>
          <a:endParaRPr lang="ru-RU" sz="2000" b="1"/>
        </a:p>
      </dgm:t>
    </dgm:pt>
    <dgm:pt modelId="{1B737F8B-B21F-447F-B335-52E16DA92E77}" type="sibTrans" cxnId="{69C3483C-83EB-4EEC-88C2-A58457394B05}">
      <dgm:prSet/>
      <dgm:spPr/>
      <dgm:t>
        <a:bodyPr/>
        <a:lstStyle/>
        <a:p>
          <a:endParaRPr lang="ru-RU" sz="2000" b="1"/>
        </a:p>
      </dgm:t>
    </dgm:pt>
    <dgm:pt modelId="{EDD3085F-657D-4974-A761-855C6997F8D7}" type="pres">
      <dgm:prSet presAssocID="{D28E05EA-8139-4E4C-8950-2D58805DD7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547207-C56E-42BF-8BB4-DC8A46FBE98F}" type="pres">
      <dgm:prSet presAssocID="{E183E5DC-7E78-4264-89CB-ED7DF317625F}" presName="root" presStyleCnt="0"/>
      <dgm:spPr/>
    </dgm:pt>
    <dgm:pt modelId="{19A9B4D3-AB1F-4500-A7FA-C834C386C817}" type="pres">
      <dgm:prSet presAssocID="{E183E5DC-7E78-4264-89CB-ED7DF317625F}" presName="rootComposite" presStyleCnt="0"/>
      <dgm:spPr/>
    </dgm:pt>
    <dgm:pt modelId="{D8DDCF35-504F-45BD-8AC6-B8F1D0B43C54}" type="pres">
      <dgm:prSet presAssocID="{E183E5DC-7E78-4264-89CB-ED7DF317625F}" presName="rootText" presStyleLbl="node1" presStyleIdx="0" presStyleCnt="1" custScaleX="142817"/>
      <dgm:spPr/>
      <dgm:t>
        <a:bodyPr/>
        <a:lstStyle/>
        <a:p>
          <a:endParaRPr lang="ru-RU"/>
        </a:p>
      </dgm:t>
    </dgm:pt>
    <dgm:pt modelId="{F6D40138-3585-4B67-8083-EBB106361E07}" type="pres">
      <dgm:prSet presAssocID="{E183E5DC-7E78-4264-89CB-ED7DF317625F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18DE1F-B13D-4743-ABC7-65CAC4D9E4E3}" type="pres">
      <dgm:prSet presAssocID="{E183E5DC-7E78-4264-89CB-ED7DF317625F}" presName="childShape" presStyleCnt="0"/>
      <dgm:spPr/>
    </dgm:pt>
    <dgm:pt modelId="{940BF844-0C08-4B64-BA2A-D703E23672C5}" type="pres">
      <dgm:prSet presAssocID="{A7BE61A2-C88B-43B8-92B5-3DB052C7FBF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71A2A07-95FB-4C19-8B9A-9D5133804675}" type="pres">
      <dgm:prSet presAssocID="{67EAE87F-2F36-4F9B-8B2B-43B104BCAB0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6A4F7-E082-4B9A-AF8E-F46C22EB2B21}" type="pres">
      <dgm:prSet presAssocID="{B119DEFE-B0FB-4B40-BD9D-C42D2219017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B1D6B67-9806-4839-B803-80F23FEE48A8}" type="pres">
      <dgm:prSet presAssocID="{995D488F-B0E1-46B2-B57D-1EB17D3877B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B01C5-4F78-4EE6-A541-E89107A6C641}" type="pres">
      <dgm:prSet presAssocID="{836DF805-6DE2-4C7B-8EC3-3886ABC7CD4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65C012C-206F-4BC7-A583-D26F714D56D0}" type="pres">
      <dgm:prSet presAssocID="{87E976B0-B222-4E56-8B4E-221F5E3D3F14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F7289-0758-43A9-9281-E0F8B1932C41}" type="presOf" srcId="{87E976B0-B222-4E56-8B4E-221F5E3D3F14}" destId="{D65C012C-206F-4BC7-A583-D26F714D56D0}" srcOrd="0" destOrd="0" presId="urn:microsoft.com/office/officeart/2005/8/layout/hierarchy3"/>
    <dgm:cxn modelId="{A7CCF88C-8B59-447E-AEDD-885689044D29}" type="presOf" srcId="{836DF805-6DE2-4C7B-8EC3-3886ABC7CD4C}" destId="{0E1B01C5-4F78-4EE6-A541-E89107A6C641}" srcOrd="0" destOrd="0" presId="urn:microsoft.com/office/officeart/2005/8/layout/hierarchy3"/>
    <dgm:cxn modelId="{6CD8E83A-0EA3-485B-952E-A55E13B677FE}" type="presOf" srcId="{67EAE87F-2F36-4F9B-8B2B-43B104BCAB0F}" destId="{C71A2A07-95FB-4C19-8B9A-9D5133804675}" srcOrd="0" destOrd="0" presId="urn:microsoft.com/office/officeart/2005/8/layout/hierarchy3"/>
    <dgm:cxn modelId="{BCFD5219-F23B-40DE-966A-755C8159B437}" type="presOf" srcId="{B119DEFE-B0FB-4B40-BD9D-C42D22190173}" destId="{5CA6A4F7-E082-4B9A-AF8E-F46C22EB2B21}" srcOrd="0" destOrd="0" presId="urn:microsoft.com/office/officeart/2005/8/layout/hierarchy3"/>
    <dgm:cxn modelId="{F50D7155-6FEA-4EF3-B9A5-D58ED28081F0}" type="presOf" srcId="{E183E5DC-7E78-4264-89CB-ED7DF317625F}" destId="{F6D40138-3585-4B67-8083-EBB106361E07}" srcOrd="1" destOrd="0" presId="urn:microsoft.com/office/officeart/2005/8/layout/hierarchy3"/>
    <dgm:cxn modelId="{1C542164-293C-4217-8CF2-C6BE6FE62AB6}" type="presOf" srcId="{995D488F-B0E1-46B2-B57D-1EB17D3877B3}" destId="{EB1D6B67-9806-4839-B803-80F23FEE48A8}" srcOrd="0" destOrd="0" presId="urn:microsoft.com/office/officeart/2005/8/layout/hierarchy3"/>
    <dgm:cxn modelId="{BF9F3A52-E6E0-4854-A12C-E935BE5BA598}" srcId="{E183E5DC-7E78-4264-89CB-ED7DF317625F}" destId="{995D488F-B0E1-46B2-B57D-1EB17D3877B3}" srcOrd="1" destOrd="0" parTransId="{B119DEFE-B0FB-4B40-BD9D-C42D22190173}" sibTransId="{279B6BB2-9738-4C32-9749-D6E1B69D2A87}"/>
    <dgm:cxn modelId="{71452B25-FCF9-4CCD-8B88-676D1D951E5E}" type="presOf" srcId="{A7BE61A2-C88B-43B8-92B5-3DB052C7FBFB}" destId="{940BF844-0C08-4B64-BA2A-D703E23672C5}" srcOrd="0" destOrd="0" presId="urn:microsoft.com/office/officeart/2005/8/layout/hierarchy3"/>
    <dgm:cxn modelId="{69C3483C-83EB-4EEC-88C2-A58457394B05}" srcId="{E183E5DC-7E78-4264-89CB-ED7DF317625F}" destId="{87E976B0-B222-4E56-8B4E-221F5E3D3F14}" srcOrd="2" destOrd="0" parTransId="{836DF805-6DE2-4C7B-8EC3-3886ABC7CD4C}" sibTransId="{1B737F8B-B21F-447F-B335-52E16DA92E77}"/>
    <dgm:cxn modelId="{9F09CE9C-131B-4907-8046-62D5BB3DF146}" type="presOf" srcId="{D28E05EA-8139-4E4C-8950-2D58805DD763}" destId="{EDD3085F-657D-4974-A761-855C6997F8D7}" srcOrd="0" destOrd="0" presId="urn:microsoft.com/office/officeart/2005/8/layout/hierarchy3"/>
    <dgm:cxn modelId="{F2391DDF-4653-40AA-A64F-D632CC40583B}" srcId="{E183E5DC-7E78-4264-89CB-ED7DF317625F}" destId="{67EAE87F-2F36-4F9B-8B2B-43B104BCAB0F}" srcOrd="0" destOrd="0" parTransId="{A7BE61A2-C88B-43B8-92B5-3DB052C7FBFB}" sibTransId="{596EF46B-7EE9-44EB-81C7-943949EB6091}"/>
    <dgm:cxn modelId="{85CD0105-45CE-434A-96B7-EC14A934ABDB}" srcId="{D28E05EA-8139-4E4C-8950-2D58805DD763}" destId="{E183E5DC-7E78-4264-89CB-ED7DF317625F}" srcOrd="0" destOrd="0" parTransId="{A492C0C2-704F-4A95-AF6A-D5695C957506}" sibTransId="{F7B980E9-06E6-463E-9B74-2097B8B256B7}"/>
    <dgm:cxn modelId="{BF9D2F3B-B6F6-4557-98F8-0D7060B31E5B}" type="presOf" srcId="{E183E5DC-7E78-4264-89CB-ED7DF317625F}" destId="{D8DDCF35-504F-45BD-8AC6-B8F1D0B43C54}" srcOrd="0" destOrd="0" presId="urn:microsoft.com/office/officeart/2005/8/layout/hierarchy3"/>
    <dgm:cxn modelId="{202EA0B6-42A1-4302-9F64-2756BB15C4D8}" type="presParOf" srcId="{EDD3085F-657D-4974-A761-855C6997F8D7}" destId="{D4547207-C56E-42BF-8BB4-DC8A46FBE98F}" srcOrd="0" destOrd="0" presId="urn:microsoft.com/office/officeart/2005/8/layout/hierarchy3"/>
    <dgm:cxn modelId="{CFA3E6BA-0D17-4671-B458-DDEC2E719077}" type="presParOf" srcId="{D4547207-C56E-42BF-8BB4-DC8A46FBE98F}" destId="{19A9B4D3-AB1F-4500-A7FA-C834C386C817}" srcOrd="0" destOrd="0" presId="urn:microsoft.com/office/officeart/2005/8/layout/hierarchy3"/>
    <dgm:cxn modelId="{F40B7EB1-AE63-4F72-BCE6-23D0B5D474BE}" type="presParOf" srcId="{19A9B4D3-AB1F-4500-A7FA-C834C386C817}" destId="{D8DDCF35-504F-45BD-8AC6-B8F1D0B43C54}" srcOrd="0" destOrd="0" presId="urn:microsoft.com/office/officeart/2005/8/layout/hierarchy3"/>
    <dgm:cxn modelId="{B3E804A5-4B56-4D97-A6E4-63AFBF6A6BA5}" type="presParOf" srcId="{19A9B4D3-AB1F-4500-A7FA-C834C386C817}" destId="{F6D40138-3585-4B67-8083-EBB106361E07}" srcOrd="1" destOrd="0" presId="urn:microsoft.com/office/officeart/2005/8/layout/hierarchy3"/>
    <dgm:cxn modelId="{E31F2D6A-9C69-4EA0-95BA-F23487699A18}" type="presParOf" srcId="{D4547207-C56E-42BF-8BB4-DC8A46FBE98F}" destId="{CB18DE1F-B13D-4743-ABC7-65CAC4D9E4E3}" srcOrd="1" destOrd="0" presId="urn:microsoft.com/office/officeart/2005/8/layout/hierarchy3"/>
    <dgm:cxn modelId="{55FA7090-4C82-42C9-9BF2-BE887F972540}" type="presParOf" srcId="{CB18DE1F-B13D-4743-ABC7-65CAC4D9E4E3}" destId="{940BF844-0C08-4B64-BA2A-D703E23672C5}" srcOrd="0" destOrd="0" presId="urn:microsoft.com/office/officeart/2005/8/layout/hierarchy3"/>
    <dgm:cxn modelId="{4BD80702-0EB7-4C30-87EA-4BBF08C5E131}" type="presParOf" srcId="{CB18DE1F-B13D-4743-ABC7-65CAC4D9E4E3}" destId="{C71A2A07-95FB-4C19-8B9A-9D5133804675}" srcOrd="1" destOrd="0" presId="urn:microsoft.com/office/officeart/2005/8/layout/hierarchy3"/>
    <dgm:cxn modelId="{1D6817DB-D171-4917-8FB9-8A0E45AA9BA4}" type="presParOf" srcId="{CB18DE1F-B13D-4743-ABC7-65CAC4D9E4E3}" destId="{5CA6A4F7-E082-4B9A-AF8E-F46C22EB2B21}" srcOrd="2" destOrd="0" presId="urn:microsoft.com/office/officeart/2005/8/layout/hierarchy3"/>
    <dgm:cxn modelId="{978C835A-2FE3-4AAC-A784-DD842B845C26}" type="presParOf" srcId="{CB18DE1F-B13D-4743-ABC7-65CAC4D9E4E3}" destId="{EB1D6B67-9806-4839-B803-80F23FEE48A8}" srcOrd="3" destOrd="0" presId="urn:microsoft.com/office/officeart/2005/8/layout/hierarchy3"/>
    <dgm:cxn modelId="{2C7AECA8-90FD-48FA-895C-7C0C02095514}" type="presParOf" srcId="{CB18DE1F-B13D-4743-ABC7-65CAC4D9E4E3}" destId="{0E1B01C5-4F78-4EE6-A541-E89107A6C641}" srcOrd="4" destOrd="0" presId="urn:microsoft.com/office/officeart/2005/8/layout/hierarchy3"/>
    <dgm:cxn modelId="{5A5087A8-4467-4A4C-BD2B-9D1983A43C5A}" type="presParOf" srcId="{CB18DE1F-B13D-4743-ABC7-65CAC4D9E4E3}" destId="{D65C012C-206F-4BC7-A583-D26F714D56D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Влагалище прямой мышцы живота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F3A54146-1078-4272-A8C7-B5C2AB7DF70E}" type="presOf" srcId="{DF0521C8-923E-40A6-950A-9AD48F852810}" destId="{A539E935-AC57-4644-B5EC-3E214F5D2DE6}" srcOrd="0" destOrd="0" presId="urn:microsoft.com/office/officeart/2005/8/layout/hierarchy1"/>
    <dgm:cxn modelId="{E17A0831-40E4-4AC4-8078-D1C91D3E1998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7FC0695D-D0EB-40B2-AFCE-F75FA932CA1D}" type="presParOf" srcId="{A539E935-AC57-4644-B5EC-3E214F5D2DE6}" destId="{6B696F2C-AF6D-4A8B-BC61-C80D30A22A8D}" srcOrd="0" destOrd="0" presId="urn:microsoft.com/office/officeart/2005/8/layout/hierarchy1"/>
    <dgm:cxn modelId="{0A026E3A-8BAF-46C8-98FD-549170BEB6EA}" type="presParOf" srcId="{6B696F2C-AF6D-4A8B-BC61-C80D30A22A8D}" destId="{5F04E795-73EB-40D1-9C65-E27E44419799}" srcOrd="0" destOrd="0" presId="urn:microsoft.com/office/officeart/2005/8/layout/hierarchy1"/>
    <dgm:cxn modelId="{F4F2656D-6C5F-4388-8B56-A1FF928D1E19}" type="presParOf" srcId="{5F04E795-73EB-40D1-9C65-E27E44419799}" destId="{1DA21C19-7EDB-4AA3-8A6E-6B2894607392}" srcOrd="0" destOrd="0" presId="urn:microsoft.com/office/officeart/2005/8/layout/hierarchy1"/>
    <dgm:cxn modelId="{B62C3A4B-AC24-4E1F-9F6A-9EA9E3ECAFC8}" type="presParOf" srcId="{5F04E795-73EB-40D1-9C65-E27E44419799}" destId="{91734240-1FAC-4756-98A3-63F253D4C5A1}" srcOrd="1" destOrd="0" presId="urn:microsoft.com/office/officeart/2005/8/layout/hierarchy1"/>
    <dgm:cxn modelId="{34D32E03-9E69-452A-B5C1-9DED070A1734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Белая линия живота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FE4298E2-F072-4A17-8584-5E64A0E3CE8D}" type="presOf" srcId="{DF0521C8-923E-40A6-950A-9AD48F852810}" destId="{A539E935-AC57-4644-B5EC-3E214F5D2DE6}" srcOrd="0" destOrd="0" presId="urn:microsoft.com/office/officeart/2005/8/layout/hierarchy1"/>
    <dgm:cxn modelId="{FCE68E7B-9855-49E9-968A-7160ADAA468A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E4EFD200-D354-43D5-8A12-37E15DD89789}" type="presParOf" srcId="{A539E935-AC57-4644-B5EC-3E214F5D2DE6}" destId="{6B696F2C-AF6D-4A8B-BC61-C80D30A22A8D}" srcOrd="0" destOrd="0" presId="urn:microsoft.com/office/officeart/2005/8/layout/hierarchy1"/>
    <dgm:cxn modelId="{BE8530C4-9E3F-4CC4-94D1-91156B71DC19}" type="presParOf" srcId="{6B696F2C-AF6D-4A8B-BC61-C80D30A22A8D}" destId="{5F04E795-73EB-40D1-9C65-E27E44419799}" srcOrd="0" destOrd="0" presId="urn:microsoft.com/office/officeart/2005/8/layout/hierarchy1"/>
    <dgm:cxn modelId="{6357D904-CE12-4B78-8469-14FA167117D9}" type="presParOf" srcId="{5F04E795-73EB-40D1-9C65-E27E44419799}" destId="{1DA21C19-7EDB-4AA3-8A6E-6B2894607392}" srcOrd="0" destOrd="0" presId="urn:microsoft.com/office/officeart/2005/8/layout/hierarchy1"/>
    <dgm:cxn modelId="{A2DDC822-667B-4CF5-A47C-E03803B3E535}" type="presParOf" srcId="{5F04E795-73EB-40D1-9C65-E27E44419799}" destId="{91734240-1FAC-4756-98A3-63F253D4C5A1}" srcOrd="1" destOrd="0" presId="urn:microsoft.com/office/officeart/2005/8/layout/hierarchy1"/>
    <dgm:cxn modelId="{743EC4EE-B76D-434A-8DDA-91731BA912B9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Паховый канал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19A31ACB-EA22-4B32-A73C-38E3A8EEDF34}" type="presOf" srcId="{B95F1068-8EC8-4D35-AE11-D455F90C95A0}" destId="{91734240-1FAC-4756-98A3-63F253D4C5A1}" srcOrd="0" destOrd="0" presId="urn:microsoft.com/office/officeart/2005/8/layout/hierarchy1"/>
    <dgm:cxn modelId="{F2A90763-EA09-4637-91BE-CFCEFB9B4FEC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FE63B78F-4A20-4F92-B109-F88E8ACAA3F7}" type="presParOf" srcId="{A539E935-AC57-4644-B5EC-3E214F5D2DE6}" destId="{6B696F2C-AF6D-4A8B-BC61-C80D30A22A8D}" srcOrd="0" destOrd="0" presId="urn:microsoft.com/office/officeart/2005/8/layout/hierarchy1"/>
    <dgm:cxn modelId="{D5B02108-43BC-4879-821E-03E72275F857}" type="presParOf" srcId="{6B696F2C-AF6D-4A8B-BC61-C80D30A22A8D}" destId="{5F04E795-73EB-40D1-9C65-E27E44419799}" srcOrd="0" destOrd="0" presId="urn:microsoft.com/office/officeart/2005/8/layout/hierarchy1"/>
    <dgm:cxn modelId="{1416049D-8EFD-4ABE-B039-33D1A5F5AA0F}" type="presParOf" srcId="{5F04E795-73EB-40D1-9C65-E27E44419799}" destId="{1DA21C19-7EDB-4AA3-8A6E-6B2894607392}" srcOrd="0" destOrd="0" presId="urn:microsoft.com/office/officeart/2005/8/layout/hierarchy1"/>
    <dgm:cxn modelId="{60ADB897-C67E-4C1B-B7BA-6EE621A44E8F}" type="presParOf" srcId="{5F04E795-73EB-40D1-9C65-E27E44419799}" destId="{91734240-1FAC-4756-98A3-63F253D4C5A1}" srcOrd="1" destOrd="0" presId="urn:microsoft.com/office/officeart/2005/8/layout/hierarchy1"/>
    <dgm:cxn modelId="{1967D8C3-4ECF-4399-B0DB-B5357764802C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Стенки пахового канала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ACD34EFA-7F71-41F1-B885-00508E80E05B}" type="presOf" srcId="{DF0521C8-923E-40A6-950A-9AD48F852810}" destId="{A539E935-AC57-4644-B5EC-3E214F5D2DE6}" srcOrd="0" destOrd="0" presId="urn:microsoft.com/office/officeart/2005/8/layout/hierarchy1"/>
    <dgm:cxn modelId="{04659296-CA09-48DA-88D5-3CC658B422B2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79FDF982-5A64-4563-923C-1C8E5DFB04DF}" type="presParOf" srcId="{A539E935-AC57-4644-B5EC-3E214F5D2DE6}" destId="{6B696F2C-AF6D-4A8B-BC61-C80D30A22A8D}" srcOrd="0" destOrd="0" presId="urn:microsoft.com/office/officeart/2005/8/layout/hierarchy1"/>
    <dgm:cxn modelId="{ADDADF90-F0CB-4D0C-BCBD-7863AA4A6044}" type="presParOf" srcId="{6B696F2C-AF6D-4A8B-BC61-C80D30A22A8D}" destId="{5F04E795-73EB-40D1-9C65-E27E44419799}" srcOrd="0" destOrd="0" presId="urn:microsoft.com/office/officeart/2005/8/layout/hierarchy1"/>
    <dgm:cxn modelId="{2A169BA3-E8E5-4AE7-8F19-75DE51DB5763}" type="presParOf" srcId="{5F04E795-73EB-40D1-9C65-E27E44419799}" destId="{1DA21C19-7EDB-4AA3-8A6E-6B2894607392}" srcOrd="0" destOrd="0" presId="urn:microsoft.com/office/officeart/2005/8/layout/hierarchy1"/>
    <dgm:cxn modelId="{A35D62A6-A151-4E36-B4E4-7190D722378B}" type="presParOf" srcId="{5F04E795-73EB-40D1-9C65-E27E44419799}" destId="{91734240-1FAC-4756-98A3-63F253D4C5A1}" srcOrd="1" destOrd="0" presId="urn:microsoft.com/office/officeart/2005/8/layout/hierarchy1"/>
    <dgm:cxn modelId="{18D7E9A1-903F-4A40-B7C4-A9D462F3CB58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Кольца пахового канала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6FA4D13F-18A5-49B3-B11E-E41D6E0238AA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81F7BD0D-45E8-417E-955E-176CE3A44D25}" type="presOf" srcId="{DF0521C8-923E-40A6-950A-9AD48F852810}" destId="{A539E935-AC57-4644-B5EC-3E214F5D2DE6}" srcOrd="0" destOrd="0" presId="urn:microsoft.com/office/officeart/2005/8/layout/hierarchy1"/>
    <dgm:cxn modelId="{BB87AAAF-FD4F-4204-9A85-7C4B7CCAA418}" type="presParOf" srcId="{A539E935-AC57-4644-B5EC-3E214F5D2DE6}" destId="{6B696F2C-AF6D-4A8B-BC61-C80D30A22A8D}" srcOrd="0" destOrd="0" presId="urn:microsoft.com/office/officeart/2005/8/layout/hierarchy1"/>
    <dgm:cxn modelId="{E5A5EBF0-1613-4238-A146-4DF39AF01FEA}" type="presParOf" srcId="{6B696F2C-AF6D-4A8B-BC61-C80D30A22A8D}" destId="{5F04E795-73EB-40D1-9C65-E27E44419799}" srcOrd="0" destOrd="0" presId="urn:microsoft.com/office/officeart/2005/8/layout/hierarchy1"/>
    <dgm:cxn modelId="{92CFD86D-284B-4CAE-84D8-D0CC6249B57F}" type="presParOf" srcId="{5F04E795-73EB-40D1-9C65-E27E44419799}" destId="{1DA21C19-7EDB-4AA3-8A6E-6B2894607392}" srcOrd="0" destOrd="0" presId="urn:microsoft.com/office/officeart/2005/8/layout/hierarchy1"/>
    <dgm:cxn modelId="{3D5BD8D9-BDE7-454A-9EC8-3BAEF46C0617}" type="presParOf" srcId="{5F04E795-73EB-40D1-9C65-E27E44419799}" destId="{91734240-1FAC-4756-98A3-63F253D4C5A1}" srcOrd="1" destOrd="0" presId="urn:microsoft.com/office/officeart/2005/8/layout/hierarchy1"/>
    <dgm:cxn modelId="{901C638A-4FAC-4930-A7E1-6D86D6615C24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Паховые грыжи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5A725AB0-46FC-4C24-8978-84A5B54222A0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1354D860-6131-48A1-8199-48022E31704F}" type="presOf" srcId="{DF0521C8-923E-40A6-950A-9AD48F852810}" destId="{A539E935-AC57-4644-B5EC-3E214F5D2DE6}" srcOrd="0" destOrd="0" presId="urn:microsoft.com/office/officeart/2005/8/layout/hierarchy1"/>
    <dgm:cxn modelId="{CBB20231-BF58-42D4-99C6-7B5DA951023D}" type="presParOf" srcId="{A539E935-AC57-4644-B5EC-3E214F5D2DE6}" destId="{6B696F2C-AF6D-4A8B-BC61-C80D30A22A8D}" srcOrd="0" destOrd="0" presId="urn:microsoft.com/office/officeart/2005/8/layout/hierarchy1"/>
    <dgm:cxn modelId="{0B32447D-3544-49F5-85E1-D7AF1C8C83D5}" type="presParOf" srcId="{6B696F2C-AF6D-4A8B-BC61-C80D30A22A8D}" destId="{5F04E795-73EB-40D1-9C65-E27E44419799}" srcOrd="0" destOrd="0" presId="urn:microsoft.com/office/officeart/2005/8/layout/hierarchy1"/>
    <dgm:cxn modelId="{20D2A53E-EB07-4D91-994F-0F0C7E7578EC}" type="presParOf" srcId="{5F04E795-73EB-40D1-9C65-E27E44419799}" destId="{1DA21C19-7EDB-4AA3-8A6E-6B2894607392}" srcOrd="0" destOrd="0" presId="urn:microsoft.com/office/officeart/2005/8/layout/hierarchy1"/>
    <dgm:cxn modelId="{83B51310-4268-4CCE-8AA4-FE28910C0B48}" type="presParOf" srcId="{5F04E795-73EB-40D1-9C65-E27E44419799}" destId="{91734240-1FAC-4756-98A3-63F253D4C5A1}" srcOrd="1" destOrd="0" presId="urn:microsoft.com/office/officeart/2005/8/layout/hierarchy1"/>
    <dgm:cxn modelId="{11C196AC-AC2B-49DB-8436-CEE2BD241ABC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Фасции головы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9ACEBAEE-2B0D-4C40-A9BE-58EB32A021E1}" type="presOf" srcId="{DF0521C8-923E-40A6-950A-9AD48F852810}" destId="{A539E935-AC57-4644-B5EC-3E214F5D2DE6}" srcOrd="0" destOrd="0" presId="urn:microsoft.com/office/officeart/2005/8/layout/hierarchy1"/>
    <dgm:cxn modelId="{166D3D56-2814-409E-97C9-1E47C5E7CF1E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53FE8B4A-AFF2-4D93-9735-9E4BE520EFCF}" type="presParOf" srcId="{A539E935-AC57-4644-B5EC-3E214F5D2DE6}" destId="{6B696F2C-AF6D-4A8B-BC61-C80D30A22A8D}" srcOrd="0" destOrd="0" presId="urn:microsoft.com/office/officeart/2005/8/layout/hierarchy1"/>
    <dgm:cxn modelId="{BBC9A528-941E-4462-995A-4C5C1D3342E1}" type="presParOf" srcId="{6B696F2C-AF6D-4A8B-BC61-C80D30A22A8D}" destId="{5F04E795-73EB-40D1-9C65-E27E44419799}" srcOrd="0" destOrd="0" presId="urn:microsoft.com/office/officeart/2005/8/layout/hierarchy1"/>
    <dgm:cxn modelId="{B1CEFD02-8032-45B6-B50B-71FA5B8DB326}" type="presParOf" srcId="{5F04E795-73EB-40D1-9C65-E27E44419799}" destId="{1DA21C19-7EDB-4AA3-8A6E-6B2894607392}" srcOrd="0" destOrd="0" presId="urn:microsoft.com/office/officeart/2005/8/layout/hierarchy1"/>
    <dgm:cxn modelId="{A161ED70-5624-4FD7-9793-E6BEFAD9677A}" type="presParOf" srcId="{5F04E795-73EB-40D1-9C65-E27E44419799}" destId="{91734240-1FAC-4756-98A3-63F253D4C5A1}" srcOrd="1" destOrd="0" presId="urn:microsoft.com/office/officeart/2005/8/layout/hierarchy1"/>
    <dgm:cxn modelId="{BFD77010-0449-4489-BA53-3534BC075230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 custT="1"/>
      <dgm:spPr/>
      <dgm:t>
        <a:bodyPr/>
        <a:lstStyle/>
        <a:p>
          <a:r>
            <a:rPr lang="ru-RU" sz="2800" b="1" dirty="0" smtClean="0"/>
            <a:t>Мышцы  верхней конечности</a:t>
          </a:r>
          <a:endParaRPr lang="ru-RU" sz="2800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 sz="2000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 sz="2000"/>
        </a:p>
      </dgm:t>
    </dgm:pt>
    <dgm:pt modelId="{ABD806E4-6ED9-4E1E-8A89-6154F9EF6C77}">
      <dgm:prSet phldrT="[Текст]" custT="1"/>
      <dgm:spPr/>
      <dgm:t>
        <a:bodyPr/>
        <a:lstStyle/>
        <a:p>
          <a:r>
            <a:rPr lang="ru-RU" sz="2000" b="1" dirty="0" smtClean="0"/>
            <a:t>Плечевого пояса</a:t>
          </a:r>
          <a:endParaRPr lang="ru-RU" sz="2000" b="1" dirty="0"/>
        </a:p>
      </dgm:t>
    </dgm:pt>
    <dgm:pt modelId="{FCD02000-36C2-4E89-A2F7-788C546AF547}" type="parTrans" cxnId="{D348116A-0507-4866-99F6-066354AAA734}">
      <dgm:prSet/>
      <dgm:spPr/>
      <dgm:t>
        <a:bodyPr/>
        <a:lstStyle/>
        <a:p>
          <a:endParaRPr lang="ru-RU" sz="2000"/>
        </a:p>
      </dgm:t>
    </dgm:pt>
    <dgm:pt modelId="{61D73622-4990-4A28-A812-06565C5E9864}" type="sibTrans" cxnId="{D348116A-0507-4866-99F6-066354AAA734}">
      <dgm:prSet/>
      <dgm:spPr/>
      <dgm:t>
        <a:bodyPr/>
        <a:lstStyle/>
        <a:p>
          <a:endParaRPr lang="ru-RU" sz="2000"/>
        </a:p>
      </dgm:t>
    </dgm:pt>
    <dgm:pt modelId="{602003C0-234B-4779-8D23-32E62E0593F2}">
      <dgm:prSet phldrT="[Текст]" custT="1"/>
      <dgm:spPr/>
      <dgm:t>
        <a:bodyPr/>
        <a:lstStyle/>
        <a:p>
          <a:r>
            <a:rPr lang="ru-RU" sz="2000" b="1" dirty="0" smtClean="0"/>
            <a:t>Плеча</a:t>
          </a:r>
          <a:endParaRPr lang="ru-RU" sz="2000" b="1" dirty="0"/>
        </a:p>
      </dgm:t>
    </dgm:pt>
    <dgm:pt modelId="{4EA4F759-6429-4DEB-9A5A-F611307BF474}" type="parTrans" cxnId="{7AC6C1F7-643E-4DD4-9CE5-CC94FCBA1220}">
      <dgm:prSet/>
      <dgm:spPr/>
      <dgm:t>
        <a:bodyPr/>
        <a:lstStyle/>
        <a:p>
          <a:endParaRPr lang="ru-RU" sz="2000"/>
        </a:p>
      </dgm:t>
    </dgm:pt>
    <dgm:pt modelId="{5F47A8F4-D7B3-4C5A-B124-15FAE3EED91F}" type="sibTrans" cxnId="{7AC6C1F7-643E-4DD4-9CE5-CC94FCBA1220}">
      <dgm:prSet/>
      <dgm:spPr/>
      <dgm:t>
        <a:bodyPr/>
        <a:lstStyle/>
        <a:p>
          <a:endParaRPr lang="ru-RU" sz="2000"/>
        </a:p>
      </dgm:t>
    </dgm:pt>
    <dgm:pt modelId="{7CEE90D2-E76F-4F0B-B98C-B9463901F398}">
      <dgm:prSet phldrT="[Текст]" custT="1"/>
      <dgm:spPr/>
      <dgm:t>
        <a:bodyPr/>
        <a:lstStyle/>
        <a:p>
          <a:r>
            <a:rPr lang="ru-RU" sz="2000" b="1" dirty="0" smtClean="0"/>
            <a:t>Предплечья</a:t>
          </a:r>
          <a:endParaRPr lang="ru-RU" sz="2000" b="1" dirty="0"/>
        </a:p>
      </dgm:t>
    </dgm:pt>
    <dgm:pt modelId="{27890EB0-76B3-4AF7-BC00-AD4D650C6B36}" type="parTrans" cxnId="{D8E86B48-826D-4359-AE89-99BF8105C562}">
      <dgm:prSet/>
      <dgm:spPr/>
      <dgm:t>
        <a:bodyPr/>
        <a:lstStyle/>
        <a:p>
          <a:endParaRPr lang="ru-RU"/>
        </a:p>
      </dgm:t>
    </dgm:pt>
    <dgm:pt modelId="{C065D0E8-6B5E-48FD-AA09-B3FEB4360731}" type="sibTrans" cxnId="{D8E86B48-826D-4359-AE89-99BF8105C562}">
      <dgm:prSet/>
      <dgm:spPr/>
      <dgm:t>
        <a:bodyPr/>
        <a:lstStyle/>
        <a:p>
          <a:endParaRPr lang="ru-RU"/>
        </a:p>
      </dgm:t>
    </dgm:pt>
    <dgm:pt modelId="{886FF0A1-FBC3-422A-B0D4-413FE56453B7}">
      <dgm:prSet phldrT="[Текст]" custT="1"/>
      <dgm:spPr/>
      <dgm:t>
        <a:bodyPr/>
        <a:lstStyle/>
        <a:p>
          <a:r>
            <a:rPr lang="ru-RU" sz="2000" b="1" dirty="0" smtClean="0"/>
            <a:t>Кисти</a:t>
          </a:r>
          <a:endParaRPr lang="ru-RU" sz="2000" b="1" dirty="0"/>
        </a:p>
      </dgm:t>
    </dgm:pt>
    <dgm:pt modelId="{F0BEBED0-3E94-4E03-83FA-C919C057AA55}" type="parTrans" cxnId="{E7B6C923-2F20-4053-9155-870172B27BF3}">
      <dgm:prSet/>
      <dgm:spPr/>
      <dgm:t>
        <a:bodyPr/>
        <a:lstStyle/>
        <a:p>
          <a:endParaRPr lang="ru-RU"/>
        </a:p>
      </dgm:t>
    </dgm:pt>
    <dgm:pt modelId="{C3DA9316-5735-4F51-9913-7CA30D75EA77}" type="sibTrans" cxnId="{E7B6C923-2F20-4053-9155-870172B27BF3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 custScaleY="194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  <dgm:pt modelId="{7B74D43F-6537-4C2C-A1AC-94F64AA89813}" type="pres">
      <dgm:prSet presAssocID="{FCD02000-36C2-4E89-A2F7-788C546AF54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7B08E19F-F5EC-4DFD-B3A4-ECD89C56F4E7}" type="pres">
      <dgm:prSet presAssocID="{ABD806E4-6ED9-4E1E-8A89-6154F9EF6C77}" presName="hierRoot2" presStyleCnt="0"/>
      <dgm:spPr/>
    </dgm:pt>
    <dgm:pt modelId="{9399C971-9D18-4EF1-AB3B-9772B821A60D}" type="pres">
      <dgm:prSet presAssocID="{ABD806E4-6ED9-4E1E-8A89-6154F9EF6C77}" presName="composite2" presStyleCnt="0"/>
      <dgm:spPr/>
    </dgm:pt>
    <dgm:pt modelId="{D133073A-8379-4065-8020-1C06685AFBDE}" type="pres">
      <dgm:prSet presAssocID="{ABD806E4-6ED9-4E1E-8A89-6154F9EF6C77}" presName="background2" presStyleLbl="node2" presStyleIdx="0" presStyleCnt="4"/>
      <dgm:spPr/>
    </dgm:pt>
    <dgm:pt modelId="{4D29716A-6457-475C-A8CE-84B84D532E21}" type="pres">
      <dgm:prSet presAssocID="{ABD806E4-6ED9-4E1E-8A89-6154F9EF6C77}" presName="text2" presStyleLbl="fgAcc2" presStyleIdx="0" presStyleCnt="4" custScaleX="204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3333E-761F-45A3-9C06-60A35F7E2C89}" type="pres">
      <dgm:prSet presAssocID="{ABD806E4-6ED9-4E1E-8A89-6154F9EF6C77}" presName="hierChild3" presStyleCnt="0"/>
      <dgm:spPr/>
    </dgm:pt>
    <dgm:pt modelId="{1AFDE73A-A213-4E99-B85A-CCB88193CCDD}" type="pres">
      <dgm:prSet presAssocID="{4EA4F759-6429-4DEB-9A5A-F611307BF47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79550E3-DBCA-4465-90F7-96A16C4456E7}" type="pres">
      <dgm:prSet presAssocID="{602003C0-234B-4779-8D23-32E62E0593F2}" presName="hierRoot2" presStyleCnt="0"/>
      <dgm:spPr/>
    </dgm:pt>
    <dgm:pt modelId="{3B894B9C-F607-44EC-899A-A8DCF20DF85D}" type="pres">
      <dgm:prSet presAssocID="{602003C0-234B-4779-8D23-32E62E0593F2}" presName="composite2" presStyleCnt="0"/>
      <dgm:spPr/>
    </dgm:pt>
    <dgm:pt modelId="{C74DB001-39BC-4238-AEFA-AC5214896CE9}" type="pres">
      <dgm:prSet presAssocID="{602003C0-234B-4779-8D23-32E62E0593F2}" presName="background2" presStyleLbl="node2" presStyleIdx="1" presStyleCnt="4"/>
      <dgm:spPr/>
    </dgm:pt>
    <dgm:pt modelId="{B3E5E993-90B9-4475-8FFE-C0AA47D2BCCF}" type="pres">
      <dgm:prSet presAssocID="{602003C0-234B-4779-8D23-32E62E0593F2}" presName="text2" presStyleLbl="fgAcc2" presStyleIdx="1" presStyleCnt="4" custScaleX="177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F0E971-AB2E-467F-8103-7C1FCAE602A1}" type="pres">
      <dgm:prSet presAssocID="{602003C0-234B-4779-8D23-32E62E0593F2}" presName="hierChild3" presStyleCnt="0"/>
      <dgm:spPr/>
    </dgm:pt>
    <dgm:pt modelId="{D4E72194-93C0-4DD9-AC0E-BD451CF5C44A}" type="pres">
      <dgm:prSet presAssocID="{27890EB0-76B3-4AF7-BC00-AD4D650C6B3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F612F30-DA54-4BF2-95F0-C45E2C300398}" type="pres">
      <dgm:prSet presAssocID="{7CEE90D2-E76F-4F0B-B98C-B9463901F398}" presName="hierRoot2" presStyleCnt="0"/>
      <dgm:spPr/>
    </dgm:pt>
    <dgm:pt modelId="{41702C91-D950-40E2-9002-E8606FC753E7}" type="pres">
      <dgm:prSet presAssocID="{7CEE90D2-E76F-4F0B-B98C-B9463901F398}" presName="composite2" presStyleCnt="0"/>
      <dgm:spPr/>
    </dgm:pt>
    <dgm:pt modelId="{7078F1FF-0E08-42D6-8370-44CA8D96DF5F}" type="pres">
      <dgm:prSet presAssocID="{7CEE90D2-E76F-4F0B-B98C-B9463901F398}" presName="background2" presStyleLbl="node2" presStyleIdx="2" presStyleCnt="4"/>
      <dgm:spPr/>
    </dgm:pt>
    <dgm:pt modelId="{66FB8FB8-E793-4A8B-B710-C7039028AD51}" type="pres">
      <dgm:prSet presAssocID="{7CEE90D2-E76F-4F0B-B98C-B9463901F398}" presName="text2" presStyleLbl="fgAcc2" presStyleIdx="2" presStyleCnt="4" custScaleX="189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8CE61-4B9F-4E5C-A83E-90E69E44CCFD}" type="pres">
      <dgm:prSet presAssocID="{7CEE90D2-E76F-4F0B-B98C-B9463901F398}" presName="hierChild3" presStyleCnt="0"/>
      <dgm:spPr/>
    </dgm:pt>
    <dgm:pt modelId="{F5E27861-8926-41E7-850D-4A4547704E5C}" type="pres">
      <dgm:prSet presAssocID="{F0BEBED0-3E94-4E03-83FA-C919C057AA5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AA43D0FD-85A3-4AB2-9112-8F093058B69B}" type="pres">
      <dgm:prSet presAssocID="{886FF0A1-FBC3-422A-B0D4-413FE56453B7}" presName="hierRoot2" presStyleCnt="0"/>
      <dgm:spPr/>
    </dgm:pt>
    <dgm:pt modelId="{E79348FA-861B-43CB-826B-09309EE76A36}" type="pres">
      <dgm:prSet presAssocID="{886FF0A1-FBC3-422A-B0D4-413FE56453B7}" presName="composite2" presStyleCnt="0"/>
      <dgm:spPr/>
    </dgm:pt>
    <dgm:pt modelId="{61FB3C75-F4C3-4341-858E-FF3454337782}" type="pres">
      <dgm:prSet presAssocID="{886FF0A1-FBC3-422A-B0D4-413FE56453B7}" presName="background2" presStyleLbl="node2" presStyleIdx="3" presStyleCnt="4"/>
      <dgm:spPr/>
    </dgm:pt>
    <dgm:pt modelId="{5788C50F-8B29-4589-864D-1B36C537F123}" type="pres">
      <dgm:prSet presAssocID="{886FF0A1-FBC3-422A-B0D4-413FE56453B7}" presName="text2" presStyleLbl="fgAcc2" presStyleIdx="3" presStyleCnt="4" custScaleX="177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33F3D-248A-4186-9C57-AB40D195ED72}" type="pres">
      <dgm:prSet presAssocID="{886FF0A1-FBC3-422A-B0D4-413FE56453B7}" presName="hierChild3" presStyleCnt="0"/>
      <dgm:spPr/>
    </dgm:pt>
  </dgm:ptLst>
  <dgm:cxnLst>
    <dgm:cxn modelId="{D8E86B48-826D-4359-AE89-99BF8105C562}" srcId="{B95F1068-8EC8-4D35-AE11-D455F90C95A0}" destId="{7CEE90D2-E76F-4F0B-B98C-B9463901F398}" srcOrd="2" destOrd="0" parTransId="{27890EB0-76B3-4AF7-BC00-AD4D650C6B36}" sibTransId="{C065D0E8-6B5E-48FD-AA09-B3FEB4360731}"/>
    <dgm:cxn modelId="{D6A3D63C-FB80-4199-9DD5-33D85CE14E68}" type="presOf" srcId="{F0BEBED0-3E94-4E03-83FA-C919C057AA55}" destId="{F5E27861-8926-41E7-850D-4A4547704E5C}" srcOrd="0" destOrd="0" presId="urn:microsoft.com/office/officeart/2005/8/layout/hierarchy1"/>
    <dgm:cxn modelId="{D348116A-0507-4866-99F6-066354AAA734}" srcId="{B95F1068-8EC8-4D35-AE11-D455F90C95A0}" destId="{ABD806E4-6ED9-4E1E-8A89-6154F9EF6C77}" srcOrd="0" destOrd="0" parTransId="{FCD02000-36C2-4E89-A2F7-788C546AF547}" sibTransId="{61D73622-4990-4A28-A812-06565C5E9864}"/>
    <dgm:cxn modelId="{22301FBD-01E9-4B9E-8470-84471249525E}" type="presOf" srcId="{27890EB0-76B3-4AF7-BC00-AD4D650C6B36}" destId="{D4E72194-93C0-4DD9-AC0E-BD451CF5C44A}" srcOrd="0" destOrd="0" presId="urn:microsoft.com/office/officeart/2005/8/layout/hierarchy1"/>
    <dgm:cxn modelId="{6E2D44F5-636E-4D84-960A-4CEFD7349604}" type="presOf" srcId="{DF0521C8-923E-40A6-950A-9AD48F852810}" destId="{A539E935-AC57-4644-B5EC-3E214F5D2DE6}" srcOrd="0" destOrd="0" presId="urn:microsoft.com/office/officeart/2005/8/layout/hierarchy1"/>
    <dgm:cxn modelId="{7AC6C1F7-643E-4DD4-9CE5-CC94FCBA1220}" srcId="{B95F1068-8EC8-4D35-AE11-D455F90C95A0}" destId="{602003C0-234B-4779-8D23-32E62E0593F2}" srcOrd="1" destOrd="0" parTransId="{4EA4F759-6429-4DEB-9A5A-F611307BF474}" sibTransId="{5F47A8F4-D7B3-4C5A-B124-15FAE3EED91F}"/>
    <dgm:cxn modelId="{B78696F6-F192-42BE-A32C-6FF6F4CF7AA7}" type="presOf" srcId="{886FF0A1-FBC3-422A-B0D4-413FE56453B7}" destId="{5788C50F-8B29-4589-864D-1B36C537F123}" srcOrd="0" destOrd="0" presId="urn:microsoft.com/office/officeart/2005/8/layout/hierarchy1"/>
    <dgm:cxn modelId="{A78F863D-4EF9-4116-B9B6-21BFFAEC144D}" type="presOf" srcId="{7CEE90D2-E76F-4F0B-B98C-B9463901F398}" destId="{66FB8FB8-E793-4A8B-B710-C7039028AD5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833DA359-A13F-4A3C-A1FD-85BF75DD4C3C}" type="presOf" srcId="{602003C0-234B-4779-8D23-32E62E0593F2}" destId="{B3E5E993-90B9-4475-8FFE-C0AA47D2BCCF}" srcOrd="0" destOrd="0" presId="urn:microsoft.com/office/officeart/2005/8/layout/hierarchy1"/>
    <dgm:cxn modelId="{608C9D98-A9D9-4B4B-A881-A3F83EB0646D}" type="presOf" srcId="{FCD02000-36C2-4E89-A2F7-788C546AF547}" destId="{7B74D43F-6537-4C2C-A1AC-94F64AA89813}" srcOrd="0" destOrd="0" presId="urn:microsoft.com/office/officeart/2005/8/layout/hierarchy1"/>
    <dgm:cxn modelId="{E7B6C923-2F20-4053-9155-870172B27BF3}" srcId="{B95F1068-8EC8-4D35-AE11-D455F90C95A0}" destId="{886FF0A1-FBC3-422A-B0D4-413FE56453B7}" srcOrd="3" destOrd="0" parTransId="{F0BEBED0-3E94-4E03-83FA-C919C057AA55}" sibTransId="{C3DA9316-5735-4F51-9913-7CA30D75EA77}"/>
    <dgm:cxn modelId="{9C09ABEE-00D8-41C1-A5DC-1504AD3A8358}" type="presOf" srcId="{ABD806E4-6ED9-4E1E-8A89-6154F9EF6C77}" destId="{4D29716A-6457-475C-A8CE-84B84D532E21}" srcOrd="0" destOrd="0" presId="urn:microsoft.com/office/officeart/2005/8/layout/hierarchy1"/>
    <dgm:cxn modelId="{3FF9AAC9-2652-4B54-847F-EE585872C809}" type="presOf" srcId="{4EA4F759-6429-4DEB-9A5A-F611307BF474}" destId="{1AFDE73A-A213-4E99-B85A-CCB88193CCDD}" srcOrd="0" destOrd="0" presId="urn:microsoft.com/office/officeart/2005/8/layout/hierarchy1"/>
    <dgm:cxn modelId="{8E5128EA-1866-4351-B560-D136F0EC544D}" type="presOf" srcId="{B95F1068-8EC8-4D35-AE11-D455F90C95A0}" destId="{91734240-1FAC-4756-98A3-63F253D4C5A1}" srcOrd="0" destOrd="0" presId="urn:microsoft.com/office/officeart/2005/8/layout/hierarchy1"/>
    <dgm:cxn modelId="{AFD2D657-B995-42A8-B48D-32749EBCE405}" type="presParOf" srcId="{A539E935-AC57-4644-B5EC-3E214F5D2DE6}" destId="{6B696F2C-AF6D-4A8B-BC61-C80D30A22A8D}" srcOrd="0" destOrd="0" presId="urn:microsoft.com/office/officeart/2005/8/layout/hierarchy1"/>
    <dgm:cxn modelId="{B89285F9-2BCF-444A-B4F7-DCAC27D97B5B}" type="presParOf" srcId="{6B696F2C-AF6D-4A8B-BC61-C80D30A22A8D}" destId="{5F04E795-73EB-40D1-9C65-E27E44419799}" srcOrd="0" destOrd="0" presId="urn:microsoft.com/office/officeart/2005/8/layout/hierarchy1"/>
    <dgm:cxn modelId="{30A8A2DF-4D4E-45E3-AF1F-DDC14E2818E3}" type="presParOf" srcId="{5F04E795-73EB-40D1-9C65-E27E44419799}" destId="{1DA21C19-7EDB-4AA3-8A6E-6B2894607392}" srcOrd="0" destOrd="0" presId="urn:microsoft.com/office/officeart/2005/8/layout/hierarchy1"/>
    <dgm:cxn modelId="{B064D628-CCF9-4832-BCD6-354E06206694}" type="presParOf" srcId="{5F04E795-73EB-40D1-9C65-E27E44419799}" destId="{91734240-1FAC-4756-98A3-63F253D4C5A1}" srcOrd="1" destOrd="0" presId="urn:microsoft.com/office/officeart/2005/8/layout/hierarchy1"/>
    <dgm:cxn modelId="{E881D307-714E-4A86-9450-B9E5AF67BA56}" type="presParOf" srcId="{6B696F2C-AF6D-4A8B-BC61-C80D30A22A8D}" destId="{D6653F72-7BE1-4B32-B333-D2ECBB4037F7}" srcOrd="1" destOrd="0" presId="urn:microsoft.com/office/officeart/2005/8/layout/hierarchy1"/>
    <dgm:cxn modelId="{922D23E9-D6B8-4860-B304-1CB86EAB6535}" type="presParOf" srcId="{D6653F72-7BE1-4B32-B333-D2ECBB4037F7}" destId="{7B74D43F-6537-4C2C-A1AC-94F64AA89813}" srcOrd="0" destOrd="0" presId="urn:microsoft.com/office/officeart/2005/8/layout/hierarchy1"/>
    <dgm:cxn modelId="{75F72C67-643C-4CFE-9083-721516D394F8}" type="presParOf" srcId="{D6653F72-7BE1-4B32-B333-D2ECBB4037F7}" destId="{7B08E19F-F5EC-4DFD-B3A4-ECD89C56F4E7}" srcOrd="1" destOrd="0" presId="urn:microsoft.com/office/officeart/2005/8/layout/hierarchy1"/>
    <dgm:cxn modelId="{DAFBA066-C926-46D6-917D-097E2EDA81AF}" type="presParOf" srcId="{7B08E19F-F5EC-4DFD-B3A4-ECD89C56F4E7}" destId="{9399C971-9D18-4EF1-AB3B-9772B821A60D}" srcOrd="0" destOrd="0" presId="urn:microsoft.com/office/officeart/2005/8/layout/hierarchy1"/>
    <dgm:cxn modelId="{CE45025F-3312-4195-B156-0F8918952D4F}" type="presParOf" srcId="{9399C971-9D18-4EF1-AB3B-9772B821A60D}" destId="{D133073A-8379-4065-8020-1C06685AFBDE}" srcOrd="0" destOrd="0" presId="urn:microsoft.com/office/officeart/2005/8/layout/hierarchy1"/>
    <dgm:cxn modelId="{2085C9AF-3CB9-4E05-846B-122BDAFFD40B}" type="presParOf" srcId="{9399C971-9D18-4EF1-AB3B-9772B821A60D}" destId="{4D29716A-6457-475C-A8CE-84B84D532E21}" srcOrd="1" destOrd="0" presId="urn:microsoft.com/office/officeart/2005/8/layout/hierarchy1"/>
    <dgm:cxn modelId="{E8C9F4E3-FF93-4DF3-8E49-196A8F7A9E17}" type="presParOf" srcId="{7B08E19F-F5EC-4DFD-B3A4-ECD89C56F4E7}" destId="{9D93333E-761F-45A3-9C06-60A35F7E2C89}" srcOrd="1" destOrd="0" presId="urn:microsoft.com/office/officeart/2005/8/layout/hierarchy1"/>
    <dgm:cxn modelId="{CBF13960-E738-42A0-B5F2-2716BAD81C68}" type="presParOf" srcId="{D6653F72-7BE1-4B32-B333-D2ECBB4037F7}" destId="{1AFDE73A-A213-4E99-B85A-CCB88193CCDD}" srcOrd="2" destOrd="0" presId="urn:microsoft.com/office/officeart/2005/8/layout/hierarchy1"/>
    <dgm:cxn modelId="{8097D61D-2702-4859-83DD-8F92CF42CED7}" type="presParOf" srcId="{D6653F72-7BE1-4B32-B333-D2ECBB4037F7}" destId="{579550E3-DBCA-4465-90F7-96A16C4456E7}" srcOrd="3" destOrd="0" presId="urn:microsoft.com/office/officeart/2005/8/layout/hierarchy1"/>
    <dgm:cxn modelId="{283BF74F-735C-469D-955D-5F50D4A95B18}" type="presParOf" srcId="{579550E3-DBCA-4465-90F7-96A16C4456E7}" destId="{3B894B9C-F607-44EC-899A-A8DCF20DF85D}" srcOrd="0" destOrd="0" presId="urn:microsoft.com/office/officeart/2005/8/layout/hierarchy1"/>
    <dgm:cxn modelId="{853E8EFC-BD96-4072-ABBC-B519BE0DFCAF}" type="presParOf" srcId="{3B894B9C-F607-44EC-899A-A8DCF20DF85D}" destId="{C74DB001-39BC-4238-AEFA-AC5214896CE9}" srcOrd="0" destOrd="0" presId="urn:microsoft.com/office/officeart/2005/8/layout/hierarchy1"/>
    <dgm:cxn modelId="{59706D3F-6B94-4BAE-A341-A14BDF0E0ED5}" type="presParOf" srcId="{3B894B9C-F607-44EC-899A-A8DCF20DF85D}" destId="{B3E5E993-90B9-4475-8FFE-C0AA47D2BCCF}" srcOrd="1" destOrd="0" presId="urn:microsoft.com/office/officeart/2005/8/layout/hierarchy1"/>
    <dgm:cxn modelId="{8C5D15E8-147D-46A9-AD93-52B6D94B0F76}" type="presParOf" srcId="{579550E3-DBCA-4465-90F7-96A16C4456E7}" destId="{60F0E971-AB2E-467F-8103-7C1FCAE602A1}" srcOrd="1" destOrd="0" presId="urn:microsoft.com/office/officeart/2005/8/layout/hierarchy1"/>
    <dgm:cxn modelId="{D3910F5E-A019-490F-B69E-EAC0F71A965F}" type="presParOf" srcId="{D6653F72-7BE1-4B32-B333-D2ECBB4037F7}" destId="{D4E72194-93C0-4DD9-AC0E-BD451CF5C44A}" srcOrd="4" destOrd="0" presId="urn:microsoft.com/office/officeart/2005/8/layout/hierarchy1"/>
    <dgm:cxn modelId="{69369275-9963-4F26-A495-2D1BD4EC2E90}" type="presParOf" srcId="{D6653F72-7BE1-4B32-B333-D2ECBB4037F7}" destId="{1F612F30-DA54-4BF2-95F0-C45E2C300398}" srcOrd="5" destOrd="0" presId="urn:microsoft.com/office/officeart/2005/8/layout/hierarchy1"/>
    <dgm:cxn modelId="{89D91A56-4D2A-4291-BC87-8B378C1ABB3A}" type="presParOf" srcId="{1F612F30-DA54-4BF2-95F0-C45E2C300398}" destId="{41702C91-D950-40E2-9002-E8606FC753E7}" srcOrd="0" destOrd="0" presId="urn:microsoft.com/office/officeart/2005/8/layout/hierarchy1"/>
    <dgm:cxn modelId="{1F70AF2C-8C8E-48F9-A7AA-CF200384935B}" type="presParOf" srcId="{41702C91-D950-40E2-9002-E8606FC753E7}" destId="{7078F1FF-0E08-42D6-8370-44CA8D96DF5F}" srcOrd="0" destOrd="0" presId="urn:microsoft.com/office/officeart/2005/8/layout/hierarchy1"/>
    <dgm:cxn modelId="{5D41AD7B-A3CA-4E15-8A89-347CE74A2401}" type="presParOf" srcId="{41702C91-D950-40E2-9002-E8606FC753E7}" destId="{66FB8FB8-E793-4A8B-B710-C7039028AD51}" srcOrd="1" destOrd="0" presId="urn:microsoft.com/office/officeart/2005/8/layout/hierarchy1"/>
    <dgm:cxn modelId="{837AEE6C-75DE-44D2-9166-502DFE70F7C6}" type="presParOf" srcId="{1F612F30-DA54-4BF2-95F0-C45E2C300398}" destId="{F8F8CE61-4B9F-4E5C-A83E-90E69E44CCFD}" srcOrd="1" destOrd="0" presId="urn:microsoft.com/office/officeart/2005/8/layout/hierarchy1"/>
    <dgm:cxn modelId="{3DAC42A4-D35C-4E8E-8206-F8A1F2A312BD}" type="presParOf" srcId="{D6653F72-7BE1-4B32-B333-D2ECBB4037F7}" destId="{F5E27861-8926-41E7-850D-4A4547704E5C}" srcOrd="6" destOrd="0" presId="urn:microsoft.com/office/officeart/2005/8/layout/hierarchy1"/>
    <dgm:cxn modelId="{3CC30BEA-B099-434E-AA79-2426D6F1491D}" type="presParOf" srcId="{D6653F72-7BE1-4B32-B333-D2ECBB4037F7}" destId="{AA43D0FD-85A3-4AB2-9112-8F093058B69B}" srcOrd="7" destOrd="0" presId="urn:microsoft.com/office/officeart/2005/8/layout/hierarchy1"/>
    <dgm:cxn modelId="{FB377D42-9A01-4994-97BC-C76992B4CBEE}" type="presParOf" srcId="{AA43D0FD-85A3-4AB2-9112-8F093058B69B}" destId="{E79348FA-861B-43CB-826B-09309EE76A36}" srcOrd="0" destOrd="0" presId="urn:microsoft.com/office/officeart/2005/8/layout/hierarchy1"/>
    <dgm:cxn modelId="{E7A30B9A-45DA-4675-ABC5-02E2C0885ACB}" type="presParOf" srcId="{E79348FA-861B-43CB-826B-09309EE76A36}" destId="{61FB3C75-F4C3-4341-858E-FF3454337782}" srcOrd="0" destOrd="0" presId="urn:microsoft.com/office/officeart/2005/8/layout/hierarchy1"/>
    <dgm:cxn modelId="{FB89D89B-708F-4051-8394-20B81B295792}" type="presParOf" srcId="{E79348FA-861B-43CB-826B-09309EE76A36}" destId="{5788C50F-8B29-4589-864D-1B36C537F123}" srcOrd="1" destOrd="0" presId="urn:microsoft.com/office/officeart/2005/8/layout/hierarchy1"/>
    <dgm:cxn modelId="{737539EF-6000-406E-8489-DFDACB016ADB}" type="presParOf" srcId="{AA43D0FD-85A3-4AB2-9112-8F093058B69B}" destId="{9CE33F3D-248A-4186-9C57-AB40D195ED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 custT="1"/>
      <dgm:spPr/>
      <dgm:t>
        <a:bodyPr/>
        <a:lstStyle/>
        <a:p>
          <a:r>
            <a:rPr lang="ru-RU" sz="2800" b="1" dirty="0" smtClean="0"/>
            <a:t>Фасции  верхней конечности</a:t>
          </a:r>
          <a:endParaRPr lang="ru-RU" sz="2800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 sz="2000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 sz="2000"/>
        </a:p>
      </dgm:t>
    </dgm:pt>
    <dgm:pt modelId="{ABD806E4-6ED9-4E1E-8A89-6154F9EF6C77}">
      <dgm:prSet phldrT="[Текст]" custT="1"/>
      <dgm:spPr/>
      <dgm:t>
        <a:bodyPr/>
        <a:lstStyle/>
        <a:p>
          <a:r>
            <a:rPr lang="ru-RU" sz="2000" b="1" dirty="0" smtClean="0"/>
            <a:t>Поверхностная</a:t>
          </a:r>
          <a:endParaRPr lang="ru-RU" sz="2000" b="1" dirty="0"/>
        </a:p>
      </dgm:t>
    </dgm:pt>
    <dgm:pt modelId="{FCD02000-36C2-4E89-A2F7-788C546AF547}" type="parTrans" cxnId="{D348116A-0507-4866-99F6-066354AAA734}">
      <dgm:prSet/>
      <dgm:spPr/>
      <dgm:t>
        <a:bodyPr/>
        <a:lstStyle/>
        <a:p>
          <a:endParaRPr lang="ru-RU" sz="2000"/>
        </a:p>
      </dgm:t>
    </dgm:pt>
    <dgm:pt modelId="{61D73622-4990-4A28-A812-06565C5E9864}" type="sibTrans" cxnId="{D348116A-0507-4866-99F6-066354AAA734}">
      <dgm:prSet/>
      <dgm:spPr/>
      <dgm:t>
        <a:bodyPr/>
        <a:lstStyle/>
        <a:p>
          <a:endParaRPr lang="ru-RU" sz="2000"/>
        </a:p>
      </dgm:t>
    </dgm:pt>
    <dgm:pt modelId="{602003C0-234B-4779-8D23-32E62E0593F2}">
      <dgm:prSet phldrT="[Текст]" custT="1"/>
      <dgm:spPr/>
      <dgm:t>
        <a:bodyPr/>
        <a:lstStyle/>
        <a:p>
          <a:r>
            <a:rPr lang="ru-RU" sz="2000" b="1" dirty="0" smtClean="0"/>
            <a:t>Собственная</a:t>
          </a:r>
          <a:endParaRPr lang="ru-RU" sz="2000" b="1" dirty="0"/>
        </a:p>
      </dgm:t>
    </dgm:pt>
    <dgm:pt modelId="{4EA4F759-6429-4DEB-9A5A-F611307BF474}" type="parTrans" cxnId="{7AC6C1F7-643E-4DD4-9CE5-CC94FCBA1220}">
      <dgm:prSet/>
      <dgm:spPr/>
      <dgm:t>
        <a:bodyPr/>
        <a:lstStyle/>
        <a:p>
          <a:endParaRPr lang="ru-RU" sz="2000"/>
        </a:p>
      </dgm:t>
    </dgm:pt>
    <dgm:pt modelId="{5F47A8F4-D7B3-4C5A-B124-15FAE3EED91F}" type="sibTrans" cxnId="{7AC6C1F7-643E-4DD4-9CE5-CC94FCBA1220}">
      <dgm:prSet/>
      <dgm:spPr/>
      <dgm:t>
        <a:bodyPr/>
        <a:lstStyle/>
        <a:p>
          <a:endParaRPr lang="ru-RU" sz="2000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 custScaleY="194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  <dgm:pt modelId="{7B74D43F-6537-4C2C-A1AC-94F64AA89813}" type="pres">
      <dgm:prSet presAssocID="{FCD02000-36C2-4E89-A2F7-788C546AF54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B08E19F-F5EC-4DFD-B3A4-ECD89C56F4E7}" type="pres">
      <dgm:prSet presAssocID="{ABD806E4-6ED9-4E1E-8A89-6154F9EF6C77}" presName="hierRoot2" presStyleCnt="0"/>
      <dgm:spPr/>
    </dgm:pt>
    <dgm:pt modelId="{9399C971-9D18-4EF1-AB3B-9772B821A60D}" type="pres">
      <dgm:prSet presAssocID="{ABD806E4-6ED9-4E1E-8A89-6154F9EF6C77}" presName="composite2" presStyleCnt="0"/>
      <dgm:spPr/>
    </dgm:pt>
    <dgm:pt modelId="{D133073A-8379-4065-8020-1C06685AFBDE}" type="pres">
      <dgm:prSet presAssocID="{ABD806E4-6ED9-4E1E-8A89-6154F9EF6C77}" presName="background2" presStyleLbl="node2" presStyleIdx="0" presStyleCnt="2"/>
      <dgm:spPr/>
    </dgm:pt>
    <dgm:pt modelId="{4D29716A-6457-475C-A8CE-84B84D532E21}" type="pres">
      <dgm:prSet presAssocID="{ABD806E4-6ED9-4E1E-8A89-6154F9EF6C77}" presName="text2" presStyleLbl="fgAcc2" presStyleIdx="0" presStyleCnt="2" custScaleX="137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3333E-761F-45A3-9C06-60A35F7E2C89}" type="pres">
      <dgm:prSet presAssocID="{ABD806E4-6ED9-4E1E-8A89-6154F9EF6C77}" presName="hierChild3" presStyleCnt="0"/>
      <dgm:spPr/>
    </dgm:pt>
    <dgm:pt modelId="{1AFDE73A-A213-4E99-B85A-CCB88193CCDD}" type="pres">
      <dgm:prSet presAssocID="{4EA4F759-6429-4DEB-9A5A-F611307BF47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79550E3-DBCA-4465-90F7-96A16C4456E7}" type="pres">
      <dgm:prSet presAssocID="{602003C0-234B-4779-8D23-32E62E0593F2}" presName="hierRoot2" presStyleCnt="0"/>
      <dgm:spPr/>
    </dgm:pt>
    <dgm:pt modelId="{3B894B9C-F607-44EC-899A-A8DCF20DF85D}" type="pres">
      <dgm:prSet presAssocID="{602003C0-234B-4779-8D23-32E62E0593F2}" presName="composite2" presStyleCnt="0"/>
      <dgm:spPr/>
    </dgm:pt>
    <dgm:pt modelId="{C74DB001-39BC-4238-AEFA-AC5214896CE9}" type="pres">
      <dgm:prSet presAssocID="{602003C0-234B-4779-8D23-32E62E0593F2}" presName="background2" presStyleLbl="node2" presStyleIdx="1" presStyleCnt="2"/>
      <dgm:spPr/>
    </dgm:pt>
    <dgm:pt modelId="{B3E5E993-90B9-4475-8FFE-C0AA47D2BCCF}" type="pres">
      <dgm:prSet presAssocID="{602003C0-234B-4779-8D23-32E62E0593F2}" presName="text2" presStyleLbl="fgAcc2" presStyleIdx="1" presStyleCnt="2" custScaleX="177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F0E971-AB2E-467F-8103-7C1FCAE602A1}" type="pres">
      <dgm:prSet presAssocID="{602003C0-234B-4779-8D23-32E62E0593F2}" presName="hierChild3" presStyleCnt="0"/>
      <dgm:spPr/>
    </dgm:pt>
  </dgm:ptLst>
  <dgm:cxnLst>
    <dgm:cxn modelId="{D348116A-0507-4866-99F6-066354AAA734}" srcId="{B95F1068-8EC8-4D35-AE11-D455F90C95A0}" destId="{ABD806E4-6ED9-4E1E-8A89-6154F9EF6C77}" srcOrd="0" destOrd="0" parTransId="{FCD02000-36C2-4E89-A2F7-788C546AF547}" sibTransId="{61D73622-4990-4A28-A812-06565C5E9864}"/>
    <dgm:cxn modelId="{2F679912-8250-4B2C-8BC8-502B37459F4A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CA6BD2FC-82A1-4B2C-AE8E-688799971150}" type="presOf" srcId="{602003C0-234B-4779-8D23-32E62E0593F2}" destId="{B3E5E993-90B9-4475-8FFE-C0AA47D2BCCF}" srcOrd="0" destOrd="0" presId="urn:microsoft.com/office/officeart/2005/8/layout/hierarchy1"/>
    <dgm:cxn modelId="{7AC6C1F7-643E-4DD4-9CE5-CC94FCBA1220}" srcId="{B95F1068-8EC8-4D35-AE11-D455F90C95A0}" destId="{602003C0-234B-4779-8D23-32E62E0593F2}" srcOrd="1" destOrd="0" parTransId="{4EA4F759-6429-4DEB-9A5A-F611307BF474}" sibTransId="{5F47A8F4-D7B3-4C5A-B124-15FAE3EED91F}"/>
    <dgm:cxn modelId="{D1E42EE8-CF24-4289-BCB0-8A6261D347D5}" type="presOf" srcId="{4EA4F759-6429-4DEB-9A5A-F611307BF474}" destId="{1AFDE73A-A213-4E99-B85A-CCB88193CCDD}" srcOrd="0" destOrd="0" presId="urn:microsoft.com/office/officeart/2005/8/layout/hierarchy1"/>
    <dgm:cxn modelId="{23DAF0E0-5222-4B95-9E59-0529F1D2E4EF}" type="presOf" srcId="{B95F1068-8EC8-4D35-AE11-D455F90C95A0}" destId="{91734240-1FAC-4756-98A3-63F253D4C5A1}" srcOrd="0" destOrd="0" presId="urn:microsoft.com/office/officeart/2005/8/layout/hierarchy1"/>
    <dgm:cxn modelId="{A1C943E1-3601-4BC5-A05C-C241CB42E30D}" type="presOf" srcId="{FCD02000-36C2-4E89-A2F7-788C546AF547}" destId="{7B74D43F-6537-4C2C-A1AC-94F64AA89813}" srcOrd="0" destOrd="0" presId="urn:microsoft.com/office/officeart/2005/8/layout/hierarchy1"/>
    <dgm:cxn modelId="{32A18494-C6E7-4BF4-9EAD-79E021029A8B}" type="presOf" srcId="{ABD806E4-6ED9-4E1E-8A89-6154F9EF6C77}" destId="{4D29716A-6457-475C-A8CE-84B84D532E21}" srcOrd="0" destOrd="0" presId="urn:microsoft.com/office/officeart/2005/8/layout/hierarchy1"/>
    <dgm:cxn modelId="{298A07BD-A2E2-4B5E-ACC1-14B4595DF076}" type="presParOf" srcId="{A539E935-AC57-4644-B5EC-3E214F5D2DE6}" destId="{6B696F2C-AF6D-4A8B-BC61-C80D30A22A8D}" srcOrd="0" destOrd="0" presId="urn:microsoft.com/office/officeart/2005/8/layout/hierarchy1"/>
    <dgm:cxn modelId="{CB161EB3-FDFD-43B9-B433-A3EA248A03C3}" type="presParOf" srcId="{6B696F2C-AF6D-4A8B-BC61-C80D30A22A8D}" destId="{5F04E795-73EB-40D1-9C65-E27E44419799}" srcOrd="0" destOrd="0" presId="urn:microsoft.com/office/officeart/2005/8/layout/hierarchy1"/>
    <dgm:cxn modelId="{3D36E98E-8E29-4E71-B6CF-4ED9F1DE5B7A}" type="presParOf" srcId="{5F04E795-73EB-40D1-9C65-E27E44419799}" destId="{1DA21C19-7EDB-4AA3-8A6E-6B2894607392}" srcOrd="0" destOrd="0" presId="urn:microsoft.com/office/officeart/2005/8/layout/hierarchy1"/>
    <dgm:cxn modelId="{5C847423-14EE-4264-A36D-1965406D3A2C}" type="presParOf" srcId="{5F04E795-73EB-40D1-9C65-E27E44419799}" destId="{91734240-1FAC-4756-98A3-63F253D4C5A1}" srcOrd="1" destOrd="0" presId="urn:microsoft.com/office/officeart/2005/8/layout/hierarchy1"/>
    <dgm:cxn modelId="{1BC37979-29DB-4466-B58F-646E53EB446B}" type="presParOf" srcId="{6B696F2C-AF6D-4A8B-BC61-C80D30A22A8D}" destId="{D6653F72-7BE1-4B32-B333-D2ECBB4037F7}" srcOrd="1" destOrd="0" presId="urn:microsoft.com/office/officeart/2005/8/layout/hierarchy1"/>
    <dgm:cxn modelId="{DFFFE876-8F58-4D05-84B4-D0D5A7D9F014}" type="presParOf" srcId="{D6653F72-7BE1-4B32-B333-D2ECBB4037F7}" destId="{7B74D43F-6537-4C2C-A1AC-94F64AA89813}" srcOrd="0" destOrd="0" presId="urn:microsoft.com/office/officeart/2005/8/layout/hierarchy1"/>
    <dgm:cxn modelId="{2A407D85-661F-4067-AB56-C574804CBB62}" type="presParOf" srcId="{D6653F72-7BE1-4B32-B333-D2ECBB4037F7}" destId="{7B08E19F-F5EC-4DFD-B3A4-ECD89C56F4E7}" srcOrd="1" destOrd="0" presId="urn:microsoft.com/office/officeart/2005/8/layout/hierarchy1"/>
    <dgm:cxn modelId="{0979A9A6-40CB-4E5A-B92E-12680E4447E4}" type="presParOf" srcId="{7B08E19F-F5EC-4DFD-B3A4-ECD89C56F4E7}" destId="{9399C971-9D18-4EF1-AB3B-9772B821A60D}" srcOrd="0" destOrd="0" presId="urn:microsoft.com/office/officeart/2005/8/layout/hierarchy1"/>
    <dgm:cxn modelId="{6DBF140E-8F0C-4519-9DF5-BB542A0DB990}" type="presParOf" srcId="{9399C971-9D18-4EF1-AB3B-9772B821A60D}" destId="{D133073A-8379-4065-8020-1C06685AFBDE}" srcOrd="0" destOrd="0" presId="urn:microsoft.com/office/officeart/2005/8/layout/hierarchy1"/>
    <dgm:cxn modelId="{A64DFFEE-6F54-4455-8BBF-8A72CDDA5CC1}" type="presParOf" srcId="{9399C971-9D18-4EF1-AB3B-9772B821A60D}" destId="{4D29716A-6457-475C-A8CE-84B84D532E21}" srcOrd="1" destOrd="0" presId="urn:microsoft.com/office/officeart/2005/8/layout/hierarchy1"/>
    <dgm:cxn modelId="{CC8CF4B1-71CB-4859-80C5-B5243DC1EFFC}" type="presParOf" srcId="{7B08E19F-F5EC-4DFD-B3A4-ECD89C56F4E7}" destId="{9D93333E-761F-45A3-9C06-60A35F7E2C89}" srcOrd="1" destOrd="0" presId="urn:microsoft.com/office/officeart/2005/8/layout/hierarchy1"/>
    <dgm:cxn modelId="{9C705239-1FFA-4BC4-B1D7-D008B9B67D37}" type="presParOf" srcId="{D6653F72-7BE1-4B32-B333-D2ECBB4037F7}" destId="{1AFDE73A-A213-4E99-B85A-CCB88193CCDD}" srcOrd="2" destOrd="0" presId="urn:microsoft.com/office/officeart/2005/8/layout/hierarchy1"/>
    <dgm:cxn modelId="{CA2E8401-A65A-4535-BA86-AA57C887B7FA}" type="presParOf" srcId="{D6653F72-7BE1-4B32-B333-D2ECBB4037F7}" destId="{579550E3-DBCA-4465-90F7-96A16C4456E7}" srcOrd="3" destOrd="0" presId="urn:microsoft.com/office/officeart/2005/8/layout/hierarchy1"/>
    <dgm:cxn modelId="{0AE96F25-5CB0-4F02-A324-376B0E48469C}" type="presParOf" srcId="{579550E3-DBCA-4465-90F7-96A16C4456E7}" destId="{3B894B9C-F607-44EC-899A-A8DCF20DF85D}" srcOrd="0" destOrd="0" presId="urn:microsoft.com/office/officeart/2005/8/layout/hierarchy1"/>
    <dgm:cxn modelId="{951B320B-515D-4028-8697-B206EE060360}" type="presParOf" srcId="{3B894B9C-F607-44EC-899A-A8DCF20DF85D}" destId="{C74DB001-39BC-4238-AEFA-AC5214896CE9}" srcOrd="0" destOrd="0" presId="urn:microsoft.com/office/officeart/2005/8/layout/hierarchy1"/>
    <dgm:cxn modelId="{2204D6FB-8CDB-411B-9B66-A65D19CFF1AF}" type="presParOf" srcId="{3B894B9C-F607-44EC-899A-A8DCF20DF85D}" destId="{B3E5E993-90B9-4475-8FFE-C0AA47D2BCCF}" srcOrd="1" destOrd="0" presId="urn:microsoft.com/office/officeart/2005/8/layout/hierarchy1"/>
    <dgm:cxn modelId="{3C713D07-9B92-4A5B-AA0D-3C059B190B4E}" type="presParOf" srcId="{579550E3-DBCA-4465-90F7-96A16C4456E7}" destId="{60F0E971-AB2E-467F-8103-7C1FCAE602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Подмышечная полость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42450233-7380-4635-BC74-9F7DD3F2B2F3}" type="presOf" srcId="{DF0521C8-923E-40A6-950A-9AD48F852810}" destId="{A539E935-AC57-4644-B5EC-3E214F5D2DE6}" srcOrd="0" destOrd="0" presId="urn:microsoft.com/office/officeart/2005/8/layout/hierarchy1"/>
    <dgm:cxn modelId="{F6BAB9D0-8A78-4DE4-B2FE-236D9F418FB4}" type="presOf" srcId="{B95F1068-8EC8-4D35-AE11-D455F90C95A0}" destId="{91734240-1FAC-4756-98A3-63F253D4C5A1}" srcOrd="0" destOrd="0" presId="urn:microsoft.com/office/officeart/2005/8/layout/hierarchy1"/>
    <dgm:cxn modelId="{DC89CA58-92C3-4F95-9F31-027F574575F2}" type="presParOf" srcId="{A539E935-AC57-4644-B5EC-3E214F5D2DE6}" destId="{6B696F2C-AF6D-4A8B-BC61-C80D30A22A8D}" srcOrd="0" destOrd="0" presId="urn:microsoft.com/office/officeart/2005/8/layout/hierarchy1"/>
    <dgm:cxn modelId="{3C5E7AC2-E475-4FB0-9C31-A69C270025C4}" type="presParOf" srcId="{6B696F2C-AF6D-4A8B-BC61-C80D30A22A8D}" destId="{5F04E795-73EB-40D1-9C65-E27E44419799}" srcOrd="0" destOrd="0" presId="urn:microsoft.com/office/officeart/2005/8/layout/hierarchy1"/>
    <dgm:cxn modelId="{325B6C1D-2686-4E46-BC75-CAA5A8A19CF1}" type="presParOf" srcId="{5F04E795-73EB-40D1-9C65-E27E44419799}" destId="{1DA21C19-7EDB-4AA3-8A6E-6B2894607392}" srcOrd="0" destOrd="0" presId="urn:microsoft.com/office/officeart/2005/8/layout/hierarchy1"/>
    <dgm:cxn modelId="{84804A33-584C-4201-BAB4-1B4F73DDB5F6}" type="presParOf" srcId="{5F04E795-73EB-40D1-9C65-E27E44419799}" destId="{91734240-1FAC-4756-98A3-63F253D4C5A1}" srcOrd="1" destOrd="0" presId="urn:microsoft.com/office/officeart/2005/8/layout/hierarchy1"/>
    <dgm:cxn modelId="{5DEADF5F-1266-48CE-9C32-911C059833CB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err="1" smtClean="0"/>
            <a:t>Плечемышечный</a:t>
          </a:r>
          <a:r>
            <a:rPr lang="ru-RU" b="1" dirty="0" smtClean="0"/>
            <a:t> канал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3E9423BA-C115-40F5-BE26-31C3DBA831A0}" type="presOf" srcId="{DF0521C8-923E-40A6-950A-9AD48F852810}" destId="{A539E935-AC57-4644-B5EC-3E214F5D2DE6}" srcOrd="0" destOrd="0" presId="urn:microsoft.com/office/officeart/2005/8/layout/hierarchy1"/>
    <dgm:cxn modelId="{62B63382-60A0-45B7-8200-D92B0AFF905B}" type="presOf" srcId="{B95F1068-8EC8-4D35-AE11-D455F90C95A0}" destId="{91734240-1FAC-4756-98A3-63F253D4C5A1}" srcOrd="0" destOrd="0" presId="urn:microsoft.com/office/officeart/2005/8/layout/hierarchy1"/>
    <dgm:cxn modelId="{96254585-8AC4-4DF7-8CB2-C445B4924C19}" type="presParOf" srcId="{A539E935-AC57-4644-B5EC-3E214F5D2DE6}" destId="{6B696F2C-AF6D-4A8B-BC61-C80D30A22A8D}" srcOrd="0" destOrd="0" presId="urn:microsoft.com/office/officeart/2005/8/layout/hierarchy1"/>
    <dgm:cxn modelId="{1D100E2B-5741-41D8-9271-8F38CEBF8DBE}" type="presParOf" srcId="{6B696F2C-AF6D-4A8B-BC61-C80D30A22A8D}" destId="{5F04E795-73EB-40D1-9C65-E27E44419799}" srcOrd="0" destOrd="0" presId="urn:microsoft.com/office/officeart/2005/8/layout/hierarchy1"/>
    <dgm:cxn modelId="{1619068C-9F54-4050-BD08-3427B11B85D6}" type="presParOf" srcId="{5F04E795-73EB-40D1-9C65-E27E44419799}" destId="{1DA21C19-7EDB-4AA3-8A6E-6B2894607392}" srcOrd="0" destOrd="0" presId="urn:microsoft.com/office/officeart/2005/8/layout/hierarchy1"/>
    <dgm:cxn modelId="{3B6E2E78-9A7C-4CCC-B81E-AD7FE0BF7A54}" type="presParOf" srcId="{5F04E795-73EB-40D1-9C65-E27E44419799}" destId="{91734240-1FAC-4756-98A3-63F253D4C5A1}" srcOrd="1" destOrd="0" presId="urn:microsoft.com/office/officeart/2005/8/layout/hierarchy1"/>
    <dgm:cxn modelId="{25E3C149-1045-43D9-A641-2447F242B2DB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i="0" dirty="0" smtClean="0"/>
            <a:t>Медиальная борозда плеча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13AF712F-BEEC-4D99-BEBC-FE08B3F23E23}" type="presOf" srcId="{DF0521C8-923E-40A6-950A-9AD48F852810}" destId="{A539E935-AC57-4644-B5EC-3E214F5D2DE6}" srcOrd="0" destOrd="0" presId="urn:microsoft.com/office/officeart/2005/8/layout/hierarchy1"/>
    <dgm:cxn modelId="{99B36711-03FE-49B7-98E3-F736EC3B63F6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C9D10F32-8DC5-4001-BCE6-C067C68AE4EF}" type="presParOf" srcId="{A539E935-AC57-4644-B5EC-3E214F5D2DE6}" destId="{6B696F2C-AF6D-4A8B-BC61-C80D30A22A8D}" srcOrd="0" destOrd="0" presId="urn:microsoft.com/office/officeart/2005/8/layout/hierarchy1"/>
    <dgm:cxn modelId="{FDE301E5-535A-4B81-A608-39DBE8CBD951}" type="presParOf" srcId="{6B696F2C-AF6D-4A8B-BC61-C80D30A22A8D}" destId="{5F04E795-73EB-40D1-9C65-E27E44419799}" srcOrd="0" destOrd="0" presId="urn:microsoft.com/office/officeart/2005/8/layout/hierarchy1"/>
    <dgm:cxn modelId="{D2D3CB32-1D7B-421F-B11F-A253D6CED70A}" type="presParOf" srcId="{5F04E795-73EB-40D1-9C65-E27E44419799}" destId="{1DA21C19-7EDB-4AA3-8A6E-6B2894607392}" srcOrd="0" destOrd="0" presId="urn:microsoft.com/office/officeart/2005/8/layout/hierarchy1"/>
    <dgm:cxn modelId="{22C373C9-4574-4576-B8A8-CEE3DC7CA27C}" type="presParOf" srcId="{5F04E795-73EB-40D1-9C65-E27E44419799}" destId="{91734240-1FAC-4756-98A3-63F253D4C5A1}" srcOrd="1" destOrd="0" presId="urn:microsoft.com/office/officeart/2005/8/layout/hierarchy1"/>
    <dgm:cxn modelId="{72208EAD-7336-4023-AD8C-2F555CC2D70F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i="0" dirty="0" smtClean="0"/>
            <a:t>Борозды передней поверхности </a:t>
          </a:r>
          <a:r>
            <a:rPr lang="ru-RU" b="1" i="0" dirty="0" err="1" smtClean="0"/>
            <a:t>предплечьяча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2038C6F0-CB85-45BD-AED7-CA8DC3F93317}" type="presOf" srcId="{B95F1068-8EC8-4D35-AE11-D455F90C95A0}" destId="{91734240-1FAC-4756-98A3-63F253D4C5A1}" srcOrd="0" destOrd="0" presId="urn:microsoft.com/office/officeart/2005/8/layout/hierarchy1"/>
    <dgm:cxn modelId="{8EC6F8C0-51C1-4757-BAD4-D9CA75F5AA95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9D716728-349F-4EA9-B524-D5A4319DF4A5}" type="presParOf" srcId="{A539E935-AC57-4644-B5EC-3E214F5D2DE6}" destId="{6B696F2C-AF6D-4A8B-BC61-C80D30A22A8D}" srcOrd="0" destOrd="0" presId="urn:microsoft.com/office/officeart/2005/8/layout/hierarchy1"/>
    <dgm:cxn modelId="{C7BAE3E0-B3F8-4349-9844-6527CC90EAF3}" type="presParOf" srcId="{6B696F2C-AF6D-4A8B-BC61-C80D30A22A8D}" destId="{5F04E795-73EB-40D1-9C65-E27E44419799}" srcOrd="0" destOrd="0" presId="urn:microsoft.com/office/officeart/2005/8/layout/hierarchy1"/>
    <dgm:cxn modelId="{019CA4AA-05F9-4775-BE0F-FEA54A344BAE}" type="presParOf" srcId="{5F04E795-73EB-40D1-9C65-E27E44419799}" destId="{1DA21C19-7EDB-4AA3-8A6E-6B2894607392}" srcOrd="0" destOrd="0" presId="urn:microsoft.com/office/officeart/2005/8/layout/hierarchy1"/>
    <dgm:cxn modelId="{2FED8DBB-D564-4DEC-8E53-4273C78F00A5}" type="presParOf" srcId="{5F04E795-73EB-40D1-9C65-E27E44419799}" destId="{91734240-1FAC-4756-98A3-63F253D4C5A1}" srcOrd="1" destOrd="0" presId="urn:microsoft.com/office/officeart/2005/8/layout/hierarchy1"/>
    <dgm:cxn modelId="{845E935F-0F15-4744-9BED-50B5C24CEBC1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Синовиальные влагалища кисти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 b="1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 b="1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94BB906C-7023-4146-AD61-F47BA94E2AF6}" type="presOf" srcId="{DF0521C8-923E-40A6-950A-9AD48F852810}" destId="{A539E935-AC57-4644-B5EC-3E214F5D2DE6}" srcOrd="0" destOrd="0" presId="urn:microsoft.com/office/officeart/2005/8/layout/hierarchy1"/>
    <dgm:cxn modelId="{C4645B07-6CC7-4592-9495-95D7B6B8EC50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CF6C9FF0-C3AA-47BF-BF8E-70B53F63E79D}" type="presParOf" srcId="{A539E935-AC57-4644-B5EC-3E214F5D2DE6}" destId="{6B696F2C-AF6D-4A8B-BC61-C80D30A22A8D}" srcOrd="0" destOrd="0" presId="urn:microsoft.com/office/officeart/2005/8/layout/hierarchy1"/>
    <dgm:cxn modelId="{02298D61-85C5-43E9-880A-66F9587D4302}" type="presParOf" srcId="{6B696F2C-AF6D-4A8B-BC61-C80D30A22A8D}" destId="{5F04E795-73EB-40D1-9C65-E27E44419799}" srcOrd="0" destOrd="0" presId="urn:microsoft.com/office/officeart/2005/8/layout/hierarchy1"/>
    <dgm:cxn modelId="{5524455E-0DE9-4243-BBBF-43E18FA26DE4}" type="presParOf" srcId="{5F04E795-73EB-40D1-9C65-E27E44419799}" destId="{1DA21C19-7EDB-4AA3-8A6E-6B2894607392}" srcOrd="0" destOrd="0" presId="urn:microsoft.com/office/officeart/2005/8/layout/hierarchy1"/>
    <dgm:cxn modelId="{EF90CBAF-59DD-4CD4-AC0A-4211E3443798}" type="presParOf" srcId="{5F04E795-73EB-40D1-9C65-E27E44419799}" destId="{91734240-1FAC-4756-98A3-63F253D4C5A1}" srcOrd="1" destOrd="0" presId="urn:microsoft.com/office/officeart/2005/8/layout/hierarchy1"/>
    <dgm:cxn modelId="{F49E9E7B-51B4-4C90-9FEB-DFDEB010876A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Канал запястья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 b="1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 b="1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F450B606-4421-441A-8C65-738CD876521E}" type="presOf" srcId="{DF0521C8-923E-40A6-950A-9AD48F852810}" destId="{A539E935-AC57-4644-B5EC-3E214F5D2DE6}" srcOrd="0" destOrd="0" presId="urn:microsoft.com/office/officeart/2005/8/layout/hierarchy1"/>
    <dgm:cxn modelId="{6CB91DAF-3AB2-4D60-B3B1-0787D562C587}" type="presOf" srcId="{B95F1068-8EC8-4D35-AE11-D455F90C95A0}" destId="{91734240-1FAC-4756-98A3-63F253D4C5A1}" srcOrd="0" destOrd="0" presId="urn:microsoft.com/office/officeart/2005/8/layout/hierarchy1"/>
    <dgm:cxn modelId="{847C0443-D8A8-40AC-95B4-EEE64858E57E}" type="presParOf" srcId="{A539E935-AC57-4644-B5EC-3E214F5D2DE6}" destId="{6B696F2C-AF6D-4A8B-BC61-C80D30A22A8D}" srcOrd="0" destOrd="0" presId="urn:microsoft.com/office/officeart/2005/8/layout/hierarchy1"/>
    <dgm:cxn modelId="{FC3F2CE0-8BE2-4544-BAAD-19545CBF5AB1}" type="presParOf" srcId="{6B696F2C-AF6D-4A8B-BC61-C80D30A22A8D}" destId="{5F04E795-73EB-40D1-9C65-E27E44419799}" srcOrd="0" destOrd="0" presId="urn:microsoft.com/office/officeart/2005/8/layout/hierarchy1"/>
    <dgm:cxn modelId="{31E5A970-4B14-4A02-BD39-A48B76762BB5}" type="presParOf" srcId="{5F04E795-73EB-40D1-9C65-E27E44419799}" destId="{1DA21C19-7EDB-4AA3-8A6E-6B2894607392}" srcOrd="0" destOrd="0" presId="urn:microsoft.com/office/officeart/2005/8/layout/hierarchy1"/>
    <dgm:cxn modelId="{1D23D65B-A615-42C2-B17D-5E1E470630B9}" type="presParOf" srcId="{5F04E795-73EB-40D1-9C65-E27E44419799}" destId="{91734240-1FAC-4756-98A3-63F253D4C5A1}" srcOrd="1" destOrd="0" presId="urn:microsoft.com/office/officeart/2005/8/layout/hierarchy1"/>
    <dgm:cxn modelId="{B33BA3B4-CB6A-4995-AA68-8E3E340BD964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 custT="1"/>
      <dgm:spPr/>
      <dgm:t>
        <a:bodyPr/>
        <a:lstStyle/>
        <a:p>
          <a:r>
            <a:rPr lang="ru-RU" sz="2800" b="1" dirty="0" smtClean="0"/>
            <a:t>Мышцы  нижней конечности</a:t>
          </a:r>
          <a:endParaRPr lang="ru-RU" sz="2800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 sz="2000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 sz="2000"/>
        </a:p>
      </dgm:t>
    </dgm:pt>
    <dgm:pt modelId="{ABD806E4-6ED9-4E1E-8A89-6154F9EF6C77}">
      <dgm:prSet phldrT="[Текст]" custT="1"/>
      <dgm:spPr/>
      <dgm:t>
        <a:bodyPr/>
        <a:lstStyle/>
        <a:p>
          <a:r>
            <a:rPr lang="ru-RU" sz="2000" b="1" dirty="0" smtClean="0"/>
            <a:t>таза</a:t>
          </a:r>
          <a:endParaRPr lang="ru-RU" sz="2000" b="1" dirty="0"/>
        </a:p>
      </dgm:t>
    </dgm:pt>
    <dgm:pt modelId="{FCD02000-36C2-4E89-A2F7-788C546AF547}" type="parTrans" cxnId="{D348116A-0507-4866-99F6-066354AAA734}">
      <dgm:prSet/>
      <dgm:spPr/>
      <dgm:t>
        <a:bodyPr/>
        <a:lstStyle/>
        <a:p>
          <a:endParaRPr lang="ru-RU" sz="2000"/>
        </a:p>
      </dgm:t>
    </dgm:pt>
    <dgm:pt modelId="{61D73622-4990-4A28-A812-06565C5E9864}" type="sibTrans" cxnId="{D348116A-0507-4866-99F6-066354AAA734}">
      <dgm:prSet/>
      <dgm:spPr/>
      <dgm:t>
        <a:bodyPr/>
        <a:lstStyle/>
        <a:p>
          <a:endParaRPr lang="ru-RU" sz="2000"/>
        </a:p>
      </dgm:t>
    </dgm:pt>
    <dgm:pt modelId="{602003C0-234B-4779-8D23-32E62E0593F2}">
      <dgm:prSet phldrT="[Текст]" custT="1"/>
      <dgm:spPr/>
      <dgm:t>
        <a:bodyPr/>
        <a:lstStyle/>
        <a:p>
          <a:r>
            <a:rPr lang="ru-RU" sz="2000" b="1" dirty="0" smtClean="0"/>
            <a:t>бедра</a:t>
          </a:r>
          <a:endParaRPr lang="ru-RU" sz="2000" b="1" dirty="0"/>
        </a:p>
      </dgm:t>
    </dgm:pt>
    <dgm:pt modelId="{4EA4F759-6429-4DEB-9A5A-F611307BF474}" type="parTrans" cxnId="{7AC6C1F7-643E-4DD4-9CE5-CC94FCBA1220}">
      <dgm:prSet/>
      <dgm:spPr/>
      <dgm:t>
        <a:bodyPr/>
        <a:lstStyle/>
        <a:p>
          <a:endParaRPr lang="ru-RU" sz="2000"/>
        </a:p>
      </dgm:t>
    </dgm:pt>
    <dgm:pt modelId="{5F47A8F4-D7B3-4C5A-B124-15FAE3EED91F}" type="sibTrans" cxnId="{7AC6C1F7-643E-4DD4-9CE5-CC94FCBA1220}">
      <dgm:prSet/>
      <dgm:spPr/>
      <dgm:t>
        <a:bodyPr/>
        <a:lstStyle/>
        <a:p>
          <a:endParaRPr lang="ru-RU" sz="2000"/>
        </a:p>
      </dgm:t>
    </dgm:pt>
    <dgm:pt modelId="{7CEE90D2-E76F-4F0B-B98C-B9463901F398}">
      <dgm:prSet phldrT="[Текст]" custT="1"/>
      <dgm:spPr/>
      <dgm:t>
        <a:bodyPr/>
        <a:lstStyle/>
        <a:p>
          <a:r>
            <a:rPr lang="ru-RU" sz="2000" b="1" dirty="0" smtClean="0"/>
            <a:t>голени</a:t>
          </a:r>
          <a:endParaRPr lang="ru-RU" sz="2000" b="1" dirty="0"/>
        </a:p>
      </dgm:t>
    </dgm:pt>
    <dgm:pt modelId="{27890EB0-76B3-4AF7-BC00-AD4D650C6B36}" type="parTrans" cxnId="{D8E86B48-826D-4359-AE89-99BF8105C562}">
      <dgm:prSet/>
      <dgm:spPr/>
      <dgm:t>
        <a:bodyPr/>
        <a:lstStyle/>
        <a:p>
          <a:endParaRPr lang="ru-RU"/>
        </a:p>
      </dgm:t>
    </dgm:pt>
    <dgm:pt modelId="{C065D0E8-6B5E-48FD-AA09-B3FEB4360731}" type="sibTrans" cxnId="{D8E86B48-826D-4359-AE89-99BF8105C562}">
      <dgm:prSet/>
      <dgm:spPr/>
      <dgm:t>
        <a:bodyPr/>
        <a:lstStyle/>
        <a:p>
          <a:endParaRPr lang="ru-RU"/>
        </a:p>
      </dgm:t>
    </dgm:pt>
    <dgm:pt modelId="{886FF0A1-FBC3-422A-B0D4-413FE56453B7}">
      <dgm:prSet phldrT="[Текст]" custT="1"/>
      <dgm:spPr/>
      <dgm:t>
        <a:bodyPr/>
        <a:lstStyle/>
        <a:p>
          <a:r>
            <a:rPr lang="ru-RU" sz="2000" b="1" dirty="0" smtClean="0"/>
            <a:t>стопы</a:t>
          </a:r>
          <a:endParaRPr lang="ru-RU" sz="2000" b="1" dirty="0"/>
        </a:p>
      </dgm:t>
    </dgm:pt>
    <dgm:pt modelId="{F0BEBED0-3E94-4E03-83FA-C919C057AA55}" type="parTrans" cxnId="{E7B6C923-2F20-4053-9155-870172B27BF3}">
      <dgm:prSet/>
      <dgm:spPr/>
      <dgm:t>
        <a:bodyPr/>
        <a:lstStyle/>
        <a:p>
          <a:endParaRPr lang="ru-RU"/>
        </a:p>
      </dgm:t>
    </dgm:pt>
    <dgm:pt modelId="{C3DA9316-5735-4F51-9913-7CA30D75EA77}" type="sibTrans" cxnId="{E7B6C923-2F20-4053-9155-870172B27BF3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85157" custScaleY="194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  <dgm:pt modelId="{7B74D43F-6537-4C2C-A1AC-94F64AA89813}" type="pres">
      <dgm:prSet presAssocID="{FCD02000-36C2-4E89-A2F7-788C546AF54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7B08E19F-F5EC-4DFD-B3A4-ECD89C56F4E7}" type="pres">
      <dgm:prSet presAssocID="{ABD806E4-6ED9-4E1E-8A89-6154F9EF6C77}" presName="hierRoot2" presStyleCnt="0"/>
      <dgm:spPr/>
    </dgm:pt>
    <dgm:pt modelId="{9399C971-9D18-4EF1-AB3B-9772B821A60D}" type="pres">
      <dgm:prSet presAssocID="{ABD806E4-6ED9-4E1E-8A89-6154F9EF6C77}" presName="composite2" presStyleCnt="0"/>
      <dgm:spPr/>
    </dgm:pt>
    <dgm:pt modelId="{D133073A-8379-4065-8020-1C06685AFBDE}" type="pres">
      <dgm:prSet presAssocID="{ABD806E4-6ED9-4E1E-8A89-6154F9EF6C77}" presName="background2" presStyleLbl="node2" presStyleIdx="0" presStyleCnt="4"/>
      <dgm:spPr/>
    </dgm:pt>
    <dgm:pt modelId="{4D29716A-6457-475C-A8CE-84B84D532E21}" type="pres">
      <dgm:prSet presAssocID="{ABD806E4-6ED9-4E1E-8A89-6154F9EF6C77}" presName="text2" presStyleLbl="fgAcc2" presStyleIdx="0" presStyleCnt="4" custScaleX="204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3333E-761F-45A3-9C06-60A35F7E2C89}" type="pres">
      <dgm:prSet presAssocID="{ABD806E4-6ED9-4E1E-8A89-6154F9EF6C77}" presName="hierChild3" presStyleCnt="0"/>
      <dgm:spPr/>
    </dgm:pt>
    <dgm:pt modelId="{1AFDE73A-A213-4E99-B85A-CCB88193CCDD}" type="pres">
      <dgm:prSet presAssocID="{4EA4F759-6429-4DEB-9A5A-F611307BF47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79550E3-DBCA-4465-90F7-96A16C4456E7}" type="pres">
      <dgm:prSet presAssocID="{602003C0-234B-4779-8D23-32E62E0593F2}" presName="hierRoot2" presStyleCnt="0"/>
      <dgm:spPr/>
    </dgm:pt>
    <dgm:pt modelId="{3B894B9C-F607-44EC-899A-A8DCF20DF85D}" type="pres">
      <dgm:prSet presAssocID="{602003C0-234B-4779-8D23-32E62E0593F2}" presName="composite2" presStyleCnt="0"/>
      <dgm:spPr/>
    </dgm:pt>
    <dgm:pt modelId="{C74DB001-39BC-4238-AEFA-AC5214896CE9}" type="pres">
      <dgm:prSet presAssocID="{602003C0-234B-4779-8D23-32E62E0593F2}" presName="background2" presStyleLbl="node2" presStyleIdx="1" presStyleCnt="4"/>
      <dgm:spPr/>
    </dgm:pt>
    <dgm:pt modelId="{B3E5E993-90B9-4475-8FFE-C0AA47D2BCCF}" type="pres">
      <dgm:prSet presAssocID="{602003C0-234B-4779-8D23-32E62E0593F2}" presName="text2" presStyleLbl="fgAcc2" presStyleIdx="1" presStyleCnt="4" custScaleX="177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F0E971-AB2E-467F-8103-7C1FCAE602A1}" type="pres">
      <dgm:prSet presAssocID="{602003C0-234B-4779-8D23-32E62E0593F2}" presName="hierChild3" presStyleCnt="0"/>
      <dgm:spPr/>
    </dgm:pt>
    <dgm:pt modelId="{D4E72194-93C0-4DD9-AC0E-BD451CF5C44A}" type="pres">
      <dgm:prSet presAssocID="{27890EB0-76B3-4AF7-BC00-AD4D650C6B3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F612F30-DA54-4BF2-95F0-C45E2C300398}" type="pres">
      <dgm:prSet presAssocID="{7CEE90D2-E76F-4F0B-B98C-B9463901F398}" presName="hierRoot2" presStyleCnt="0"/>
      <dgm:spPr/>
    </dgm:pt>
    <dgm:pt modelId="{41702C91-D950-40E2-9002-E8606FC753E7}" type="pres">
      <dgm:prSet presAssocID="{7CEE90D2-E76F-4F0B-B98C-B9463901F398}" presName="composite2" presStyleCnt="0"/>
      <dgm:spPr/>
    </dgm:pt>
    <dgm:pt modelId="{7078F1FF-0E08-42D6-8370-44CA8D96DF5F}" type="pres">
      <dgm:prSet presAssocID="{7CEE90D2-E76F-4F0B-B98C-B9463901F398}" presName="background2" presStyleLbl="node2" presStyleIdx="2" presStyleCnt="4"/>
      <dgm:spPr/>
    </dgm:pt>
    <dgm:pt modelId="{66FB8FB8-E793-4A8B-B710-C7039028AD51}" type="pres">
      <dgm:prSet presAssocID="{7CEE90D2-E76F-4F0B-B98C-B9463901F398}" presName="text2" presStyleLbl="fgAcc2" presStyleIdx="2" presStyleCnt="4" custScaleX="189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8CE61-4B9F-4E5C-A83E-90E69E44CCFD}" type="pres">
      <dgm:prSet presAssocID="{7CEE90D2-E76F-4F0B-B98C-B9463901F398}" presName="hierChild3" presStyleCnt="0"/>
      <dgm:spPr/>
    </dgm:pt>
    <dgm:pt modelId="{F5E27861-8926-41E7-850D-4A4547704E5C}" type="pres">
      <dgm:prSet presAssocID="{F0BEBED0-3E94-4E03-83FA-C919C057AA5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AA43D0FD-85A3-4AB2-9112-8F093058B69B}" type="pres">
      <dgm:prSet presAssocID="{886FF0A1-FBC3-422A-B0D4-413FE56453B7}" presName="hierRoot2" presStyleCnt="0"/>
      <dgm:spPr/>
    </dgm:pt>
    <dgm:pt modelId="{E79348FA-861B-43CB-826B-09309EE76A36}" type="pres">
      <dgm:prSet presAssocID="{886FF0A1-FBC3-422A-B0D4-413FE56453B7}" presName="composite2" presStyleCnt="0"/>
      <dgm:spPr/>
    </dgm:pt>
    <dgm:pt modelId="{61FB3C75-F4C3-4341-858E-FF3454337782}" type="pres">
      <dgm:prSet presAssocID="{886FF0A1-FBC3-422A-B0D4-413FE56453B7}" presName="background2" presStyleLbl="node2" presStyleIdx="3" presStyleCnt="4"/>
      <dgm:spPr/>
    </dgm:pt>
    <dgm:pt modelId="{5788C50F-8B29-4589-864D-1B36C537F123}" type="pres">
      <dgm:prSet presAssocID="{886FF0A1-FBC3-422A-B0D4-413FE56453B7}" presName="text2" presStyleLbl="fgAcc2" presStyleIdx="3" presStyleCnt="4" custScaleX="177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33F3D-248A-4186-9C57-AB40D195ED72}" type="pres">
      <dgm:prSet presAssocID="{886FF0A1-FBC3-422A-B0D4-413FE56453B7}" presName="hierChild3" presStyleCnt="0"/>
      <dgm:spPr/>
    </dgm:pt>
  </dgm:ptLst>
  <dgm:cxnLst>
    <dgm:cxn modelId="{773B39BC-0452-4FF2-A397-3BBF23CBC80B}" type="presOf" srcId="{ABD806E4-6ED9-4E1E-8A89-6154F9EF6C77}" destId="{4D29716A-6457-475C-A8CE-84B84D532E21}" srcOrd="0" destOrd="0" presId="urn:microsoft.com/office/officeart/2005/8/layout/hierarchy1"/>
    <dgm:cxn modelId="{D8E86B48-826D-4359-AE89-99BF8105C562}" srcId="{B95F1068-8EC8-4D35-AE11-D455F90C95A0}" destId="{7CEE90D2-E76F-4F0B-B98C-B9463901F398}" srcOrd="2" destOrd="0" parTransId="{27890EB0-76B3-4AF7-BC00-AD4D650C6B36}" sibTransId="{C065D0E8-6B5E-48FD-AA09-B3FEB4360731}"/>
    <dgm:cxn modelId="{D348116A-0507-4866-99F6-066354AAA734}" srcId="{B95F1068-8EC8-4D35-AE11-D455F90C95A0}" destId="{ABD806E4-6ED9-4E1E-8A89-6154F9EF6C77}" srcOrd="0" destOrd="0" parTransId="{FCD02000-36C2-4E89-A2F7-788C546AF547}" sibTransId="{61D73622-4990-4A28-A812-06565C5E9864}"/>
    <dgm:cxn modelId="{4923041C-44D4-4ACC-B831-2076727FD4EA}" type="presOf" srcId="{FCD02000-36C2-4E89-A2F7-788C546AF547}" destId="{7B74D43F-6537-4C2C-A1AC-94F64AA89813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A6F40FE0-57A0-4369-9950-0961DB40073C}" type="presOf" srcId="{4EA4F759-6429-4DEB-9A5A-F611307BF474}" destId="{1AFDE73A-A213-4E99-B85A-CCB88193CCDD}" srcOrd="0" destOrd="0" presId="urn:microsoft.com/office/officeart/2005/8/layout/hierarchy1"/>
    <dgm:cxn modelId="{E7B6C923-2F20-4053-9155-870172B27BF3}" srcId="{B95F1068-8EC8-4D35-AE11-D455F90C95A0}" destId="{886FF0A1-FBC3-422A-B0D4-413FE56453B7}" srcOrd="3" destOrd="0" parTransId="{F0BEBED0-3E94-4E03-83FA-C919C057AA55}" sibTransId="{C3DA9316-5735-4F51-9913-7CA30D75EA77}"/>
    <dgm:cxn modelId="{7AC6C1F7-643E-4DD4-9CE5-CC94FCBA1220}" srcId="{B95F1068-8EC8-4D35-AE11-D455F90C95A0}" destId="{602003C0-234B-4779-8D23-32E62E0593F2}" srcOrd="1" destOrd="0" parTransId="{4EA4F759-6429-4DEB-9A5A-F611307BF474}" sibTransId="{5F47A8F4-D7B3-4C5A-B124-15FAE3EED91F}"/>
    <dgm:cxn modelId="{6E8A542C-22B6-435D-821B-0DBBAC117CA9}" type="presOf" srcId="{DF0521C8-923E-40A6-950A-9AD48F852810}" destId="{A539E935-AC57-4644-B5EC-3E214F5D2DE6}" srcOrd="0" destOrd="0" presId="urn:microsoft.com/office/officeart/2005/8/layout/hierarchy1"/>
    <dgm:cxn modelId="{0431B938-E5E7-41B0-835D-9F0B3A30F273}" type="presOf" srcId="{F0BEBED0-3E94-4E03-83FA-C919C057AA55}" destId="{F5E27861-8926-41E7-850D-4A4547704E5C}" srcOrd="0" destOrd="0" presId="urn:microsoft.com/office/officeart/2005/8/layout/hierarchy1"/>
    <dgm:cxn modelId="{CF3F4313-0D82-4AD4-A440-B81414861B79}" type="presOf" srcId="{B95F1068-8EC8-4D35-AE11-D455F90C95A0}" destId="{91734240-1FAC-4756-98A3-63F253D4C5A1}" srcOrd="0" destOrd="0" presId="urn:microsoft.com/office/officeart/2005/8/layout/hierarchy1"/>
    <dgm:cxn modelId="{157C4C71-DD60-4609-BF4B-A2206106D4FB}" type="presOf" srcId="{27890EB0-76B3-4AF7-BC00-AD4D650C6B36}" destId="{D4E72194-93C0-4DD9-AC0E-BD451CF5C44A}" srcOrd="0" destOrd="0" presId="urn:microsoft.com/office/officeart/2005/8/layout/hierarchy1"/>
    <dgm:cxn modelId="{76C1A1E2-8FCC-4EDA-AFEF-37A5122A9FFD}" type="presOf" srcId="{602003C0-234B-4779-8D23-32E62E0593F2}" destId="{B3E5E993-90B9-4475-8FFE-C0AA47D2BCCF}" srcOrd="0" destOrd="0" presId="urn:microsoft.com/office/officeart/2005/8/layout/hierarchy1"/>
    <dgm:cxn modelId="{77FB6538-A57A-498C-B58D-5891206C9584}" type="presOf" srcId="{886FF0A1-FBC3-422A-B0D4-413FE56453B7}" destId="{5788C50F-8B29-4589-864D-1B36C537F123}" srcOrd="0" destOrd="0" presId="urn:microsoft.com/office/officeart/2005/8/layout/hierarchy1"/>
    <dgm:cxn modelId="{B57BD0A5-75C5-4DB4-8E1E-0898DA32EC24}" type="presOf" srcId="{7CEE90D2-E76F-4F0B-B98C-B9463901F398}" destId="{66FB8FB8-E793-4A8B-B710-C7039028AD51}" srcOrd="0" destOrd="0" presId="urn:microsoft.com/office/officeart/2005/8/layout/hierarchy1"/>
    <dgm:cxn modelId="{8596AED5-0E80-45B1-B0EC-7B3A0069F8C2}" type="presParOf" srcId="{A539E935-AC57-4644-B5EC-3E214F5D2DE6}" destId="{6B696F2C-AF6D-4A8B-BC61-C80D30A22A8D}" srcOrd="0" destOrd="0" presId="urn:microsoft.com/office/officeart/2005/8/layout/hierarchy1"/>
    <dgm:cxn modelId="{6609B7A3-55C0-4501-ACFA-61C2F410260C}" type="presParOf" srcId="{6B696F2C-AF6D-4A8B-BC61-C80D30A22A8D}" destId="{5F04E795-73EB-40D1-9C65-E27E44419799}" srcOrd="0" destOrd="0" presId="urn:microsoft.com/office/officeart/2005/8/layout/hierarchy1"/>
    <dgm:cxn modelId="{38F3FBCC-7925-4025-A9BE-D939CEC91605}" type="presParOf" srcId="{5F04E795-73EB-40D1-9C65-E27E44419799}" destId="{1DA21C19-7EDB-4AA3-8A6E-6B2894607392}" srcOrd="0" destOrd="0" presId="urn:microsoft.com/office/officeart/2005/8/layout/hierarchy1"/>
    <dgm:cxn modelId="{567421C2-5784-41B5-9A50-59807908AD8E}" type="presParOf" srcId="{5F04E795-73EB-40D1-9C65-E27E44419799}" destId="{91734240-1FAC-4756-98A3-63F253D4C5A1}" srcOrd="1" destOrd="0" presId="urn:microsoft.com/office/officeart/2005/8/layout/hierarchy1"/>
    <dgm:cxn modelId="{82EE379C-FB98-4F95-93B3-1D48CF7D24FB}" type="presParOf" srcId="{6B696F2C-AF6D-4A8B-BC61-C80D30A22A8D}" destId="{D6653F72-7BE1-4B32-B333-D2ECBB4037F7}" srcOrd="1" destOrd="0" presId="urn:microsoft.com/office/officeart/2005/8/layout/hierarchy1"/>
    <dgm:cxn modelId="{5E160DE2-E8ED-4835-9456-52548F05E779}" type="presParOf" srcId="{D6653F72-7BE1-4B32-B333-D2ECBB4037F7}" destId="{7B74D43F-6537-4C2C-A1AC-94F64AA89813}" srcOrd="0" destOrd="0" presId="urn:microsoft.com/office/officeart/2005/8/layout/hierarchy1"/>
    <dgm:cxn modelId="{3B418057-F960-4D5D-9EF0-B5A15FBF3891}" type="presParOf" srcId="{D6653F72-7BE1-4B32-B333-D2ECBB4037F7}" destId="{7B08E19F-F5EC-4DFD-B3A4-ECD89C56F4E7}" srcOrd="1" destOrd="0" presId="urn:microsoft.com/office/officeart/2005/8/layout/hierarchy1"/>
    <dgm:cxn modelId="{2BE9F3E4-81B2-42EF-9ABD-78B8CFF26E8F}" type="presParOf" srcId="{7B08E19F-F5EC-4DFD-B3A4-ECD89C56F4E7}" destId="{9399C971-9D18-4EF1-AB3B-9772B821A60D}" srcOrd="0" destOrd="0" presId="urn:microsoft.com/office/officeart/2005/8/layout/hierarchy1"/>
    <dgm:cxn modelId="{B7380130-A085-4560-B91C-2F84923FAA7A}" type="presParOf" srcId="{9399C971-9D18-4EF1-AB3B-9772B821A60D}" destId="{D133073A-8379-4065-8020-1C06685AFBDE}" srcOrd="0" destOrd="0" presId="urn:microsoft.com/office/officeart/2005/8/layout/hierarchy1"/>
    <dgm:cxn modelId="{643B49D2-06BA-47F4-B3F4-9672EA4F5328}" type="presParOf" srcId="{9399C971-9D18-4EF1-AB3B-9772B821A60D}" destId="{4D29716A-6457-475C-A8CE-84B84D532E21}" srcOrd="1" destOrd="0" presId="urn:microsoft.com/office/officeart/2005/8/layout/hierarchy1"/>
    <dgm:cxn modelId="{FD3B2A9F-4C87-4248-BBBE-530F04A62EE6}" type="presParOf" srcId="{7B08E19F-F5EC-4DFD-B3A4-ECD89C56F4E7}" destId="{9D93333E-761F-45A3-9C06-60A35F7E2C89}" srcOrd="1" destOrd="0" presId="urn:microsoft.com/office/officeart/2005/8/layout/hierarchy1"/>
    <dgm:cxn modelId="{7D0A6C5B-21D9-4FAC-A965-D4FC37644616}" type="presParOf" srcId="{D6653F72-7BE1-4B32-B333-D2ECBB4037F7}" destId="{1AFDE73A-A213-4E99-B85A-CCB88193CCDD}" srcOrd="2" destOrd="0" presId="urn:microsoft.com/office/officeart/2005/8/layout/hierarchy1"/>
    <dgm:cxn modelId="{6E84649F-5B87-4B79-A9DD-A8499B0FC981}" type="presParOf" srcId="{D6653F72-7BE1-4B32-B333-D2ECBB4037F7}" destId="{579550E3-DBCA-4465-90F7-96A16C4456E7}" srcOrd="3" destOrd="0" presId="urn:microsoft.com/office/officeart/2005/8/layout/hierarchy1"/>
    <dgm:cxn modelId="{B1039F77-3810-4E6E-8DF6-64C5E3BD1CCE}" type="presParOf" srcId="{579550E3-DBCA-4465-90F7-96A16C4456E7}" destId="{3B894B9C-F607-44EC-899A-A8DCF20DF85D}" srcOrd="0" destOrd="0" presId="urn:microsoft.com/office/officeart/2005/8/layout/hierarchy1"/>
    <dgm:cxn modelId="{A267DD63-ABFD-46A2-A45D-9F2D0B1438DC}" type="presParOf" srcId="{3B894B9C-F607-44EC-899A-A8DCF20DF85D}" destId="{C74DB001-39BC-4238-AEFA-AC5214896CE9}" srcOrd="0" destOrd="0" presId="urn:microsoft.com/office/officeart/2005/8/layout/hierarchy1"/>
    <dgm:cxn modelId="{33D38388-ED9D-49CF-86A7-1289147F1CA6}" type="presParOf" srcId="{3B894B9C-F607-44EC-899A-A8DCF20DF85D}" destId="{B3E5E993-90B9-4475-8FFE-C0AA47D2BCCF}" srcOrd="1" destOrd="0" presId="urn:microsoft.com/office/officeart/2005/8/layout/hierarchy1"/>
    <dgm:cxn modelId="{2174146F-0CAB-4CD7-8139-6047B3BEB8BF}" type="presParOf" srcId="{579550E3-DBCA-4465-90F7-96A16C4456E7}" destId="{60F0E971-AB2E-467F-8103-7C1FCAE602A1}" srcOrd="1" destOrd="0" presId="urn:microsoft.com/office/officeart/2005/8/layout/hierarchy1"/>
    <dgm:cxn modelId="{5973F5DC-23C3-485D-A04E-68C15F8D80E8}" type="presParOf" srcId="{D6653F72-7BE1-4B32-B333-D2ECBB4037F7}" destId="{D4E72194-93C0-4DD9-AC0E-BD451CF5C44A}" srcOrd="4" destOrd="0" presId="urn:microsoft.com/office/officeart/2005/8/layout/hierarchy1"/>
    <dgm:cxn modelId="{AB967684-71D3-4AD3-9AAA-2E61B3049F2E}" type="presParOf" srcId="{D6653F72-7BE1-4B32-B333-D2ECBB4037F7}" destId="{1F612F30-DA54-4BF2-95F0-C45E2C300398}" srcOrd="5" destOrd="0" presId="urn:microsoft.com/office/officeart/2005/8/layout/hierarchy1"/>
    <dgm:cxn modelId="{052500A1-88C8-4CA9-B0B1-40AA9BFAD2B7}" type="presParOf" srcId="{1F612F30-DA54-4BF2-95F0-C45E2C300398}" destId="{41702C91-D950-40E2-9002-E8606FC753E7}" srcOrd="0" destOrd="0" presId="urn:microsoft.com/office/officeart/2005/8/layout/hierarchy1"/>
    <dgm:cxn modelId="{09A6A90C-199E-4C54-9A36-28F7D8038607}" type="presParOf" srcId="{41702C91-D950-40E2-9002-E8606FC753E7}" destId="{7078F1FF-0E08-42D6-8370-44CA8D96DF5F}" srcOrd="0" destOrd="0" presId="urn:microsoft.com/office/officeart/2005/8/layout/hierarchy1"/>
    <dgm:cxn modelId="{C7B3B23A-7AEC-40CE-BD3D-7B2DB7513785}" type="presParOf" srcId="{41702C91-D950-40E2-9002-E8606FC753E7}" destId="{66FB8FB8-E793-4A8B-B710-C7039028AD51}" srcOrd="1" destOrd="0" presId="urn:microsoft.com/office/officeart/2005/8/layout/hierarchy1"/>
    <dgm:cxn modelId="{799E9C9E-30D9-41AA-A181-4A0913E41DCC}" type="presParOf" srcId="{1F612F30-DA54-4BF2-95F0-C45E2C300398}" destId="{F8F8CE61-4B9F-4E5C-A83E-90E69E44CCFD}" srcOrd="1" destOrd="0" presId="urn:microsoft.com/office/officeart/2005/8/layout/hierarchy1"/>
    <dgm:cxn modelId="{E9070985-D218-46D5-9622-B337DE2853DF}" type="presParOf" srcId="{D6653F72-7BE1-4B32-B333-D2ECBB4037F7}" destId="{F5E27861-8926-41E7-850D-4A4547704E5C}" srcOrd="6" destOrd="0" presId="urn:microsoft.com/office/officeart/2005/8/layout/hierarchy1"/>
    <dgm:cxn modelId="{21AE1979-3134-418B-8A51-54BA6944BD99}" type="presParOf" srcId="{D6653F72-7BE1-4B32-B333-D2ECBB4037F7}" destId="{AA43D0FD-85A3-4AB2-9112-8F093058B69B}" srcOrd="7" destOrd="0" presId="urn:microsoft.com/office/officeart/2005/8/layout/hierarchy1"/>
    <dgm:cxn modelId="{0908B940-5A49-4073-B91C-641D5CB7B73D}" type="presParOf" srcId="{AA43D0FD-85A3-4AB2-9112-8F093058B69B}" destId="{E79348FA-861B-43CB-826B-09309EE76A36}" srcOrd="0" destOrd="0" presId="urn:microsoft.com/office/officeart/2005/8/layout/hierarchy1"/>
    <dgm:cxn modelId="{9D77DBDE-59CB-4A2F-AA96-55E4F802EC53}" type="presParOf" srcId="{E79348FA-861B-43CB-826B-09309EE76A36}" destId="{61FB3C75-F4C3-4341-858E-FF3454337782}" srcOrd="0" destOrd="0" presId="urn:microsoft.com/office/officeart/2005/8/layout/hierarchy1"/>
    <dgm:cxn modelId="{B5E97129-FEED-4DE1-8584-E92BB7CA8C9F}" type="presParOf" srcId="{E79348FA-861B-43CB-826B-09309EE76A36}" destId="{5788C50F-8B29-4589-864D-1B36C537F123}" srcOrd="1" destOrd="0" presId="urn:microsoft.com/office/officeart/2005/8/layout/hierarchy1"/>
    <dgm:cxn modelId="{57FDA36F-3EBC-44B4-BFBF-B69626C08548}" type="presParOf" srcId="{AA43D0FD-85A3-4AB2-9112-8F093058B69B}" destId="{9CE33F3D-248A-4186-9C57-AB40D195ED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Бедренный треугольник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FCA56ED6-C4DA-4E6D-9CC7-B3EF0663C64B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E25DADDA-CD46-4A09-BC9D-7CD0DFFDE3F6}" type="presOf" srcId="{B95F1068-8EC8-4D35-AE11-D455F90C95A0}" destId="{91734240-1FAC-4756-98A3-63F253D4C5A1}" srcOrd="0" destOrd="0" presId="urn:microsoft.com/office/officeart/2005/8/layout/hierarchy1"/>
    <dgm:cxn modelId="{A4BFD176-0AF6-4024-A0F8-C3FA1FBECCA1}" type="presParOf" srcId="{A539E935-AC57-4644-B5EC-3E214F5D2DE6}" destId="{6B696F2C-AF6D-4A8B-BC61-C80D30A22A8D}" srcOrd="0" destOrd="0" presId="urn:microsoft.com/office/officeart/2005/8/layout/hierarchy1"/>
    <dgm:cxn modelId="{64F025E2-ED54-49C6-A920-7AABD0CE363B}" type="presParOf" srcId="{6B696F2C-AF6D-4A8B-BC61-C80D30A22A8D}" destId="{5F04E795-73EB-40D1-9C65-E27E44419799}" srcOrd="0" destOrd="0" presId="urn:microsoft.com/office/officeart/2005/8/layout/hierarchy1"/>
    <dgm:cxn modelId="{4DAA0946-18F1-4ABD-8A72-E7B960695206}" type="presParOf" srcId="{5F04E795-73EB-40D1-9C65-E27E44419799}" destId="{1DA21C19-7EDB-4AA3-8A6E-6B2894607392}" srcOrd="0" destOrd="0" presId="urn:microsoft.com/office/officeart/2005/8/layout/hierarchy1"/>
    <dgm:cxn modelId="{FFAA0353-7245-45D4-90B8-5CB3F9503F1B}" type="presParOf" srcId="{5F04E795-73EB-40D1-9C65-E27E44419799}" destId="{91734240-1FAC-4756-98A3-63F253D4C5A1}" srcOrd="1" destOrd="0" presId="urn:microsoft.com/office/officeart/2005/8/layout/hierarchy1"/>
    <dgm:cxn modelId="{31C8BFA1-3ACF-4CC6-8EF6-5F1861E217A1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Клетчаточные пространства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398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1568C282-EE97-4F82-A66C-90C104EE065A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DB61C1F1-E617-48CC-B4BE-319B7CDD3DE4}" type="presOf" srcId="{DF0521C8-923E-40A6-950A-9AD48F852810}" destId="{A539E935-AC57-4644-B5EC-3E214F5D2DE6}" srcOrd="0" destOrd="0" presId="urn:microsoft.com/office/officeart/2005/8/layout/hierarchy1"/>
    <dgm:cxn modelId="{A3635F28-F7C2-498D-9A59-01F9908C2553}" type="presParOf" srcId="{A539E935-AC57-4644-B5EC-3E214F5D2DE6}" destId="{6B696F2C-AF6D-4A8B-BC61-C80D30A22A8D}" srcOrd="0" destOrd="0" presId="urn:microsoft.com/office/officeart/2005/8/layout/hierarchy1"/>
    <dgm:cxn modelId="{E2C3F5A2-5388-4D67-9B58-0B708808E72B}" type="presParOf" srcId="{6B696F2C-AF6D-4A8B-BC61-C80D30A22A8D}" destId="{5F04E795-73EB-40D1-9C65-E27E44419799}" srcOrd="0" destOrd="0" presId="urn:microsoft.com/office/officeart/2005/8/layout/hierarchy1"/>
    <dgm:cxn modelId="{057E7504-A067-4C5A-9B22-135D9464AA41}" type="presParOf" srcId="{5F04E795-73EB-40D1-9C65-E27E44419799}" destId="{1DA21C19-7EDB-4AA3-8A6E-6B2894607392}" srcOrd="0" destOrd="0" presId="urn:microsoft.com/office/officeart/2005/8/layout/hierarchy1"/>
    <dgm:cxn modelId="{3BE9FE9E-CFF4-477B-82FC-D88B44783D7F}" type="presParOf" srcId="{5F04E795-73EB-40D1-9C65-E27E44419799}" destId="{91734240-1FAC-4756-98A3-63F253D4C5A1}" srcOrd="1" destOrd="0" presId="urn:microsoft.com/office/officeart/2005/8/layout/hierarchy1"/>
    <dgm:cxn modelId="{D88D3703-688E-49B2-A0D4-30A85B5BC60A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Мышечная и сосудистая лакуны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D388688D-C6B3-4424-B47C-146F7377116B}" type="presOf" srcId="{B95F1068-8EC8-4D35-AE11-D455F90C95A0}" destId="{91734240-1FAC-4756-98A3-63F253D4C5A1}" srcOrd="0" destOrd="0" presId="urn:microsoft.com/office/officeart/2005/8/layout/hierarchy1"/>
    <dgm:cxn modelId="{A765FDF8-B526-457A-9028-3262C88C95ED}" type="presOf" srcId="{DF0521C8-923E-40A6-950A-9AD48F852810}" destId="{A539E935-AC57-4644-B5EC-3E214F5D2DE6}" srcOrd="0" destOrd="0" presId="urn:microsoft.com/office/officeart/2005/8/layout/hierarchy1"/>
    <dgm:cxn modelId="{0EC34778-96D2-4267-B45C-7DA8AA8D2B6E}" type="presParOf" srcId="{A539E935-AC57-4644-B5EC-3E214F5D2DE6}" destId="{6B696F2C-AF6D-4A8B-BC61-C80D30A22A8D}" srcOrd="0" destOrd="0" presId="urn:microsoft.com/office/officeart/2005/8/layout/hierarchy1"/>
    <dgm:cxn modelId="{11AC85CE-F801-491A-95D7-B7FFB23D41D4}" type="presParOf" srcId="{6B696F2C-AF6D-4A8B-BC61-C80D30A22A8D}" destId="{5F04E795-73EB-40D1-9C65-E27E44419799}" srcOrd="0" destOrd="0" presId="urn:microsoft.com/office/officeart/2005/8/layout/hierarchy1"/>
    <dgm:cxn modelId="{7BF7400F-B2EE-4B0B-91E7-F821C40D5033}" type="presParOf" srcId="{5F04E795-73EB-40D1-9C65-E27E44419799}" destId="{1DA21C19-7EDB-4AA3-8A6E-6B2894607392}" srcOrd="0" destOrd="0" presId="urn:microsoft.com/office/officeart/2005/8/layout/hierarchy1"/>
    <dgm:cxn modelId="{D01E69F0-2780-485A-896E-5F12234F428C}" type="presParOf" srcId="{5F04E795-73EB-40D1-9C65-E27E44419799}" destId="{91734240-1FAC-4756-98A3-63F253D4C5A1}" srcOrd="1" destOrd="0" presId="urn:microsoft.com/office/officeart/2005/8/layout/hierarchy1"/>
    <dgm:cxn modelId="{455DDEB2-92EB-49BE-8D9D-C25F1BE271D0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Бедренный канал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569CF100-7FCC-48C1-8E94-8C981AC5EAE5}" type="presOf" srcId="{B95F1068-8EC8-4D35-AE11-D455F90C95A0}" destId="{91734240-1FAC-4756-98A3-63F253D4C5A1}" srcOrd="0" destOrd="0" presId="urn:microsoft.com/office/officeart/2005/8/layout/hierarchy1"/>
    <dgm:cxn modelId="{13E3D2A9-C651-45D6-A6E2-25189E36DEAB}" type="presOf" srcId="{DF0521C8-923E-40A6-950A-9AD48F852810}" destId="{A539E935-AC57-4644-B5EC-3E214F5D2DE6}" srcOrd="0" destOrd="0" presId="urn:microsoft.com/office/officeart/2005/8/layout/hierarchy1"/>
    <dgm:cxn modelId="{B1D037BB-D324-4D6E-849B-964E8B6F0A07}" type="presParOf" srcId="{A539E935-AC57-4644-B5EC-3E214F5D2DE6}" destId="{6B696F2C-AF6D-4A8B-BC61-C80D30A22A8D}" srcOrd="0" destOrd="0" presId="urn:microsoft.com/office/officeart/2005/8/layout/hierarchy1"/>
    <dgm:cxn modelId="{B8E82806-8713-4C2E-A1C8-528B2C338AB4}" type="presParOf" srcId="{6B696F2C-AF6D-4A8B-BC61-C80D30A22A8D}" destId="{5F04E795-73EB-40D1-9C65-E27E44419799}" srcOrd="0" destOrd="0" presId="urn:microsoft.com/office/officeart/2005/8/layout/hierarchy1"/>
    <dgm:cxn modelId="{6D97B49A-2D47-40E0-9297-C222ADD63AE4}" type="presParOf" srcId="{5F04E795-73EB-40D1-9C65-E27E44419799}" destId="{1DA21C19-7EDB-4AA3-8A6E-6B2894607392}" srcOrd="0" destOrd="0" presId="urn:microsoft.com/office/officeart/2005/8/layout/hierarchy1"/>
    <dgm:cxn modelId="{D282013A-6AF0-47B7-8B6C-3CEBE3435B7E}" type="presParOf" srcId="{5F04E795-73EB-40D1-9C65-E27E44419799}" destId="{91734240-1FAC-4756-98A3-63F253D4C5A1}" srcOrd="1" destOrd="0" presId="urn:microsoft.com/office/officeart/2005/8/layout/hierarchy1"/>
    <dgm:cxn modelId="{129081D8-9340-4B49-BDA2-36B16813BCE5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Топография подколенной ямки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6C83EC0A-4E8B-4500-95CB-5CA765C87D03}" type="presOf" srcId="{B95F1068-8EC8-4D35-AE11-D455F90C95A0}" destId="{91734240-1FAC-4756-98A3-63F253D4C5A1}" srcOrd="0" destOrd="0" presId="urn:microsoft.com/office/officeart/2005/8/layout/hierarchy1"/>
    <dgm:cxn modelId="{B3B26006-D427-4150-9ABA-E531CDDFC784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1E0C4E9E-091E-4D91-9DA8-73C07108DE8D}" type="presParOf" srcId="{A539E935-AC57-4644-B5EC-3E214F5D2DE6}" destId="{6B696F2C-AF6D-4A8B-BC61-C80D30A22A8D}" srcOrd="0" destOrd="0" presId="urn:microsoft.com/office/officeart/2005/8/layout/hierarchy1"/>
    <dgm:cxn modelId="{3FCF33A1-5218-4D86-8A26-CF5D3ED43845}" type="presParOf" srcId="{6B696F2C-AF6D-4A8B-BC61-C80D30A22A8D}" destId="{5F04E795-73EB-40D1-9C65-E27E44419799}" srcOrd="0" destOrd="0" presId="urn:microsoft.com/office/officeart/2005/8/layout/hierarchy1"/>
    <dgm:cxn modelId="{8C85D62A-919D-4E9B-AD70-833D2AF13360}" type="presParOf" srcId="{5F04E795-73EB-40D1-9C65-E27E44419799}" destId="{1DA21C19-7EDB-4AA3-8A6E-6B2894607392}" srcOrd="0" destOrd="0" presId="urn:microsoft.com/office/officeart/2005/8/layout/hierarchy1"/>
    <dgm:cxn modelId="{80F344D5-8ED2-4787-91ED-713B159FEF34}" type="presParOf" srcId="{5F04E795-73EB-40D1-9C65-E27E44419799}" destId="{91734240-1FAC-4756-98A3-63F253D4C5A1}" srcOrd="1" destOrd="0" presId="urn:microsoft.com/office/officeart/2005/8/layout/hierarchy1"/>
    <dgm:cxn modelId="{9FEF2469-DCCB-45E2-867B-3F218C8A7F91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Приводящий канал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6D272E2B-91DF-4B83-9513-9DF3E57FAFCA}" type="presOf" srcId="{DF0521C8-923E-40A6-950A-9AD48F852810}" destId="{A539E935-AC57-4644-B5EC-3E214F5D2DE6}" srcOrd="0" destOrd="0" presId="urn:microsoft.com/office/officeart/2005/8/layout/hierarchy1"/>
    <dgm:cxn modelId="{6174554C-860F-46D0-8BB0-3524B83CFB64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7E63CB47-798F-4793-8B4B-379391B2E56F}" type="presParOf" srcId="{A539E935-AC57-4644-B5EC-3E214F5D2DE6}" destId="{6B696F2C-AF6D-4A8B-BC61-C80D30A22A8D}" srcOrd="0" destOrd="0" presId="urn:microsoft.com/office/officeart/2005/8/layout/hierarchy1"/>
    <dgm:cxn modelId="{F7F8825D-454E-489A-A794-EEF7A049396B}" type="presParOf" srcId="{6B696F2C-AF6D-4A8B-BC61-C80D30A22A8D}" destId="{5F04E795-73EB-40D1-9C65-E27E44419799}" srcOrd="0" destOrd="0" presId="urn:microsoft.com/office/officeart/2005/8/layout/hierarchy1"/>
    <dgm:cxn modelId="{1DA70969-A79B-461C-95BD-E033D3D8EDDF}" type="presParOf" srcId="{5F04E795-73EB-40D1-9C65-E27E44419799}" destId="{1DA21C19-7EDB-4AA3-8A6E-6B2894607392}" srcOrd="0" destOrd="0" presId="urn:microsoft.com/office/officeart/2005/8/layout/hierarchy1"/>
    <dgm:cxn modelId="{C0F4D1BF-8F23-494C-8D13-6B347BB30569}" type="presParOf" srcId="{5F04E795-73EB-40D1-9C65-E27E44419799}" destId="{91734240-1FAC-4756-98A3-63F253D4C5A1}" srcOrd="1" destOrd="0" presId="urn:microsoft.com/office/officeart/2005/8/layout/hierarchy1"/>
    <dgm:cxn modelId="{C85C1C21-69EC-4EE5-9B92-7DB09DF1BD0B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Голеноподколенный канал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8835BD58-01BA-4440-85EE-A80F4FA01885}" type="presOf" srcId="{DF0521C8-923E-40A6-950A-9AD48F852810}" destId="{A539E935-AC57-4644-B5EC-3E214F5D2DE6}" srcOrd="0" destOrd="0" presId="urn:microsoft.com/office/officeart/2005/8/layout/hierarchy1"/>
    <dgm:cxn modelId="{5CF98CCD-052A-4F1B-AE18-12DD758C46BD}" type="presOf" srcId="{B95F1068-8EC8-4D35-AE11-D455F90C95A0}" destId="{91734240-1FAC-4756-98A3-63F253D4C5A1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DD019BC2-DAB9-4EDD-9B0C-35D7517CB33A}" type="presParOf" srcId="{A539E935-AC57-4644-B5EC-3E214F5D2DE6}" destId="{6B696F2C-AF6D-4A8B-BC61-C80D30A22A8D}" srcOrd="0" destOrd="0" presId="urn:microsoft.com/office/officeart/2005/8/layout/hierarchy1"/>
    <dgm:cxn modelId="{EDF7E287-BE56-4CCE-AB0D-5E56E618DA51}" type="presParOf" srcId="{6B696F2C-AF6D-4A8B-BC61-C80D30A22A8D}" destId="{5F04E795-73EB-40D1-9C65-E27E44419799}" srcOrd="0" destOrd="0" presId="urn:microsoft.com/office/officeart/2005/8/layout/hierarchy1"/>
    <dgm:cxn modelId="{16239B8F-4BD7-472F-BBAE-BF86B2DD72B4}" type="presParOf" srcId="{5F04E795-73EB-40D1-9C65-E27E44419799}" destId="{1DA21C19-7EDB-4AA3-8A6E-6B2894607392}" srcOrd="0" destOrd="0" presId="urn:microsoft.com/office/officeart/2005/8/layout/hierarchy1"/>
    <dgm:cxn modelId="{83DDC0A7-AD42-40BE-859C-4A6A4FBFC2A7}" type="presParOf" srcId="{5F04E795-73EB-40D1-9C65-E27E44419799}" destId="{91734240-1FAC-4756-98A3-63F253D4C5A1}" srcOrd="1" destOrd="0" presId="urn:microsoft.com/office/officeart/2005/8/layout/hierarchy1"/>
    <dgm:cxn modelId="{7E1CD759-0DD1-4FE8-9E6B-53AE198F578A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Топографические образования стопы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8A264F1F-E3EE-4F91-8489-4F9331D92421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500D305C-0CFF-4273-A6FD-C701B4C70E74}" type="presOf" srcId="{B95F1068-8EC8-4D35-AE11-D455F90C95A0}" destId="{91734240-1FAC-4756-98A3-63F253D4C5A1}" srcOrd="0" destOrd="0" presId="urn:microsoft.com/office/officeart/2005/8/layout/hierarchy1"/>
    <dgm:cxn modelId="{FBCB61AD-B06B-4148-B41B-62A5213E798D}" type="presParOf" srcId="{A539E935-AC57-4644-B5EC-3E214F5D2DE6}" destId="{6B696F2C-AF6D-4A8B-BC61-C80D30A22A8D}" srcOrd="0" destOrd="0" presId="urn:microsoft.com/office/officeart/2005/8/layout/hierarchy1"/>
    <dgm:cxn modelId="{1AD1FEC8-AADA-4619-90DE-C076211EB8CE}" type="presParOf" srcId="{6B696F2C-AF6D-4A8B-BC61-C80D30A22A8D}" destId="{5F04E795-73EB-40D1-9C65-E27E44419799}" srcOrd="0" destOrd="0" presId="urn:microsoft.com/office/officeart/2005/8/layout/hierarchy1"/>
    <dgm:cxn modelId="{BF707A0A-78E0-44F0-9875-8E2525D3CD25}" type="presParOf" srcId="{5F04E795-73EB-40D1-9C65-E27E44419799}" destId="{1DA21C19-7EDB-4AA3-8A6E-6B2894607392}" srcOrd="0" destOrd="0" presId="urn:microsoft.com/office/officeart/2005/8/layout/hierarchy1"/>
    <dgm:cxn modelId="{FEB812EF-7AF8-4E4C-881E-9A56DD068919}" type="presParOf" srcId="{5F04E795-73EB-40D1-9C65-E27E44419799}" destId="{91734240-1FAC-4756-98A3-63F253D4C5A1}" srcOrd="1" destOrd="0" presId="urn:microsoft.com/office/officeart/2005/8/layout/hierarchy1"/>
    <dgm:cxn modelId="{B1515218-EA8E-444D-AC39-214B7BDF6EC2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CED7A3-8980-4690-B3E7-23BA88891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33CE0-088C-47DD-BCE6-B46A38BF842F}">
      <dgm:prSet phldrT="[Текст]" custT="1"/>
      <dgm:spPr/>
      <dgm:t>
        <a:bodyPr/>
        <a:lstStyle/>
        <a:p>
          <a:r>
            <a:rPr lang="ru-RU" sz="2400" b="1" dirty="0" smtClean="0"/>
            <a:t>Мышцы шеи</a:t>
          </a:r>
          <a:endParaRPr lang="ru-RU" sz="2400" b="1" dirty="0"/>
        </a:p>
      </dgm:t>
    </dgm:pt>
    <dgm:pt modelId="{D80177FD-080B-4747-B6B9-541A057B2C44}" type="par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2F1B8D8C-1408-4D11-8D52-FCEC08C64C70}" type="sib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3603872A-D61D-4946-9021-7AD8AEFC9EDE}">
      <dgm:prSet phldrT="[Текст]" custT="1"/>
      <dgm:spPr/>
      <dgm:t>
        <a:bodyPr/>
        <a:lstStyle/>
        <a:p>
          <a:r>
            <a:rPr lang="ru-RU" sz="2000" b="1" dirty="0" smtClean="0"/>
            <a:t>Лежащие спереди от гортани и крупных сосудов</a:t>
          </a:r>
          <a:endParaRPr lang="ru-RU" sz="2000" b="1" dirty="0"/>
        </a:p>
      </dgm:t>
    </dgm:pt>
    <dgm:pt modelId="{16C5BAF4-3A10-4746-B0B2-895917B41866}" type="par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8C7F265A-ABDA-4419-AEEC-11CB981C5B24}" type="sib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D01C4DDF-929F-4A00-B871-491C5A550EBC}">
      <dgm:prSet phldrT="[Текст]" custT="1"/>
      <dgm:spPr/>
      <dgm:t>
        <a:bodyPr/>
        <a:lstStyle/>
        <a:p>
          <a:r>
            <a:rPr lang="ru-RU" sz="1600" b="1" dirty="0" smtClean="0"/>
            <a:t>Прикрепляющиеся к подъязычной кости</a:t>
          </a:r>
          <a:endParaRPr lang="ru-RU" sz="1600" b="1" dirty="0"/>
        </a:p>
      </dgm:t>
    </dgm:pt>
    <dgm:pt modelId="{E9B1F586-2AC2-453A-BCE7-3B7CE25AEFED}" type="parTrans" cxnId="{2DB9589A-3CC7-4E89-B68A-D4E07FDC3372}">
      <dgm:prSet/>
      <dgm:spPr/>
      <dgm:t>
        <a:bodyPr/>
        <a:lstStyle/>
        <a:p>
          <a:endParaRPr lang="ru-RU" sz="1600" b="1"/>
        </a:p>
      </dgm:t>
    </dgm:pt>
    <dgm:pt modelId="{CFA70195-47BE-4290-BFD2-CEEBD1D41C33}" type="sibTrans" cxnId="{2DB9589A-3CC7-4E89-B68A-D4E07FDC3372}">
      <dgm:prSet/>
      <dgm:spPr/>
      <dgm:t>
        <a:bodyPr/>
        <a:lstStyle/>
        <a:p>
          <a:endParaRPr lang="ru-RU" sz="1600" b="1"/>
        </a:p>
      </dgm:t>
    </dgm:pt>
    <dgm:pt modelId="{910A25EE-6C52-4BAC-B03D-B73EE18B0021}">
      <dgm:prSet phldrT="[Текст]" custT="1"/>
      <dgm:spPr/>
      <dgm:t>
        <a:bodyPr/>
        <a:lstStyle/>
        <a:p>
          <a:r>
            <a:rPr lang="ru-RU" sz="1600" b="1" dirty="0" smtClean="0"/>
            <a:t>Поверхностные</a:t>
          </a:r>
          <a:endParaRPr lang="ru-RU" sz="1600" b="1" dirty="0"/>
        </a:p>
      </dgm:t>
    </dgm:pt>
    <dgm:pt modelId="{CABD89CE-B0B1-409E-BA37-4D20D3D324CC}" type="parTrans" cxnId="{0C6F5A54-DBCC-4011-9FEB-2EB9595A26B5}">
      <dgm:prSet/>
      <dgm:spPr/>
      <dgm:t>
        <a:bodyPr/>
        <a:lstStyle/>
        <a:p>
          <a:endParaRPr lang="ru-RU" sz="1600" b="1"/>
        </a:p>
      </dgm:t>
    </dgm:pt>
    <dgm:pt modelId="{E886FC76-1029-46EE-AD35-BB07278BE4F2}" type="sibTrans" cxnId="{0C6F5A54-DBCC-4011-9FEB-2EB9595A26B5}">
      <dgm:prSet/>
      <dgm:spPr/>
      <dgm:t>
        <a:bodyPr/>
        <a:lstStyle/>
        <a:p>
          <a:endParaRPr lang="ru-RU" sz="1600" b="1"/>
        </a:p>
      </dgm:t>
    </dgm:pt>
    <dgm:pt modelId="{2C8ABBF7-D92B-4330-8208-757974A6ED27}">
      <dgm:prSet phldrT="[Текст]" custT="1"/>
      <dgm:spPr/>
      <dgm:t>
        <a:bodyPr/>
        <a:lstStyle/>
        <a:p>
          <a:r>
            <a:rPr lang="ru-RU" sz="2000" b="1" dirty="0" smtClean="0"/>
            <a:t>глубокие</a:t>
          </a:r>
          <a:endParaRPr lang="ru-RU" sz="2000" b="1" dirty="0"/>
        </a:p>
      </dgm:t>
    </dgm:pt>
    <dgm:pt modelId="{E0B3DEE7-211C-42AB-B920-D08D340F2001}" type="par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141750FA-D3FD-4FA3-AB08-353B7EEEDCD5}" type="sib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5C67FB7B-4100-4942-9D8F-309EF207F046}">
      <dgm:prSet phldrT="[Текст]" custT="1"/>
      <dgm:spPr/>
      <dgm:t>
        <a:bodyPr/>
        <a:lstStyle/>
        <a:p>
          <a:r>
            <a:rPr lang="ru-RU" sz="1600" b="1" dirty="0" smtClean="0"/>
            <a:t>латеральные</a:t>
          </a:r>
          <a:endParaRPr lang="ru-RU" sz="1600" b="1" dirty="0"/>
        </a:p>
      </dgm:t>
    </dgm:pt>
    <dgm:pt modelId="{4935D843-CA9E-4EFE-B795-90A11F87EB53}" type="parTrans" cxnId="{F462303A-4263-4E9D-81E9-6F723FD27D2A}">
      <dgm:prSet/>
      <dgm:spPr/>
      <dgm:t>
        <a:bodyPr/>
        <a:lstStyle/>
        <a:p>
          <a:endParaRPr lang="ru-RU" sz="1600" b="1"/>
        </a:p>
      </dgm:t>
    </dgm:pt>
    <dgm:pt modelId="{68DBF68B-6B98-46A1-8B5A-FCB30C779B5C}" type="sibTrans" cxnId="{F462303A-4263-4E9D-81E9-6F723FD27D2A}">
      <dgm:prSet/>
      <dgm:spPr/>
      <dgm:t>
        <a:bodyPr/>
        <a:lstStyle/>
        <a:p>
          <a:endParaRPr lang="ru-RU" sz="1600" b="1"/>
        </a:p>
      </dgm:t>
    </dgm:pt>
    <dgm:pt modelId="{FA277882-4C43-41EA-8E10-1C188A7B818E}">
      <dgm:prSet phldrT="[Текст]" custT="1"/>
      <dgm:spPr/>
      <dgm:t>
        <a:bodyPr/>
        <a:lstStyle/>
        <a:p>
          <a:r>
            <a:rPr lang="ru-RU" sz="1600" b="1" dirty="0" smtClean="0"/>
            <a:t>Медиальные</a:t>
          </a:r>
          <a:endParaRPr lang="ru-RU" sz="1600" b="1" dirty="0"/>
        </a:p>
      </dgm:t>
    </dgm:pt>
    <dgm:pt modelId="{D8D6CD27-7F12-4F50-9D83-A345B0B8BFFA}" type="parTrans" cxnId="{C16BDBF8-16A3-4963-80FB-3EB87BB8A305}">
      <dgm:prSet/>
      <dgm:spPr/>
      <dgm:t>
        <a:bodyPr/>
        <a:lstStyle/>
        <a:p>
          <a:endParaRPr lang="ru-RU" sz="1600" b="1"/>
        </a:p>
      </dgm:t>
    </dgm:pt>
    <dgm:pt modelId="{41A0E513-9DA9-4C43-8AD1-3784B648F7B5}" type="sibTrans" cxnId="{C16BDBF8-16A3-4963-80FB-3EB87BB8A305}">
      <dgm:prSet/>
      <dgm:spPr/>
      <dgm:t>
        <a:bodyPr/>
        <a:lstStyle/>
        <a:p>
          <a:endParaRPr lang="ru-RU" sz="1600" b="1"/>
        </a:p>
      </dgm:t>
    </dgm:pt>
    <dgm:pt modelId="{3EE9428C-4FCD-4090-AA2C-F1C848050ADA}">
      <dgm:prSet phldrT="[Текст]" custT="1"/>
      <dgm:spPr/>
      <dgm:t>
        <a:bodyPr/>
        <a:lstStyle/>
        <a:p>
          <a:r>
            <a:rPr lang="ru-RU" sz="1600" b="1" dirty="0" err="1" smtClean="0"/>
            <a:t>подзатылочные</a:t>
          </a:r>
          <a:endParaRPr lang="ru-RU" sz="1600" b="1" dirty="0"/>
        </a:p>
      </dgm:t>
    </dgm:pt>
    <dgm:pt modelId="{E9361604-94DB-4CFF-99D3-382089A90A49}" type="parTrans" cxnId="{C2A379DF-045C-4016-90EC-76E185CEA303}">
      <dgm:prSet/>
      <dgm:spPr/>
      <dgm:t>
        <a:bodyPr/>
        <a:lstStyle/>
        <a:p>
          <a:endParaRPr lang="ru-RU"/>
        </a:p>
      </dgm:t>
    </dgm:pt>
    <dgm:pt modelId="{D7F0B585-F508-42B0-BC37-B1711CCA96D6}" type="sibTrans" cxnId="{C2A379DF-045C-4016-90EC-76E185CEA303}">
      <dgm:prSet/>
      <dgm:spPr/>
      <dgm:t>
        <a:bodyPr/>
        <a:lstStyle/>
        <a:p>
          <a:endParaRPr lang="ru-RU"/>
        </a:p>
      </dgm:t>
    </dgm:pt>
    <dgm:pt modelId="{90795901-B520-4C96-AB60-A50E6202B6EA}" type="pres">
      <dgm:prSet presAssocID="{91CED7A3-8980-4690-B3E7-23BA88891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518C7-04D8-4D3B-9F1D-F2D93ECA79CB}" type="pres">
      <dgm:prSet presAssocID="{FDA33CE0-088C-47DD-BCE6-B46A38BF842F}" presName="hierRoot1" presStyleCnt="0"/>
      <dgm:spPr/>
    </dgm:pt>
    <dgm:pt modelId="{D091581B-F164-42F3-97EE-AF7B036204C8}" type="pres">
      <dgm:prSet presAssocID="{FDA33CE0-088C-47DD-BCE6-B46A38BF842F}" presName="composite" presStyleCnt="0"/>
      <dgm:spPr/>
    </dgm:pt>
    <dgm:pt modelId="{C76CE9B7-44C8-45DC-B949-7DCB0E8EC59F}" type="pres">
      <dgm:prSet presAssocID="{FDA33CE0-088C-47DD-BCE6-B46A38BF842F}" presName="background" presStyleLbl="node0" presStyleIdx="0" presStyleCnt="1"/>
      <dgm:spPr/>
    </dgm:pt>
    <dgm:pt modelId="{99D55BAA-489E-4D51-AF1B-5CE91E8D0D6B}" type="pres">
      <dgm:prSet presAssocID="{FDA33CE0-088C-47DD-BCE6-B46A38BF842F}" presName="text" presStyleLbl="fgAcc0" presStyleIdx="0" presStyleCnt="1" custScaleX="32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6C79-A5D6-44B5-B7B5-2AB3C4440A56}" type="pres">
      <dgm:prSet presAssocID="{FDA33CE0-088C-47DD-BCE6-B46A38BF842F}" presName="hierChild2" presStyleCnt="0"/>
      <dgm:spPr/>
    </dgm:pt>
    <dgm:pt modelId="{11D46D35-07F4-4F6B-B758-D811BFD40F9E}" type="pres">
      <dgm:prSet presAssocID="{16C5BAF4-3A10-4746-B0B2-895917B418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FAEBD-1F31-4D83-909F-F8C15A5B1947}" type="pres">
      <dgm:prSet presAssocID="{3603872A-D61D-4946-9021-7AD8AEFC9EDE}" presName="hierRoot2" presStyleCnt="0"/>
      <dgm:spPr/>
    </dgm:pt>
    <dgm:pt modelId="{D2F709AC-A5FE-4EE2-901F-164EE44A6DD8}" type="pres">
      <dgm:prSet presAssocID="{3603872A-D61D-4946-9021-7AD8AEFC9EDE}" presName="composite2" presStyleCnt="0"/>
      <dgm:spPr/>
    </dgm:pt>
    <dgm:pt modelId="{251A13BB-0D6B-4F67-BEB5-57DFA7ED64B0}" type="pres">
      <dgm:prSet presAssocID="{3603872A-D61D-4946-9021-7AD8AEFC9EDE}" presName="background2" presStyleLbl="node2" presStyleIdx="0" presStyleCnt="2"/>
      <dgm:spPr/>
    </dgm:pt>
    <dgm:pt modelId="{6F7B9F16-8927-49F8-AF89-1E70406FCE03}" type="pres">
      <dgm:prSet presAssocID="{3603872A-D61D-4946-9021-7AD8AEFC9EDE}" presName="text2" presStyleLbl="fgAcc2" presStyleIdx="0" presStyleCnt="2" custScaleX="402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93698-DE89-447B-A3D8-2BC6D6ECB070}" type="pres">
      <dgm:prSet presAssocID="{3603872A-D61D-4946-9021-7AD8AEFC9EDE}" presName="hierChild3" presStyleCnt="0"/>
      <dgm:spPr/>
    </dgm:pt>
    <dgm:pt modelId="{60BCDC57-CD5A-4212-8864-DDEDA108610C}" type="pres">
      <dgm:prSet presAssocID="{E9B1F586-2AC2-453A-BCE7-3B7CE25AEFED}" presName="Name17" presStyleLbl="parChTrans1D3" presStyleIdx="0" presStyleCnt="5"/>
      <dgm:spPr/>
      <dgm:t>
        <a:bodyPr/>
        <a:lstStyle/>
        <a:p>
          <a:endParaRPr lang="ru-RU"/>
        </a:p>
      </dgm:t>
    </dgm:pt>
    <dgm:pt modelId="{6E048D4F-2E92-4861-AD14-C83F62A340B9}" type="pres">
      <dgm:prSet presAssocID="{D01C4DDF-929F-4A00-B871-491C5A550EBC}" presName="hierRoot3" presStyleCnt="0"/>
      <dgm:spPr/>
    </dgm:pt>
    <dgm:pt modelId="{77A9F7D9-CBAD-47B7-BAC5-183B1CF91DDB}" type="pres">
      <dgm:prSet presAssocID="{D01C4DDF-929F-4A00-B871-491C5A550EBC}" presName="composite3" presStyleCnt="0"/>
      <dgm:spPr/>
    </dgm:pt>
    <dgm:pt modelId="{5E4F6515-34C3-41CF-B5CB-1360F17D852A}" type="pres">
      <dgm:prSet presAssocID="{D01C4DDF-929F-4A00-B871-491C5A550EBC}" presName="background3" presStyleLbl="node3" presStyleIdx="0" presStyleCnt="5"/>
      <dgm:spPr/>
    </dgm:pt>
    <dgm:pt modelId="{47B269C9-C44C-49B4-B952-E6949A6E215A}" type="pres">
      <dgm:prSet presAssocID="{D01C4DDF-929F-4A00-B871-491C5A550EBC}" presName="text3" presStyleLbl="fgAcc3" presStyleIdx="0" presStyleCnt="5" custScaleX="290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74FD8-CC81-4983-86B6-D62AE582C813}" type="pres">
      <dgm:prSet presAssocID="{D01C4DDF-929F-4A00-B871-491C5A550EBC}" presName="hierChild4" presStyleCnt="0"/>
      <dgm:spPr/>
    </dgm:pt>
    <dgm:pt modelId="{C5BA2236-A33A-4976-BFA4-30B987851ECA}" type="pres">
      <dgm:prSet presAssocID="{CABD89CE-B0B1-409E-BA37-4D20D3D324CC}" presName="Name17" presStyleLbl="parChTrans1D3" presStyleIdx="1" presStyleCnt="5"/>
      <dgm:spPr/>
      <dgm:t>
        <a:bodyPr/>
        <a:lstStyle/>
        <a:p>
          <a:endParaRPr lang="ru-RU"/>
        </a:p>
      </dgm:t>
    </dgm:pt>
    <dgm:pt modelId="{FDC5593E-3EFE-4503-B036-1BA4ACD540CE}" type="pres">
      <dgm:prSet presAssocID="{910A25EE-6C52-4BAC-B03D-B73EE18B0021}" presName="hierRoot3" presStyleCnt="0"/>
      <dgm:spPr/>
    </dgm:pt>
    <dgm:pt modelId="{570FB1F9-96DC-41ED-9BEE-99E07EFC0749}" type="pres">
      <dgm:prSet presAssocID="{910A25EE-6C52-4BAC-B03D-B73EE18B0021}" presName="composite3" presStyleCnt="0"/>
      <dgm:spPr/>
    </dgm:pt>
    <dgm:pt modelId="{D7364E51-6B9C-4F1F-9123-FE2E1A6C2C0D}" type="pres">
      <dgm:prSet presAssocID="{910A25EE-6C52-4BAC-B03D-B73EE18B0021}" presName="background3" presStyleLbl="node3" presStyleIdx="1" presStyleCnt="5"/>
      <dgm:spPr/>
    </dgm:pt>
    <dgm:pt modelId="{F7C950D9-6E57-4FD0-8CF9-6D98A83A3CB9}" type="pres">
      <dgm:prSet presAssocID="{910A25EE-6C52-4BAC-B03D-B73EE18B0021}" presName="text3" presStyleLbl="fgAcc3" presStyleIdx="1" presStyleCnt="5" custScaleX="205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0B1EA-4D81-4FE4-9E69-66632B526D30}" type="pres">
      <dgm:prSet presAssocID="{910A25EE-6C52-4BAC-B03D-B73EE18B0021}" presName="hierChild4" presStyleCnt="0"/>
      <dgm:spPr/>
    </dgm:pt>
    <dgm:pt modelId="{576E7436-2031-4A3B-B29A-A4754C5B69E4}" type="pres">
      <dgm:prSet presAssocID="{E0B3DEE7-211C-42AB-B920-D08D340F20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48596D2-E44D-44DB-BAA4-ACD45095FCF9}" type="pres">
      <dgm:prSet presAssocID="{2C8ABBF7-D92B-4330-8208-757974A6ED27}" presName="hierRoot2" presStyleCnt="0"/>
      <dgm:spPr/>
    </dgm:pt>
    <dgm:pt modelId="{951CB2C1-8EEE-42F1-ABE1-F80692D01DA3}" type="pres">
      <dgm:prSet presAssocID="{2C8ABBF7-D92B-4330-8208-757974A6ED27}" presName="composite2" presStyleCnt="0"/>
      <dgm:spPr/>
    </dgm:pt>
    <dgm:pt modelId="{57021089-6289-48B4-B38A-9D8D17E10646}" type="pres">
      <dgm:prSet presAssocID="{2C8ABBF7-D92B-4330-8208-757974A6ED27}" presName="background2" presStyleLbl="node2" presStyleIdx="1" presStyleCnt="2"/>
      <dgm:spPr/>
    </dgm:pt>
    <dgm:pt modelId="{DFB5C23E-05F3-4EBF-A23A-43BC7F95E458}" type="pres">
      <dgm:prSet presAssocID="{2C8ABBF7-D92B-4330-8208-757974A6ED27}" presName="text2" presStyleLbl="fgAcc2" presStyleIdx="1" presStyleCnt="2" custScaleX="240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A07A4-BE56-4A74-941A-447BB8531235}" type="pres">
      <dgm:prSet presAssocID="{2C8ABBF7-D92B-4330-8208-757974A6ED27}" presName="hierChild3" presStyleCnt="0"/>
      <dgm:spPr/>
    </dgm:pt>
    <dgm:pt modelId="{D561A191-DC7E-422E-AA3F-2DC969678A43}" type="pres">
      <dgm:prSet presAssocID="{4935D843-CA9E-4EFE-B795-90A11F87EB53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3DA5B8B-1314-403E-9520-029E29EC3EDE}" type="pres">
      <dgm:prSet presAssocID="{5C67FB7B-4100-4942-9D8F-309EF207F046}" presName="hierRoot3" presStyleCnt="0"/>
      <dgm:spPr/>
    </dgm:pt>
    <dgm:pt modelId="{74A2AFD8-410C-461B-86FE-2DDD376084D1}" type="pres">
      <dgm:prSet presAssocID="{5C67FB7B-4100-4942-9D8F-309EF207F046}" presName="composite3" presStyleCnt="0"/>
      <dgm:spPr/>
    </dgm:pt>
    <dgm:pt modelId="{236BBCF2-9334-485B-88CE-32BD22612E37}" type="pres">
      <dgm:prSet presAssocID="{5C67FB7B-4100-4942-9D8F-309EF207F046}" presName="background3" presStyleLbl="node3" presStyleIdx="2" presStyleCnt="5"/>
      <dgm:spPr/>
    </dgm:pt>
    <dgm:pt modelId="{910A3273-2E1C-4586-BF22-361D3DE6B4F5}" type="pres">
      <dgm:prSet presAssocID="{5C67FB7B-4100-4942-9D8F-309EF207F046}" presName="text3" presStyleLbl="fgAcc3" presStyleIdx="2" presStyleCnt="5" custScaleX="161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E581E-DECA-4216-AD8B-8BDE85CD53B3}" type="pres">
      <dgm:prSet presAssocID="{5C67FB7B-4100-4942-9D8F-309EF207F046}" presName="hierChild4" presStyleCnt="0"/>
      <dgm:spPr/>
    </dgm:pt>
    <dgm:pt modelId="{F5DBB942-6170-4A96-8107-7418369E9A41}" type="pres">
      <dgm:prSet presAssocID="{D8D6CD27-7F12-4F50-9D83-A345B0B8BFF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EA39A339-4DED-4C19-BEFD-C646B4DFE9C9}" type="pres">
      <dgm:prSet presAssocID="{FA277882-4C43-41EA-8E10-1C188A7B818E}" presName="hierRoot3" presStyleCnt="0"/>
      <dgm:spPr/>
    </dgm:pt>
    <dgm:pt modelId="{A9327131-43FD-4C4F-9E24-EB0D777C0BB4}" type="pres">
      <dgm:prSet presAssocID="{FA277882-4C43-41EA-8E10-1C188A7B818E}" presName="composite3" presStyleCnt="0"/>
      <dgm:spPr/>
    </dgm:pt>
    <dgm:pt modelId="{161D5525-39FC-42CC-B3E0-AF5082F8947D}" type="pres">
      <dgm:prSet presAssocID="{FA277882-4C43-41EA-8E10-1C188A7B818E}" presName="background3" presStyleLbl="node3" presStyleIdx="3" presStyleCnt="5"/>
      <dgm:spPr/>
    </dgm:pt>
    <dgm:pt modelId="{3E7FC5D9-3FAC-4377-9C2B-66BBA8DD6E5C}" type="pres">
      <dgm:prSet presAssocID="{FA277882-4C43-41EA-8E10-1C188A7B818E}" presName="text3" presStyleLbl="fgAcc3" presStyleIdx="3" presStyleCnt="5" custScaleX="157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3D24C-35C0-43B7-8984-DCEB7C510E30}" type="pres">
      <dgm:prSet presAssocID="{FA277882-4C43-41EA-8E10-1C188A7B818E}" presName="hierChild4" presStyleCnt="0"/>
      <dgm:spPr/>
    </dgm:pt>
    <dgm:pt modelId="{EF810F02-5EB7-4CB4-8401-173CA00B5461}" type="pres">
      <dgm:prSet presAssocID="{E9361604-94DB-4CFF-99D3-382089A90A49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877F4FC-6C76-4EE2-84C3-B58F88EA16B1}" type="pres">
      <dgm:prSet presAssocID="{3EE9428C-4FCD-4090-AA2C-F1C848050ADA}" presName="hierRoot3" presStyleCnt="0"/>
      <dgm:spPr/>
    </dgm:pt>
    <dgm:pt modelId="{318CE777-BE70-4D00-B770-27747AFEDEFC}" type="pres">
      <dgm:prSet presAssocID="{3EE9428C-4FCD-4090-AA2C-F1C848050ADA}" presName="composite3" presStyleCnt="0"/>
      <dgm:spPr/>
    </dgm:pt>
    <dgm:pt modelId="{3F5FA686-949A-460B-984E-38C7E4F7BDCC}" type="pres">
      <dgm:prSet presAssocID="{3EE9428C-4FCD-4090-AA2C-F1C848050ADA}" presName="background3" presStyleLbl="node3" presStyleIdx="4" presStyleCnt="5"/>
      <dgm:spPr/>
    </dgm:pt>
    <dgm:pt modelId="{61CFA4CB-8EC1-4704-B97B-22BDA3809856}" type="pres">
      <dgm:prSet presAssocID="{3EE9428C-4FCD-4090-AA2C-F1C848050ADA}" presName="text3" presStyleLbl="fgAcc3" presStyleIdx="4" presStyleCnt="5" custScaleX="117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B9DCE-44C6-4027-9B4E-78E24CB5B0C0}" type="pres">
      <dgm:prSet presAssocID="{3EE9428C-4FCD-4090-AA2C-F1C848050ADA}" presName="hierChild4" presStyleCnt="0"/>
      <dgm:spPr/>
    </dgm:pt>
  </dgm:ptLst>
  <dgm:cxnLst>
    <dgm:cxn modelId="{EBA0367A-B279-4696-BE7D-14A1A76713BF}" type="presOf" srcId="{16C5BAF4-3A10-4746-B0B2-895917B41866}" destId="{11D46D35-07F4-4F6B-B758-D811BFD40F9E}" srcOrd="0" destOrd="0" presId="urn:microsoft.com/office/officeart/2005/8/layout/hierarchy1"/>
    <dgm:cxn modelId="{BC51F87C-D752-401F-B691-F59B450B304A}" type="presOf" srcId="{E9361604-94DB-4CFF-99D3-382089A90A49}" destId="{EF810F02-5EB7-4CB4-8401-173CA00B5461}" srcOrd="0" destOrd="0" presId="urn:microsoft.com/office/officeart/2005/8/layout/hierarchy1"/>
    <dgm:cxn modelId="{AB4D888D-44E8-4FEA-8495-251F903779CF}" srcId="{91CED7A3-8980-4690-B3E7-23BA8889163A}" destId="{FDA33CE0-088C-47DD-BCE6-B46A38BF842F}" srcOrd="0" destOrd="0" parTransId="{D80177FD-080B-4747-B6B9-541A057B2C44}" sibTransId="{2F1B8D8C-1408-4D11-8D52-FCEC08C64C70}"/>
    <dgm:cxn modelId="{7FC3DBE0-5A5D-4D73-B8F1-C4F26C5B53F9}" type="presOf" srcId="{E9B1F586-2AC2-453A-BCE7-3B7CE25AEFED}" destId="{60BCDC57-CD5A-4212-8864-DDEDA108610C}" srcOrd="0" destOrd="0" presId="urn:microsoft.com/office/officeart/2005/8/layout/hierarchy1"/>
    <dgm:cxn modelId="{B5E9F8DC-4F6A-4CAB-B79A-11FB274E8BFD}" type="presOf" srcId="{4935D843-CA9E-4EFE-B795-90A11F87EB53}" destId="{D561A191-DC7E-422E-AA3F-2DC969678A43}" srcOrd="0" destOrd="0" presId="urn:microsoft.com/office/officeart/2005/8/layout/hierarchy1"/>
    <dgm:cxn modelId="{F5085BAD-AFF5-4D4E-A6DD-B663AF9CEFBB}" type="presOf" srcId="{CABD89CE-B0B1-409E-BA37-4D20D3D324CC}" destId="{C5BA2236-A33A-4976-BFA4-30B987851ECA}" srcOrd="0" destOrd="0" presId="urn:microsoft.com/office/officeart/2005/8/layout/hierarchy1"/>
    <dgm:cxn modelId="{5DAA11DE-2999-41FE-A9FF-E375DB3E90DA}" type="presOf" srcId="{FDA33CE0-088C-47DD-BCE6-B46A38BF842F}" destId="{99D55BAA-489E-4D51-AF1B-5CE91E8D0D6B}" srcOrd="0" destOrd="0" presId="urn:microsoft.com/office/officeart/2005/8/layout/hierarchy1"/>
    <dgm:cxn modelId="{FB2B77D2-70C3-4689-8BF1-0ED3642A6A38}" type="presOf" srcId="{2C8ABBF7-D92B-4330-8208-757974A6ED27}" destId="{DFB5C23E-05F3-4EBF-A23A-43BC7F95E458}" srcOrd="0" destOrd="0" presId="urn:microsoft.com/office/officeart/2005/8/layout/hierarchy1"/>
    <dgm:cxn modelId="{BC56472E-220E-418B-B27B-F9FD710D79F4}" type="presOf" srcId="{3EE9428C-4FCD-4090-AA2C-F1C848050ADA}" destId="{61CFA4CB-8EC1-4704-B97B-22BDA3809856}" srcOrd="0" destOrd="0" presId="urn:microsoft.com/office/officeart/2005/8/layout/hierarchy1"/>
    <dgm:cxn modelId="{C2A379DF-045C-4016-90EC-76E185CEA303}" srcId="{2C8ABBF7-D92B-4330-8208-757974A6ED27}" destId="{3EE9428C-4FCD-4090-AA2C-F1C848050ADA}" srcOrd="2" destOrd="0" parTransId="{E9361604-94DB-4CFF-99D3-382089A90A49}" sibTransId="{D7F0B585-F508-42B0-BC37-B1711CCA96D6}"/>
    <dgm:cxn modelId="{956C8CD0-6BB4-4DA1-84BA-CBB7D68FD6F9}" type="presOf" srcId="{5C67FB7B-4100-4942-9D8F-309EF207F046}" destId="{910A3273-2E1C-4586-BF22-361D3DE6B4F5}" srcOrd="0" destOrd="0" presId="urn:microsoft.com/office/officeart/2005/8/layout/hierarchy1"/>
    <dgm:cxn modelId="{2DB9589A-3CC7-4E89-B68A-D4E07FDC3372}" srcId="{3603872A-D61D-4946-9021-7AD8AEFC9EDE}" destId="{D01C4DDF-929F-4A00-B871-491C5A550EBC}" srcOrd="0" destOrd="0" parTransId="{E9B1F586-2AC2-453A-BCE7-3B7CE25AEFED}" sibTransId="{CFA70195-47BE-4290-BFD2-CEEBD1D41C33}"/>
    <dgm:cxn modelId="{C16BDBF8-16A3-4963-80FB-3EB87BB8A305}" srcId="{2C8ABBF7-D92B-4330-8208-757974A6ED27}" destId="{FA277882-4C43-41EA-8E10-1C188A7B818E}" srcOrd="1" destOrd="0" parTransId="{D8D6CD27-7F12-4F50-9D83-A345B0B8BFFA}" sibTransId="{41A0E513-9DA9-4C43-8AD1-3784B648F7B5}"/>
    <dgm:cxn modelId="{91A05AC7-A4D8-4101-A4AB-A20980C9DE2D}" type="presOf" srcId="{D8D6CD27-7F12-4F50-9D83-A345B0B8BFFA}" destId="{F5DBB942-6170-4A96-8107-7418369E9A41}" srcOrd="0" destOrd="0" presId="urn:microsoft.com/office/officeart/2005/8/layout/hierarchy1"/>
    <dgm:cxn modelId="{E8A62C37-8C7F-43A7-88D8-EA71F56345B7}" type="presOf" srcId="{91CED7A3-8980-4690-B3E7-23BA8889163A}" destId="{90795901-B520-4C96-AB60-A50E6202B6EA}" srcOrd="0" destOrd="0" presId="urn:microsoft.com/office/officeart/2005/8/layout/hierarchy1"/>
    <dgm:cxn modelId="{8AD92222-03D5-48BB-9D45-73F8D2DD94B3}" srcId="{FDA33CE0-088C-47DD-BCE6-B46A38BF842F}" destId="{2C8ABBF7-D92B-4330-8208-757974A6ED27}" srcOrd="1" destOrd="0" parTransId="{E0B3DEE7-211C-42AB-B920-D08D340F2001}" sibTransId="{141750FA-D3FD-4FA3-AB08-353B7EEEDCD5}"/>
    <dgm:cxn modelId="{95D1E956-BAAE-43E5-89E1-EE4CE98DB65E}" type="presOf" srcId="{3603872A-D61D-4946-9021-7AD8AEFC9EDE}" destId="{6F7B9F16-8927-49F8-AF89-1E70406FCE03}" srcOrd="0" destOrd="0" presId="urn:microsoft.com/office/officeart/2005/8/layout/hierarchy1"/>
    <dgm:cxn modelId="{E1F26261-0470-4B45-A91F-8F4213805E0D}" type="presOf" srcId="{FA277882-4C43-41EA-8E10-1C188A7B818E}" destId="{3E7FC5D9-3FAC-4377-9C2B-66BBA8DD6E5C}" srcOrd="0" destOrd="0" presId="urn:microsoft.com/office/officeart/2005/8/layout/hierarchy1"/>
    <dgm:cxn modelId="{7F99DA39-DDF7-4D4A-BEDE-1A9AEBFFD1B3}" type="presOf" srcId="{910A25EE-6C52-4BAC-B03D-B73EE18B0021}" destId="{F7C950D9-6E57-4FD0-8CF9-6D98A83A3CB9}" srcOrd="0" destOrd="0" presId="urn:microsoft.com/office/officeart/2005/8/layout/hierarchy1"/>
    <dgm:cxn modelId="{0C6F5A54-DBCC-4011-9FEB-2EB9595A26B5}" srcId="{3603872A-D61D-4946-9021-7AD8AEFC9EDE}" destId="{910A25EE-6C52-4BAC-B03D-B73EE18B0021}" srcOrd="1" destOrd="0" parTransId="{CABD89CE-B0B1-409E-BA37-4D20D3D324CC}" sibTransId="{E886FC76-1029-46EE-AD35-BB07278BE4F2}"/>
    <dgm:cxn modelId="{F462303A-4263-4E9D-81E9-6F723FD27D2A}" srcId="{2C8ABBF7-D92B-4330-8208-757974A6ED27}" destId="{5C67FB7B-4100-4942-9D8F-309EF207F046}" srcOrd="0" destOrd="0" parTransId="{4935D843-CA9E-4EFE-B795-90A11F87EB53}" sibTransId="{68DBF68B-6B98-46A1-8B5A-FCB30C779B5C}"/>
    <dgm:cxn modelId="{08CF2BA3-7EC6-46CA-9F65-A05347DF250E}" srcId="{FDA33CE0-088C-47DD-BCE6-B46A38BF842F}" destId="{3603872A-D61D-4946-9021-7AD8AEFC9EDE}" srcOrd="0" destOrd="0" parTransId="{16C5BAF4-3A10-4746-B0B2-895917B41866}" sibTransId="{8C7F265A-ABDA-4419-AEEC-11CB981C5B24}"/>
    <dgm:cxn modelId="{9354C8F0-004D-45FA-87AB-FA731D557909}" type="presOf" srcId="{E0B3DEE7-211C-42AB-B920-D08D340F2001}" destId="{576E7436-2031-4A3B-B29A-A4754C5B69E4}" srcOrd="0" destOrd="0" presId="urn:microsoft.com/office/officeart/2005/8/layout/hierarchy1"/>
    <dgm:cxn modelId="{66226C85-6DB3-4B73-9CB2-A0B3A58FB81D}" type="presOf" srcId="{D01C4DDF-929F-4A00-B871-491C5A550EBC}" destId="{47B269C9-C44C-49B4-B952-E6949A6E215A}" srcOrd="0" destOrd="0" presId="urn:microsoft.com/office/officeart/2005/8/layout/hierarchy1"/>
    <dgm:cxn modelId="{24505848-8ECC-4E3A-A743-86CB577F740C}" type="presParOf" srcId="{90795901-B520-4C96-AB60-A50E6202B6EA}" destId="{BF5518C7-04D8-4D3B-9F1D-F2D93ECA79CB}" srcOrd="0" destOrd="0" presId="urn:microsoft.com/office/officeart/2005/8/layout/hierarchy1"/>
    <dgm:cxn modelId="{FA9E29FE-8B0D-484B-BA60-F30A80751DC0}" type="presParOf" srcId="{BF5518C7-04D8-4D3B-9F1D-F2D93ECA79CB}" destId="{D091581B-F164-42F3-97EE-AF7B036204C8}" srcOrd="0" destOrd="0" presId="urn:microsoft.com/office/officeart/2005/8/layout/hierarchy1"/>
    <dgm:cxn modelId="{5B86A5F8-6030-41A3-AC9D-DA5CC33F2050}" type="presParOf" srcId="{D091581B-F164-42F3-97EE-AF7B036204C8}" destId="{C76CE9B7-44C8-45DC-B949-7DCB0E8EC59F}" srcOrd="0" destOrd="0" presId="urn:microsoft.com/office/officeart/2005/8/layout/hierarchy1"/>
    <dgm:cxn modelId="{3A8402D2-387E-4086-9E4F-2A9917CFCC50}" type="presParOf" srcId="{D091581B-F164-42F3-97EE-AF7B036204C8}" destId="{99D55BAA-489E-4D51-AF1B-5CE91E8D0D6B}" srcOrd="1" destOrd="0" presId="urn:microsoft.com/office/officeart/2005/8/layout/hierarchy1"/>
    <dgm:cxn modelId="{0788D263-D59D-4EC7-B941-E7FBADD9DA86}" type="presParOf" srcId="{BF5518C7-04D8-4D3B-9F1D-F2D93ECA79CB}" destId="{781B6C79-A5D6-44B5-B7B5-2AB3C4440A56}" srcOrd="1" destOrd="0" presId="urn:microsoft.com/office/officeart/2005/8/layout/hierarchy1"/>
    <dgm:cxn modelId="{D6044AA0-9444-43B3-8F6A-235A9F9D17FC}" type="presParOf" srcId="{781B6C79-A5D6-44B5-B7B5-2AB3C4440A56}" destId="{11D46D35-07F4-4F6B-B758-D811BFD40F9E}" srcOrd="0" destOrd="0" presId="urn:microsoft.com/office/officeart/2005/8/layout/hierarchy1"/>
    <dgm:cxn modelId="{742EF86F-6813-46D8-BD99-F9D60257F3B0}" type="presParOf" srcId="{781B6C79-A5D6-44B5-B7B5-2AB3C4440A56}" destId="{D6BFAEBD-1F31-4D83-909F-F8C15A5B1947}" srcOrd="1" destOrd="0" presId="urn:microsoft.com/office/officeart/2005/8/layout/hierarchy1"/>
    <dgm:cxn modelId="{E8DF20A3-DFDC-47EC-8198-5351DBBC75C6}" type="presParOf" srcId="{D6BFAEBD-1F31-4D83-909F-F8C15A5B1947}" destId="{D2F709AC-A5FE-4EE2-901F-164EE44A6DD8}" srcOrd="0" destOrd="0" presId="urn:microsoft.com/office/officeart/2005/8/layout/hierarchy1"/>
    <dgm:cxn modelId="{D481E6EB-E309-44C4-85E1-C1B12A2D5661}" type="presParOf" srcId="{D2F709AC-A5FE-4EE2-901F-164EE44A6DD8}" destId="{251A13BB-0D6B-4F67-BEB5-57DFA7ED64B0}" srcOrd="0" destOrd="0" presId="urn:microsoft.com/office/officeart/2005/8/layout/hierarchy1"/>
    <dgm:cxn modelId="{E8A5DFB6-EA65-4449-84C9-2231AC7E6268}" type="presParOf" srcId="{D2F709AC-A5FE-4EE2-901F-164EE44A6DD8}" destId="{6F7B9F16-8927-49F8-AF89-1E70406FCE03}" srcOrd="1" destOrd="0" presId="urn:microsoft.com/office/officeart/2005/8/layout/hierarchy1"/>
    <dgm:cxn modelId="{E262FC53-0B95-43A3-967E-1CB99009BCBA}" type="presParOf" srcId="{D6BFAEBD-1F31-4D83-909F-F8C15A5B1947}" destId="{72093698-DE89-447B-A3D8-2BC6D6ECB070}" srcOrd="1" destOrd="0" presId="urn:microsoft.com/office/officeart/2005/8/layout/hierarchy1"/>
    <dgm:cxn modelId="{37D0D10E-16A5-4959-BAF6-C258920CE24F}" type="presParOf" srcId="{72093698-DE89-447B-A3D8-2BC6D6ECB070}" destId="{60BCDC57-CD5A-4212-8864-DDEDA108610C}" srcOrd="0" destOrd="0" presId="urn:microsoft.com/office/officeart/2005/8/layout/hierarchy1"/>
    <dgm:cxn modelId="{D1F13513-A15E-4819-9F0E-68400F9ACC92}" type="presParOf" srcId="{72093698-DE89-447B-A3D8-2BC6D6ECB070}" destId="{6E048D4F-2E92-4861-AD14-C83F62A340B9}" srcOrd="1" destOrd="0" presId="urn:microsoft.com/office/officeart/2005/8/layout/hierarchy1"/>
    <dgm:cxn modelId="{F0AB49DB-9A34-4DE8-A20B-3B06A952D232}" type="presParOf" srcId="{6E048D4F-2E92-4861-AD14-C83F62A340B9}" destId="{77A9F7D9-CBAD-47B7-BAC5-183B1CF91DDB}" srcOrd="0" destOrd="0" presId="urn:microsoft.com/office/officeart/2005/8/layout/hierarchy1"/>
    <dgm:cxn modelId="{4B3CEECE-1471-4C78-B70A-50E38252B9BA}" type="presParOf" srcId="{77A9F7D9-CBAD-47B7-BAC5-183B1CF91DDB}" destId="{5E4F6515-34C3-41CF-B5CB-1360F17D852A}" srcOrd="0" destOrd="0" presId="urn:microsoft.com/office/officeart/2005/8/layout/hierarchy1"/>
    <dgm:cxn modelId="{1827FBC3-2A52-436C-90CB-8C1127EFB1AC}" type="presParOf" srcId="{77A9F7D9-CBAD-47B7-BAC5-183B1CF91DDB}" destId="{47B269C9-C44C-49B4-B952-E6949A6E215A}" srcOrd="1" destOrd="0" presId="urn:microsoft.com/office/officeart/2005/8/layout/hierarchy1"/>
    <dgm:cxn modelId="{B5FE6215-4CA1-42BB-B3F8-A12D9AA8A4C0}" type="presParOf" srcId="{6E048D4F-2E92-4861-AD14-C83F62A340B9}" destId="{D1A74FD8-CC81-4983-86B6-D62AE582C813}" srcOrd="1" destOrd="0" presId="urn:microsoft.com/office/officeart/2005/8/layout/hierarchy1"/>
    <dgm:cxn modelId="{84D56919-54AC-4F50-84C7-08374ACF0BE3}" type="presParOf" srcId="{72093698-DE89-447B-A3D8-2BC6D6ECB070}" destId="{C5BA2236-A33A-4976-BFA4-30B987851ECA}" srcOrd="2" destOrd="0" presId="urn:microsoft.com/office/officeart/2005/8/layout/hierarchy1"/>
    <dgm:cxn modelId="{1659ED6A-C063-4CAB-9187-4B4718F966D3}" type="presParOf" srcId="{72093698-DE89-447B-A3D8-2BC6D6ECB070}" destId="{FDC5593E-3EFE-4503-B036-1BA4ACD540CE}" srcOrd="3" destOrd="0" presId="urn:microsoft.com/office/officeart/2005/8/layout/hierarchy1"/>
    <dgm:cxn modelId="{60C1143E-CA64-4042-A44C-A910827DD7EB}" type="presParOf" srcId="{FDC5593E-3EFE-4503-B036-1BA4ACD540CE}" destId="{570FB1F9-96DC-41ED-9BEE-99E07EFC0749}" srcOrd="0" destOrd="0" presId="urn:microsoft.com/office/officeart/2005/8/layout/hierarchy1"/>
    <dgm:cxn modelId="{7AF4B81E-40B8-47E6-8512-881365799A25}" type="presParOf" srcId="{570FB1F9-96DC-41ED-9BEE-99E07EFC0749}" destId="{D7364E51-6B9C-4F1F-9123-FE2E1A6C2C0D}" srcOrd="0" destOrd="0" presId="urn:microsoft.com/office/officeart/2005/8/layout/hierarchy1"/>
    <dgm:cxn modelId="{B829A720-FAA5-416A-B919-9A6CDA2C2492}" type="presParOf" srcId="{570FB1F9-96DC-41ED-9BEE-99E07EFC0749}" destId="{F7C950D9-6E57-4FD0-8CF9-6D98A83A3CB9}" srcOrd="1" destOrd="0" presId="urn:microsoft.com/office/officeart/2005/8/layout/hierarchy1"/>
    <dgm:cxn modelId="{2BD4E424-1D63-4074-8EBD-113C89F0A1E5}" type="presParOf" srcId="{FDC5593E-3EFE-4503-B036-1BA4ACD540CE}" destId="{7AE0B1EA-4D81-4FE4-9E69-66632B526D30}" srcOrd="1" destOrd="0" presId="urn:microsoft.com/office/officeart/2005/8/layout/hierarchy1"/>
    <dgm:cxn modelId="{BB102EB3-21A3-4E51-A9C6-74380C463929}" type="presParOf" srcId="{781B6C79-A5D6-44B5-B7B5-2AB3C4440A56}" destId="{576E7436-2031-4A3B-B29A-A4754C5B69E4}" srcOrd="2" destOrd="0" presId="urn:microsoft.com/office/officeart/2005/8/layout/hierarchy1"/>
    <dgm:cxn modelId="{A452811F-0A92-4A0A-ADAF-BDB34DE30BBB}" type="presParOf" srcId="{781B6C79-A5D6-44B5-B7B5-2AB3C4440A56}" destId="{A48596D2-E44D-44DB-BAA4-ACD45095FCF9}" srcOrd="3" destOrd="0" presId="urn:microsoft.com/office/officeart/2005/8/layout/hierarchy1"/>
    <dgm:cxn modelId="{A21D3FDD-B815-477B-B7ED-B4989249FA11}" type="presParOf" srcId="{A48596D2-E44D-44DB-BAA4-ACD45095FCF9}" destId="{951CB2C1-8EEE-42F1-ABE1-F80692D01DA3}" srcOrd="0" destOrd="0" presId="urn:microsoft.com/office/officeart/2005/8/layout/hierarchy1"/>
    <dgm:cxn modelId="{1000573A-B72C-4459-A7D4-ED02250850A0}" type="presParOf" srcId="{951CB2C1-8EEE-42F1-ABE1-F80692D01DA3}" destId="{57021089-6289-48B4-B38A-9D8D17E10646}" srcOrd="0" destOrd="0" presId="urn:microsoft.com/office/officeart/2005/8/layout/hierarchy1"/>
    <dgm:cxn modelId="{BD5656C8-FEB0-4FD8-A48C-6CFAE0EF5356}" type="presParOf" srcId="{951CB2C1-8EEE-42F1-ABE1-F80692D01DA3}" destId="{DFB5C23E-05F3-4EBF-A23A-43BC7F95E458}" srcOrd="1" destOrd="0" presId="urn:microsoft.com/office/officeart/2005/8/layout/hierarchy1"/>
    <dgm:cxn modelId="{D950F904-F961-40CF-B4E6-B3434343D1FC}" type="presParOf" srcId="{A48596D2-E44D-44DB-BAA4-ACD45095FCF9}" destId="{B0AA07A4-BE56-4A74-941A-447BB8531235}" srcOrd="1" destOrd="0" presId="urn:microsoft.com/office/officeart/2005/8/layout/hierarchy1"/>
    <dgm:cxn modelId="{6D07193D-0554-4AA3-ADE5-F13AB1ACF6D9}" type="presParOf" srcId="{B0AA07A4-BE56-4A74-941A-447BB8531235}" destId="{D561A191-DC7E-422E-AA3F-2DC969678A43}" srcOrd="0" destOrd="0" presId="urn:microsoft.com/office/officeart/2005/8/layout/hierarchy1"/>
    <dgm:cxn modelId="{818A42F1-35F8-4332-B64A-8D192A791DB1}" type="presParOf" srcId="{B0AA07A4-BE56-4A74-941A-447BB8531235}" destId="{53DA5B8B-1314-403E-9520-029E29EC3EDE}" srcOrd="1" destOrd="0" presId="urn:microsoft.com/office/officeart/2005/8/layout/hierarchy1"/>
    <dgm:cxn modelId="{5C0AA7FC-6BE2-4B0C-9691-8094862EC88E}" type="presParOf" srcId="{53DA5B8B-1314-403E-9520-029E29EC3EDE}" destId="{74A2AFD8-410C-461B-86FE-2DDD376084D1}" srcOrd="0" destOrd="0" presId="urn:microsoft.com/office/officeart/2005/8/layout/hierarchy1"/>
    <dgm:cxn modelId="{E96FD3A8-8E5E-47AB-AA9D-221974094897}" type="presParOf" srcId="{74A2AFD8-410C-461B-86FE-2DDD376084D1}" destId="{236BBCF2-9334-485B-88CE-32BD22612E37}" srcOrd="0" destOrd="0" presId="urn:microsoft.com/office/officeart/2005/8/layout/hierarchy1"/>
    <dgm:cxn modelId="{EE35EFC4-1973-403F-AB08-E03F5E582544}" type="presParOf" srcId="{74A2AFD8-410C-461B-86FE-2DDD376084D1}" destId="{910A3273-2E1C-4586-BF22-361D3DE6B4F5}" srcOrd="1" destOrd="0" presId="urn:microsoft.com/office/officeart/2005/8/layout/hierarchy1"/>
    <dgm:cxn modelId="{FBF8A617-4639-4EF2-B1BE-710FBB592262}" type="presParOf" srcId="{53DA5B8B-1314-403E-9520-029E29EC3EDE}" destId="{DEDE581E-DECA-4216-AD8B-8BDE85CD53B3}" srcOrd="1" destOrd="0" presId="urn:microsoft.com/office/officeart/2005/8/layout/hierarchy1"/>
    <dgm:cxn modelId="{1DBCE3F8-4E2B-41C5-8094-5FFE3DD8E01C}" type="presParOf" srcId="{B0AA07A4-BE56-4A74-941A-447BB8531235}" destId="{F5DBB942-6170-4A96-8107-7418369E9A41}" srcOrd="2" destOrd="0" presId="urn:microsoft.com/office/officeart/2005/8/layout/hierarchy1"/>
    <dgm:cxn modelId="{78C099ED-26FA-41E8-8E73-6E4AAC24258C}" type="presParOf" srcId="{B0AA07A4-BE56-4A74-941A-447BB8531235}" destId="{EA39A339-4DED-4C19-BEFD-C646B4DFE9C9}" srcOrd="3" destOrd="0" presId="urn:microsoft.com/office/officeart/2005/8/layout/hierarchy1"/>
    <dgm:cxn modelId="{A33F187A-760A-4E54-A1F1-0CEFB0955619}" type="presParOf" srcId="{EA39A339-4DED-4C19-BEFD-C646B4DFE9C9}" destId="{A9327131-43FD-4C4F-9E24-EB0D777C0BB4}" srcOrd="0" destOrd="0" presId="urn:microsoft.com/office/officeart/2005/8/layout/hierarchy1"/>
    <dgm:cxn modelId="{290BB28F-03C0-485F-9BA5-C671A13536A7}" type="presParOf" srcId="{A9327131-43FD-4C4F-9E24-EB0D777C0BB4}" destId="{161D5525-39FC-42CC-B3E0-AF5082F8947D}" srcOrd="0" destOrd="0" presId="urn:microsoft.com/office/officeart/2005/8/layout/hierarchy1"/>
    <dgm:cxn modelId="{D5C7F5FC-51A0-452D-B2FE-C21214D431BE}" type="presParOf" srcId="{A9327131-43FD-4C4F-9E24-EB0D777C0BB4}" destId="{3E7FC5D9-3FAC-4377-9C2B-66BBA8DD6E5C}" srcOrd="1" destOrd="0" presId="urn:microsoft.com/office/officeart/2005/8/layout/hierarchy1"/>
    <dgm:cxn modelId="{6865C6C0-F3CD-4E5F-B5F7-52346D8E60B6}" type="presParOf" srcId="{EA39A339-4DED-4C19-BEFD-C646B4DFE9C9}" destId="{0F93D24C-35C0-43B7-8984-DCEB7C510E30}" srcOrd="1" destOrd="0" presId="urn:microsoft.com/office/officeart/2005/8/layout/hierarchy1"/>
    <dgm:cxn modelId="{BF5B5511-EFE1-4E18-9280-1DD30C2A003C}" type="presParOf" srcId="{B0AA07A4-BE56-4A74-941A-447BB8531235}" destId="{EF810F02-5EB7-4CB4-8401-173CA00B5461}" srcOrd="4" destOrd="0" presId="urn:microsoft.com/office/officeart/2005/8/layout/hierarchy1"/>
    <dgm:cxn modelId="{43607A10-4862-42EF-80A1-3028BBAA6AB7}" type="presParOf" srcId="{B0AA07A4-BE56-4A74-941A-447BB8531235}" destId="{8877F4FC-6C76-4EE2-84C3-B58F88EA16B1}" srcOrd="5" destOrd="0" presId="urn:microsoft.com/office/officeart/2005/8/layout/hierarchy1"/>
    <dgm:cxn modelId="{562D9BFA-31E7-4A1C-A05D-61E82DAD78F7}" type="presParOf" srcId="{8877F4FC-6C76-4EE2-84C3-B58F88EA16B1}" destId="{318CE777-BE70-4D00-B770-27747AFEDEFC}" srcOrd="0" destOrd="0" presId="urn:microsoft.com/office/officeart/2005/8/layout/hierarchy1"/>
    <dgm:cxn modelId="{B58AA660-B032-4601-B8AB-3AF18A226849}" type="presParOf" srcId="{318CE777-BE70-4D00-B770-27747AFEDEFC}" destId="{3F5FA686-949A-460B-984E-38C7E4F7BDCC}" srcOrd="0" destOrd="0" presId="urn:microsoft.com/office/officeart/2005/8/layout/hierarchy1"/>
    <dgm:cxn modelId="{F2C3B818-F0B5-461A-869C-0F34D36C6D57}" type="presParOf" srcId="{318CE777-BE70-4D00-B770-27747AFEDEFC}" destId="{61CFA4CB-8EC1-4704-B97B-22BDA3809856}" srcOrd="1" destOrd="0" presId="urn:microsoft.com/office/officeart/2005/8/layout/hierarchy1"/>
    <dgm:cxn modelId="{C17C1373-1FD3-4A2F-8A99-237846BB48B0}" type="presParOf" srcId="{8877F4FC-6C76-4EE2-84C3-B58F88EA16B1}" destId="{1ECB9DCE-44C6-4027-9B4E-78E24CB5B0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Фасции шеи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CCC84AA5-DFA4-4A0C-A913-CC32B3FE8E33}" type="presOf" srcId="{B95F1068-8EC8-4D35-AE11-D455F90C95A0}" destId="{91734240-1FAC-4756-98A3-63F253D4C5A1}" srcOrd="0" destOrd="0" presId="urn:microsoft.com/office/officeart/2005/8/layout/hierarchy1"/>
    <dgm:cxn modelId="{35F0F214-4DCD-4BCF-AFE3-677C7CE56C00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02A242BB-A1BD-4335-94D8-F497C7CA2EC1}" type="presParOf" srcId="{A539E935-AC57-4644-B5EC-3E214F5D2DE6}" destId="{6B696F2C-AF6D-4A8B-BC61-C80D30A22A8D}" srcOrd="0" destOrd="0" presId="urn:microsoft.com/office/officeart/2005/8/layout/hierarchy1"/>
    <dgm:cxn modelId="{EB3AD681-3D14-48F3-86CA-712129726009}" type="presParOf" srcId="{6B696F2C-AF6D-4A8B-BC61-C80D30A22A8D}" destId="{5F04E795-73EB-40D1-9C65-E27E44419799}" srcOrd="0" destOrd="0" presId="urn:microsoft.com/office/officeart/2005/8/layout/hierarchy1"/>
    <dgm:cxn modelId="{149ACE1B-7EB7-4D5E-890C-1D7296A4A984}" type="presParOf" srcId="{5F04E795-73EB-40D1-9C65-E27E44419799}" destId="{1DA21C19-7EDB-4AA3-8A6E-6B2894607392}" srcOrd="0" destOrd="0" presId="urn:microsoft.com/office/officeart/2005/8/layout/hierarchy1"/>
    <dgm:cxn modelId="{EB1FCCC3-3FFE-4426-BE87-026A4FA1134E}" type="presParOf" srcId="{5F04E795-73EB-40D1-9C65-E27E44419799}" destId="{91734240-1FAC-4756-98A3-63F253D4C5A1}" srcOrd="1" destOrd="0" presId="urn:microsoft.com/office/officeart/2005/8/layout/hierarchy1"/>
    <dgm:cxn modelId="{BB5EEF6E-0954-419A-9410-828A2FB94F4F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521C8-923E-40A6-950A-9AD48F852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F1068-8EC8-4D35-AE11-D455F90C95A0}">
      <dgm:prSet phldrT="[Текст]"/>
      <dgm:spPr/>
      <dgm:t>
        <a:bodyPr/>
        <a:lstStyle/>
        <a:p>
          <a:r>
            <a:rPr lang="ru-RU" b="1" dirty="0" smtClean="0"/>
            <a:t>Клетчаточные пространства</a:t>
          </a:r>
          <a:endParaRPr lang="ru-RU" b="1" dirty="0"/>
        </a:p>
      </dgm:t>
    </dgm:pt>
    <dgm:pt modelId="{9AD9EE64-FF4D-4217-8692-0A9C32D0BD0C}" type="parTrans" cxnId="{ECAC35F1-07D7-4D5B-91B3-EAC705635A2F}">
      <dgm:prSet/>
      <dgm:spPr/>
      <dgm:t>
        <a:bodyPr/>
        <a:lstStyle/>
        <a:p>
          <a:endParaRPr lang="ru-RU"/>
        </a:p>
      </dgm:t>
    </dgm:pt>
    <dgm:pt modelId="{CF44665D-42F7-4808-A770-3E46795BEBEF}" type="sibTrans" cxnId="{ECAC35F1-07D7-4D5B-91B3-EAC705635A2F}">
      <dgm:prSet/>
      <dgm:spPr/>
      <dgm:t>
        <a:bodyPr/>
        <a:lstStyle/>
        <a:p>
          <a:endParaRPr lang="ru-RU"/>
        </a:p>
      </dgm:t>
    </dgm:pt>
    <dgm:pt modelId="{A539E935-AC57-4644-B5EC-3E214F5D2DE6}" type="pres">
      <dgm:prSet presAssocID="{DF0521C8-923E-40A6-950A-9AD48F852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96F2C-AF6D-4A8B-BC61-C80D30A22A8D}" type="pres">
      <dgm:prSet presAssocID="{B95F1068-8EC8-4D35-AE11-D455F90C95A0}" presName="hierRoot1" presStyleCnt="0"/>
      <dgm:spPr/>
    </dgm:pt>
    <dgm:pt modelId="{5F04E795-73EB-40D1-9C65-E27E44419799}" type="pres">
      <dgm:prSet presAssocID="{B95F1068-8EC8-4D35-AE11-D455F90C95A0}" presName="composite" presStyleCnt="0"/>
      <dgm:spPr/>
    </dgm:pt>
    <dgm:pt modelId="{1DA21C19-7EDB-4AA3-8A6E-6B2894607392}" type="pres">
      <dgm:prSet presAssocID="{B95F1068-8EC8-4D35-AE11-D455F90C95A0}" presName="background" presStyleLbl="node0" presStyleIdx="0" presStyleCnt="1"/>
      <dgm:spPr>
        <a:solidFill>
          <a:srgbClr val="C00000"/>
        </a:solidFill>
      </dgm:spPr>
    </dgm:pt>
    <dgm:pt modelId="{91734240-1FAC-4756-98A3-63F253D4C5A1}" type="pres">
      <dgm:prSet presAssocID="{B95F1068-8EC8-4D35-AE11-D455F90C95A0}" presName="text" presStyleLbl="fgAcc0" presStyleIdx="0" presStyleCnt="1" custScaleX="22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53F72-7BE1-4B32-B333-D2ECBB4037F7}" type="pres">
      <dgm:prSet presAssocID="{B95F1068-8EC8-4D35-AE11-D455F90C95A0}" presName="hierChild2" presStyleCnt="0"/>
      <dgm:spPr/>
    </dgm:pt>
  </dgm:ptLst>
  <dgm:cxnLst>
    <dgm:cxn modelId="{3E31D6BC-5A26-406B-84FB-C7704A2D42FC}" type="presOf" srcId="{B95F1068-8EC8-4D35-AE11-D455F90C95A0}" destId="{91734240-1FAC-4756-98A3-63F253D4C5A1}" srcOrd="0" destOrd="0" presId="urn:microsoft.com/office/officeart/2005/8/layout/hierarchy1"/>
    <dgm:cxn modelId="{6A16B279-9086-4180-B2F8-8D172D6DE9EE}" type="presOf" srcId="{DF0521C8-923E-40A6-950A-9AD48F852810}" destId="{A539E935-AC57-4644-B5EC-3E214F5D2DE6}" srcOrd="0" destOrd="0" presId="urn:microsoft.com/office/officeart/2005/8/layout/hierarchy1"/>
    <dgm:cxn modelId="{ECAC35F1-07D7-4D5B-91B3-EAC705635A2F}" srcId="{DF0521C8-923E-40A6-950A-9AD48F852810}" destId="{B95F1068-8EC8-4D35-AE11-D455F90C95A0}" srcOrd="0" destOrd="0" parTransId="{9AD9EE64-FF4D-4217-8692-0A9C32D0BD0C}" sibTransId="{CF44665D-42F7-4808-A770-3E46795BEBEF}"/>
    <dgm:cxn modelId="{9CC6CF54-5821-4909-8AE2-1377C502D92C}" type="presParOf" srcId="{A539E935-AC57-4644-B5EC-3E214F5D2DE6}" destId="{6B696F2C-AF6D-4A8B-BC61-C80D30A22A8D}" srcOrd="0" destOrd="0" presId="urn:microsoft.com/office/officeart/2005/8/layout/hierarchy1"/>
    <dgm:cxn modelId="{5C189D7D-6D3F-4337-8344-130DDBC83B72}" type="presParOf" srcId="{6B696F2C-AF6D-4A8B-BC61-C80D30A22A8D}" destId="{5F04E795-73EB-40D1-9C65-E27E44419799}" srcOrd="0" destOrd="0" presId="urn:microsoft.com/office/officeart/2005/8/layout/hierarchy1"/>
    <dgm:cxn modelId="{2AD344B7-07E2-45E3-A0B2-B283903FA1B3}" type="presParOf" srcId="{5F04E795-73EB-40D1-9C65-E27E44419799}" destId="{1DA21C19-7EDB-4AA3-8A6E-6B2894607392}" srcOrd="0" destOrd="0" presId="urn:microsoft.com/office/officeart/2005/8/layout/hierarchy1"/>
    <dgm:cxn modelId="{04C91D19-5122-4EA6-85B6-988EA36AE8ED}" type="presParOf" srcId="{5F04E795-73EB-40D1-9C65-E27E44419799}" destId="{91734240-1FAC-4756-98A3-63F253D4C5A1}" srcOrd="1" destOrd="0" presId="urn:microsoft.com/office/officeart/2005/8/layout/hierarchy1"/>
    <dgm:cxn modelId="{41A87A54-3173-4128-866F-462F60FC602F}" type="presParOf" srcId="{6B696F2C-AF6D-4A8B-BC61-C80D30A22A8D}" destId="{D6653F72-7BE1-4B32-B333-D2ECBB403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36C3F9-DECC-40B8-B3AC-23FFB0B5F78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464924-FCC3-4736-8498-0C3203759EA4}">
      <dgm:prSet phldrT="[Текст]" custT="1"/>
      <dgm:spPr/>
      <dgm:t>
        <a:bodyPr/>
        <a:lstStyle/>
        <a:p>
          <a:r>
            <a:rPr lang="ru-RU" sz="1800" b="1" dirty="0" smtClean="0"/>
            <a:t>Мышцы туловища</a:t>
          </a:r>
          <a:endParaRPr lang="ru-RU" sz="1800" b="1" dirty="0"/>
        </a:p>
      </dgm:t>
    </dgm:pt>
    <dgm:pt modelId="{9F87DFFC-2DCA-4A52-AC4C-F577BCF34B58}" type="parTrans" cxnId="{88391890-5FC0-4AC9-919B-6A62023B0250}">
      <dgm:prSet/>
      <dgm:spPr/>
      <dgm:t>
        <a:bodyPr/>
        <a:lstStyle/>
        <a:p>
          <a:endParaRPr lang="ru-RU" sz="1800" b="1"/>
        </a:p>
      </dgm:t>
    </dgm:pt>
    <dgm:pt modelId="{56B0C74D-7AC6-4AB0-B42C-F57AEC2F1889}" type="sibTrans" cxnId="{88391890-5FC0-4AC9-919B-6A62023B0250}">
      <dgm:prSet/>
      <dgm:spPr/>
      <dgm:t>
        <a:bodyPr/>
        <a:lstStyle/>
        <a:p>
          <a:endParaRPr lang="ru-RU" sz="1800" b="1"/>
        </a:p>
      </dgm:t>
    </dgm:pt>
    <dgm:pt modelId="{4A6198B3-42CA-49F8-A900-2525DD786B07}">
      <dgm:prSet phldrT="[Текст]" custT="1"/>
      <dgm:spPr/>
      <dgm:t>
        <a:bodyPr/>
        <a:lstStyle/>
        <a:p>
          <a:r>
            <a:rPr lang="ru-RU" sz="1800" b="1" dirty="0" smtClean="0"/>
            <a:t>Дорсальной поверхности</a:t>
          </a:r>
          <a:endParaRPr lang="ru-RU" sz="1800" b="1" dirty="0"/>
        </a:p>
      </dgm:t>
    </dgm:pt>
    <dgm:pt modelId="{0E8435E2-3AE6-48D8-ACCF-F1D2DF764CBF}" type="parTrans" cxnId="{BD729C6F-F155-4D79-A408-CEEA2BAE2E1F}">
      <dgm:prSet/>
      <dgm:spPr/>
      <dgm:t>
        <a:bodyPr/>
        <a:lstStyle/>
        <a:p>
          <a:endParaRPr lang="ru-RU" sz="1800" b="1"/>
        </a:p>
      </dgm:t>
    </dgm:pt>
    <dgm:pt modelId="{F4049643-23C9-42DA-BA5E-3C0DADCC6325}" type="sibTrans" cxnId="{BD729C6F-F155-4D79-A408-CEEA2BAE2E1F}">
      <dgm:prSet/>
      <dgm:spPr/>
      <dgm:t>
        <a:bodyPr/>
        <a:lstStyle/>
        <a:p>
          <a:endParaRPr lang="ru-RU" sz="1800" b="1"/>
        </a:p>
      </dgm:t>
    </dgm:pt>
    <dgm:pt modelId="{E847DEF5-0CF5-4B6C-A9D2-2F5728ECF9EA}">
      <dgm:prSet phldrT="[Текст]" custT="1"/>
      <dgm:spPr/>
      <dgm:t>
        <a:bodyPr/>
        <a:lstStyle/>
        <a:p>
          <a:r>
            <a:rPr lang="ru-RU" sz="1800" b="1" dirty="0" smtClean="0"/>
            <a:t>Мышцы спины</a:t>
          </a:r>
          <a:endParaRPr lang="ru-RU" sz="1800" b="1" dirty="0"/>
        </a:p>
      </dgm:t>
    </dgm:pt>
    <dgm:pt modelId="{8A4E1879-A579-4CC7-8CD8-5C2DC05C006E}" type="parTrans" cxnId="{369B0727-D5EA-4266-B8B6-A0CF6CDCEECD}">
      <dgm:prSet/>
      <dgm:spPr/>
      <dgm:t>
        <a:bodyPr/>
        <a:lstStyle/>
        <a:p>
          <a:endParaRPr lang="ru-RU" sz="1800" b="1"/>
        </a:p>
      </dgm:t>
    </dgm:pt>
    <dgm:pt modelId="{9CF1C3F9-3F78-4276-875C-0BEDC1BDAFCB}" type="sibTrans" cxnId="{369B0727-D5EA-4266-B8B6-A0CF6CDCEECD}">
      <dgm:prSet/>
      <dgm:spPr/>
      <dgm:t>
        <a:bodyPr/>
        <a:lstStyle/>
        <a:p>
          <a:endParaRPr lang="ru-RU" sz="1800" b="1"/>
        </a:p>
      </dgm:t>
    </dgm:pt>
    <dgm:pt modelId="{6292C8CA-4378-43E8-A55F-18B37EEAB43B}">
      <dgm:prSet phldrT="[Текст]" custT="1"/>
      <dgm:spPr/>
      <dgm:t>
        <a:bodyPr/>
        <a:lstStyle/>
        <a:p>
          <a:r>
            <a:rPr lang="ru-RU" sz="1800" b="1" dirty="0" smtClean="0"/>
            <a:t>Вентральной поверхности</a:t>
          </a:r>
          <a:endParaRPr lang="ru-RU" sz="1800" b="1" dirty="0"/>
        </a:p>
      </dgm:t>
    </dgm:pt>
    <dgm:pt modelId="{89E774C0-F56F-4C30-A6DA-D67E5F6F466F}" type="parTrans" cxnId="{73421BDE-2D4D-42BC-99F4-C34D5C9E66AA}">
      <dgm:prSet/>
      <dgm:spPr/>
      <dgm:t>
        <a:bodyPr/>
        <a:lstStyle/>
        <a:p>
          <a:endParaRPr lang="ru-RU" sz="1800" b="1"/>
        </a:p>
      </dgm:t>
    </dgm:pt>
    <dgm:pt modelId="{1FA23182-F719-4F34-B5E4-38B2A429FAA5}" type="sibTrans" cxnId="{73421BDE-2D4D-42BC-99F4-C34D5C9E66AA}">
      <dgm:prSet/>
      <dgm:spPr/>
      <dgm:t>
        <a:bodyPr/>
        <a:lstStyle/>
        <a:p>
          <a:endParaRPr lang="ru-RU" sz="1800" b="1"/>
        </a:p>
      </dgm:t>
    </dgm:pt>
    <dgm:pt modelId="{0A18706F-6E31-4004-805E-4CB05135B7BD}">
      <dgm:prSet phldrT="[Текст]" custT="1"/>
      <dgm:spPr/>
      <dgm:t>
        <a:bodyPr/>
        <a:lstStyle/>
        <a:p>
          <a:r>
            <a:rPr lang="ru-RU" sz="1800" b="1" dirty="0" smtClean="0"/>
            <a:t>Мышцы груди</a:t>
          </a:r>
          <a:endParaRPr lang="ru-RU" sz="1800" b="1" dirty="0"/>
        </a:p>
      </dgm:t>
    </dgm:pt>
    <dgm:pt modelId="{26AAC946-01F6-4316-BDE1-0246FA2D8C2F}" type="parTrans" cxnId="{448C3885-85F8-4C6B-B203-90996BD66C44}">
      <dgm:prSet/>
      <dgm:spPr/>
      <dgm:t>
        <a:bodyPr/>
        <a:lstStyle/>
        <a:p>
          <a:endParaRPr lang="ru-RU" sz="1800" b="1"/>
        </a:p>
      </dgm:t>
    </dgm:pt>
    <dgm:pt modelId="{04F36C81-95C6-4998-AC8A-69C23AE81740}" type="sibTrans" cxnId="{448C3885-85F8-4C6B-B203-90996BD66C44}">
      <dgm:prSet/>
      <dgm:spPr/>
      <dgm:t>
        <a:bodyPr/>
        <a:lstStyle/>
        <a:p>
          <a:endParaRPr lang="ru-RU" sz="1800" b="1"/>
        </a:p>
      </dgm:t>
    </dgm:pt>
    <dgm:pt modelId="{0D50E455-1CDD-4AB3-B694-0FEE7C5E68DF}">
      <dgm:prSet phldrT="[Текст]" custT="1"/>
      <dgm:spPr/>
      <dgm:t>
        <a:bodyPr/>
        <a:lstStyle/>
        <a:p>
          <a:r>
            <a:rPr lang="ru-RU" sz="1800" b="1" dirty="0" smtClean="0"/>
            <a:t>Диафрагма</a:t>
          </a:r>
          <a:endParaRPr lang="ru-RU" sz="1800" b="1" dirty="0"/>
        </a:p>
      </dgm:t>
    </dgm:pt>
    <dgm:pt modelId="{DBEBBEDA-94AC-4995-9EC0-8C31193AC456}" type="parTrans" cxnId="{FD293533-B334-4B1E-9C03-5862C1C38B3F}">
      <dgm:prSet/>
      <dgm:spPr/>
      <dgm:t>
        <a:bodyPr/>
        <a:lstStyle/>
        <a:p>
          <a:endParaRPr lang="ru-RU" sz="1800" b="1"/>
        </a:p>
      </dgm:t>
    </dgm:pt>
    <dgm:pt modelId="{DC07B12C-2BB6-4319-BE53-C07648DB2CC1}" type="sibTrans" cxnId="{FD293533-B334-4B1E-9C03-5862C1C38B3F}">
      <dgm:prSet/>
      <dgm:spPr/>
      <dgm:t>
        <a:bodyPr/>
        <a:lstStyle/>
        <a:p>
          <a:endParaRPr lang="ru-RU" sz="1800" b="1"/>
        </a:p>
      </dgm:t>
    </dgm:pt>
    <dgm:pt modelId="{BC50AF86-F510-4ECA-882F-CB341F6DC929}">
      <dgm:prSet phldrT="[Текст]" custT="1"/>
      <dgm:spPr/>
      <dgm:t>
        <a:bodyPr/>
        <a:lstStyle/>
        <a:p>
          <a:r>
            <a:rPr lang="ru-RU" sz="1800" b="1" dirty="0" smtClean="0"/>
            <a:t>Мышцы живота</a:t>
          </a:r>
          <a:endParaRPr lang="ru-RU" sz="1800" b="1" dirty="0"/>
        </a:p>
      </dgm:t>
    </dgm:pt>
    <dgm:pt modelId="{2AFC8242-79C5-40D9-8A77-79FD4731ACF1}" type="parTrans" cxnId="{141BCAAD-CCA9-43C8-89E3-1770F9B6C63A}">
      <dgm:prSet/>
      <dgm:spPr/>
      <dgm:t>
        <a:bodyPr/>
        <a:lstStyle/>
        <a:p>
          <a:endParaRPr lang="ru-RU" sz="1800" b="1"/>
        </a:p>
      </dgm:t>
    </dgm:pt>
    <dgm:pt modelId="{B651B6F5-2E5B-4CBA-9C7B-D6188AC781D0}" type="sibTrans" cxnId="{141BCAAD-CCA9-43C8-89E3-1770F9B6C63A}">
      <dgm:prSet/>
      <dgm:spPr/>
      <dgm:t>
        <a:bodyPr/>
        <a:lstStyle/>
        <a:p>
          <a:endParaRPr lang="ru-RU" sz="1800" b="1"/>
        </a:p>
      </dgm:t>
    </dgm:pt>
    <dgm:pt modelId="{E8AAA501-3E9A-4390-9626-1C4C7C450D24}" type="pres">
      <dgm:prSet presAssocID="{2136C3F9-DECC-40B8-B3AC-23FFB0B5F7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D80505-C9F8-40FE-A8C3-6848AE9C0719}" type="pres">
      <dgm:prSet presAssocID="{0D464924-FCC3-4736-8498-0C3203759EA4}" presName="hierRoot1" presStyleCnt="0"/>
      <dgm:spPr/>
    </dgm:pt>
    <dgm:pt modelId="{2118F48F-06F8-459B-A3F0-60C055E0FCBF}" type="pres">
      <dgm:prSet presAssocID="{0D464924-FCC3-4736-8498-0C3203759EA4}" presName="composite" presStyleCnt="0"/>
      <dgm:spPr/>
    </dgm:pt>
    <dgm:pt modelId="{1D77C829-28D3-4CD3-8F64-4D591560769F}" type="pres">
      <dgm:prSet presAssocID="{0D464924-FCC3-4736-8498-0C3203759EA4}" presName="background" presStyleLbl="node0" presStyleIdx="0" presStyleCnt="1"/>
      <dgm:spPr/>
    </dgm:pt>
    <dgm:pt modelId="{F6C941EA-280C-43E9-9E31-2B99D4F4B378}" type="pres">
      <dgm:prSet presAssocID="{0D464924-FCC3-4736-8498-0C3203759EA4}" presName="text" presStyleLbl="fgAcc0" presStyleIdx="0" presStyleCnt="1" custScaleX="200640" custScaleY="46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561E7-E927-4AB1-8103-187602D1F2B5}" type="pres">
      <dgm:prSet presAssocID="{0D464924-FCC3-4736-8498-0C3203759EA4}" presName="hierChild2" presStyleCnt="0"/>
      <dgm:spPr/>
    </dgm:pt>
    <dgm:pt modelId="{28EDC2C5-6188-4A3D-AA07-B4A862EB30AC}" type="pres">
      <dgm:prSet presAssocID="{0E8435E2-3AE6-48D8-ACCF-F1D2DF764CB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DE98781-8584-4F79-8110-186A29AD1ECD}" type="pres">
      <dgm:prSet presAssocID="{4A6198B3-42CA-49F8-A900-2525DD786B07}" presName="hierRoot2" presStyleCnt="0"/>
      <dgm:spPr/>
    </dgm:pt>
    <dgm:pt modelId="{A66AF42C-3255-41FE-8AE4-708D30A7FFE8}" type="pres">
      <dgm:prSet presAssocID="{4A6198B3-42CA-49F8-A900-2525DD786B07}" presName="composite2" presStyleCnt="0"/>
      <dgm:spPr/>
    </dgm:pt>
    <dgm:pt modelId="{2DF1AB17-DBA9-4F3E-A33F-7EBA4D2577BD}" type="pres">
      <dgm:prSet presAssocID="{4A6198B3-42CA-49F8-A900-2525DD786B07}" presName="background2" presStyleLbl="node2" presStyleIdx="0" presStyleCnt="2"/>
      <dgm:spPr/>
    </dgm:pt>
    <dgm:pt modelId="{62F5A798-795D-4A78-9FB1-7ACFD0EDA8F3}" type="pres">
      <dgm:prSet presAssocID="{4A6198B3-42CA-49F8-A900-2525DD786B07}" presName="text2" presStyleLbl="fgAcc2" presStyleIdx="0" presStyleCnt="2" custScaleX="104348" custScaleY="51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63394-D054-4FEC-A2E8-BA1CADDC169C}" type="pres">
      <dgm:prSet presAssocID="{4A6198B3-42CA-49F8-A900-2525DD786B07}" presName="hierChild3" presStyleCnt="0"/>
      <dgm:spPr/>
    </dgm:pt>
    <dgm:pt modelId="{FE9A6147-87E6-4EA6-ABF1-575F3C13C638}" type="pres">
      <dgm:prSet presAssocID="{8A4E1879-A579-4CC7-8CD8-5C2DC05C006E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FF7F752-ECC5-4DA8-BDC3-10395442A680}" type="pres">
      <dgm:prSet presAssocID="{E847DEF5-0CF5-4B6C-A9D2-2F5728ECF9EA}" presName="hierRoot3" presStyleCnt="0"/>
      <dgm:spPr/>
    </dgm:pt>
    <dgm:pt modelId="{7D3A41E1-7543-46F3-B247-CD8B84567E7E}" type="pres">
      <dgm:prSet presAssocID="{E847DEF5-0CF5-4B6C-A9D2-2F5728ECF9EA}" presName="composite3" presStyleCnt="0"/>
      <dgm:spPr/>
    </dgm:pt>
    <dgm:pt modelId="{403DF18F-15F5-43BB-9368-B899A39AAE08}" type="pres">
      <dgm:prSet presAssocID="{E847DEF5-0CF5-4B6C-A9D2-2F5728ECF9EA}" presName="background3" presStyleLbl="node3" presStyleIdx="0" presStyleCnt="4"/>
      <dgm:spPr/>
    </dgm:pt>
    <dgm:pt modelId="{6C2466A9-3815-402F-857E-28557152C2AD}" type="pres">
      <dgm:prSet presAssocID="{E847DEF5-0CF5-4B6C-A9D2-2F5728ECF9EA}" presName="text3" presStyleLbl="fgAcc3" presStyleIdx="0" presStyleCnt="4" custScaleX="175826" custScaleY="41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6FF7A8-3682-4F33-A559-91DD295AFAF5}" type="pres">
      <dgm:prSet presAssocID="{E847DEF5-0CF5-4B6C-A9D2-2F5728ECF9EA}" presName="hierChild4" presStyleCnt="0"/>
      <dgm:spPr/>
    </dgm:pt>
    <dgm:pt modelId="{84211C9A-BCB4-4CEE-8453-EFBB28FAB57E}" type="pres">
      <dgm:prSet presAssocID="{89E774C0-F56F-4C30-A6DA-D67E5F6F46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296930D-4E97-4451-B6A4-A8DBDAC4EE8E}" type="pres">
      <dgm:prSet presAssocID="{6292C8CA-4378-43E8-A55F-18B37EEAB43B}" presName="hierRoot2" presStyleCnt="0"/>
      <dgm:spPr/>
    </dgm:pt>
    <dgm:pt modelId="{09990E50-949E-4CEA-8BF8-66DC373D13AB}" type="pres">
      <dgm:prSet presAssocID="{6292C8CA-4378-43E8-A55F-18B37EEAB43B}" presName="composite2" presStyleCnt="0"/>
      <dgm:spPr/>
    </dgm:pt>
    <dgm:pt modelId="{C95FF545-8C4F-4368-94D6-ED584CCCD2A0}" type="pres">
      <dgm:prSet presAssocID="{6292C8CA-4378-43E8-A55F-18B37EEAB43B}" presName="background2" presStyleLbl="node2" presStyleIdx="1" presStyleCnt="2"/>
      <dgm:spPr/>
    </dgm:pt>
    <dgm:pt modelId="{805C9F10-64F5-4B1B-8A5F-731F9ACD205A}" type="pres">
      <dgm:prSet presAssocID="{6292C8CA-4378-43E8-A55F-18B37EEAB43B}" presName="text2" presStyleLbl="fgAcc2" presStyleIdx="1" presStyleCnt="2" custScaleX="312557" custScaleY="51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A6BCA-1DB2-4637-A137-6F07E743F3AD}" type="pres">
      <dgm:prSet presAssocID="{6292C8CA-4378-43E8-A55F-18B37EEAB43B}" presName="hierChild3" presStyleCnt="0"/>
      <dgm:spPr/>
    </dgm:pt>
    <dgm:pt modelId="{470A7EC3-7998-4926-9350-C99079C25531}" type="pres">
      <dgm:prSet presAssocID="{26AAC946-01F6-4316-BDE1-0246FA2D8C2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8D3D1F9-B864-46FC-B4A5-4B82643B7FD2}" type="pres">
      <dgm:prSet presAssocID="{0A18706F-6E31-4004-805E-4CB05135B7BD}" presName="hierRoot3" presStyleCnt="0"/>
      <dgm:spPr/>
    </dgm:pt>
    <dgm:pt modelId="{1D25A0A8-54B7-420F-B711-3D82E21A39B9}" type="pres">
      <dgm:prSet presAssocID="{0A18706F-6E31-4004-805E-4CB05135B7BD}" presName="composite3" presStyleCnt="0"/>
      <dgm:spPr/>
    </dgm:pt>
    <dgm:pt modelId="{0A62B3AB-9B20-4250-9DCE-EB29BD21D92B}" type="pres">
      <dgm:prSet presAssocID="{0A18706F-6E31-4004-805E-4CB05135B7BD}" presName="background3" presStyleLbl="node3" presStyleIdx="1" presStyleCnt="4"/>
      <dgm:spPr/>
    </dgm:pt>
    <dgm:pt modelId="{65E3CC94-29C3-4571-BCC3-584626AF1F0B}" type="pres">
      <dgm:prSet presAssocID="{0A18706F-6E31-4004-805E-4CB05135B7B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FB9FF-FA53-46A9-A79E-35F859FDC355}" type="pres">
      <dgm:prSet presAssocID="{0A18706F-6E31-4004-805E-4CB05135B7BD}" presName="hierChild4" presStyleCnt="0"/>
      <dgm:spPr/>
    </dgm:pt>
    <dgm:pt modelId="{01D9F1BA-1A35-4677-864A-CE59FE1CFFE3}" type="pres">
      <dgm:prSet presAssocID="{DBEBBEDA-94AC-4995-9EC0-8C31193AC45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709BFAC-AF63-4D86-926F-EACB7F801507}" type="pres">
      <dgm:prSet presAssocID="{0D50E455-1CDD-4AB3-B694-0FEE7C5E68DF}" presName="hierRoot3" presStyleCnt="0"/>
      <dgm:spPr/>
    </dgm:pt>
    <dgm:pt modelId="{55ACA74F-3F44-44A2-A005-8FE2037E3C48}" type="pres">
      <dgm:prSet presAssocID="{0D50E455-1CDD-4AB3-B694-0FEE7C5E68DF}" presName="composite3" presStyleCnt="0"/>
      <dgm:spPr/>
    </dgm:pt>
    <dgm:pt modelId="{335D2EB1-CEB2-4AE0-8EAD-A59747AFDF94}" type="pres">
      <dgm:prSet presAssocID="{0D50E455-1CDD-4AB3-B694-0FEE7C5E68DF}" presName="background3" presStyleLbl="node3" presStyleIdx="2" presStyleCnt="4"/>
      <dgm:spPr/>
    </dgm:pt>
    <dgm:pt modelId="{42F4CE2B-405E-4593-9862-CF385D19BD6D}" type="pres">
      <dgm:prSet presAssocID="{0D50E455-1CDD-4AB3-B694-0FEE7C5E68DF}" presName="text3" presStyleLbl="fgAcc3" presStyleIdx="2" presStyleCnt="4" custScaleX="117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D00F7E-49C2-4485-9A6D-86487E6C8FB9}" type="pres">
      <dgm:prSet presAssocID="{0D50E455-1CDD-4AB3-B694-0FEE7C5E68DF}" presName="hierChild4" presStyleCnt="0"/>
      <dgm:spPr/>
    </dgm:pt>
    <dgm:pt modelId="{61064B5E-BEBC-411D-AB84-7A1035F0E7C9}" type="pres">
      <dgm:prSet presAssocID="{2AFC8242-79C5-40D9-8A77-79FD4731ACF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5C57587-A581-4138-BC7C-0FCF8A17DAC4}" type="pres">
      <dgm:prSet presAssocID="{BC50AF86-F510-4ECA-882F-CB341F6DC929}" presName="hierRoot3" presStyleCnt="0"/>
      <dgm:spPr/>
    </dgm:pt>
    <dgm:pt modelId="{4839CB05-7E1D-425B-A732-72168B08E6DC}" type="pres">
      <dgm:prSet presAssocID="{BC50AF86-F510-4ECA-882F-CB341F6DC929}" presName="composite3" presStyleCnt="0"/>
      <dgm:spPr/>
    </dgm:pt>
    <dgm:pt modelId="{CF901CD1-8DDA-467E-85CB-B317F7095D3F}" type="pres">
      <dgm:prSet presAssocID="{BC50AF86-F510-4ECA-882F-CB341F6DC929}" presName="background3" presStyleLbl="node3" presStyleIdx="3" presStyleCnt="4"/>
      <dgm:spPr/>
    </dgm:pt>
    <dgm:pt modelId="{D45C78FD-0726-47E7-9401-AF46A764A5C7}" type="pres">
      <dgm:prSet presAssocID="{BC50AF86-F510-4ECA-882F-CB341F6DC92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A3A092-5BD7-485C-9B65-C2C38C159C2D}" type="pres">
      <dgm:prSet presAssocID="{BC50AF86-F510-4ECA-882F-CB341F6DC929}" presName="hierChild4" presStyleCnt="0"/>
      <dgm:spPr/>
    </dgm:pt>
  </dgm:ptLst>
  <dgm:cxnLst>
    <dgm:cxn modelId="{B3A25F64-3A9E-45F4-8D33-534A984C30B1}" type="presOf" srcId="{2136C3F9-DECC-40B8-B3AC-23FFB0B5F78A}" destId="{E8AAA501-3E9A-4390-9626-1C4C7C450D24}" srcOrd="0" destOrd="0" presId="urn:microsoft.com/office/officeart/2005/8/layout/hierarchy1"/>
    <dgm:cxn modelId="{88391890-5FC0-4AC9-919B-6A62023B0250}" srcId="{2136C3F9-DECC-40B8-B3AC-23FFB0B5F78A}" destId="{0D464924-FCC3-4736-8498-0C3203759EA4}" srcOrd="0" destOrd="0" parTransId="{9F87DFFC-2DCA-4A52-AC4C-F577BCF34B58}" sibTransId="{56B0C74D-7AC6-4AB0-B42C-F57AEC2F1889}"/>
    <dgm:cxn modelId="{ACC201CA-6130-488C-89FA-BDB401651C7F}" type="presOf" srcId="{BC50AF86-F510-4ECA-882F-CB341F6DC929}" destId="{D45C78FD-0726-47E7-9401-AF46A764A5C7}" srcOrd="0" destOrd="0" presId="urn:microsoft.com/office/officeart/2005/8/layout/hierarchy1"/>
    <dgm:cxn modelId="{A090D7E2-01A9-44A0-9F74-6C586F145E57}" type="presOf" srcId="{0A18706F-6E31-4004-805E-4CB05135B7BD}" destId="{65E3CC94-29C3-4571-BCC3-584626AF1F0B}" srcOrd="0" destOrd="0" presId="urn:microsoft.com/office/officeart/2005/8/layout/hierarchy1"/>
    <dgm:cxn modelId="{73421BDE-2D4D-42BC-99F4-C34D5C9E66AA}" srcId="{0D464924-FCC3-4736-8498-0C3203759EA4}" destId="{6292C8CA-4378-43E8-A55F-18B37EEAB43B}" srcOrd="1" destOrd="0" parTransId="{89E774C0-F56F-4C30-A6DA-D67E5F6F466F}" sibTransId="{1FA23182-F719-4F34-B5E4-38B2A429FAA5}"/>
    <dgm:cxn modelId="{FD293533-B334-4B1E-9C03-5862C1C38B3F}" srcId="{6292C8CA-4378-43E8-A55F-18B37EEAB43B}" destId="{0D50E455-1CDD-4AB3-B694-0FEE7C5E68DF}" srcOrd="1" destOrd="0" parTransId="{DBEBBEDA-94AC-4995-9EC0-8C31193AC456}" sibTransId="{DC07B12C-2BB6-4319-BE53-C07648DB2CC1}"/>
    <dgm:cxn modelId="{3FBE064F-1290-4C56-9059-3B273BA7ECDC}" type="presOf" srcId="{6292C8CA-4378-43E8-A55F-18B37EEAB43B}" destId="{805C9F10-64F5-4B1B-8A5F-731F9ACD205A}" srcOrd="0" destOrd="0" presId="urn:microsoft.com/office/officeart/2005/8/layout/hierarchy1"/>
    <dgm:cxn modelId="{141BCAAD-CCA9-43C8-89E3-1770F9B6C63A}" srcId="{6292C8CA-4378-43E8-A55F-18B37EEAB43B}" destId="{BC50AF86-F510-4ECA-882F-CB341F6DC929}" srcOrd="2" destOrd="0" parTransId="{2AFC8242-79C5-40D9-8A77-79FD4731ACF1}" sibTransId="{B651B6F5-2E5B-4CBA-9C7B-D6188AC781D0}"/>
    <dgm:cxn modelId="{448C3885-85F8-4C6B-B203-90996BD66C44}" srcId="{6292C8CA-4378-43E8-A55F-18B37EEAB43B}" destId="{0A18706F-6E31-4004-805E-4CB05135B7BD}" srcOrd="0" destOrd="0" parTransId="{26AAC946-01F6-4316-BDE1-0246FA2D8C2F}" sibTransId="{04F36C81-95C6-4998-AC8A-69C23AE81740}"/>
    <dgm:cxn modelId="{BD729C6F-F155-4D79-A408-CEEA2BAE2E1F}" srcId="{0D464924-FCC3-4736-8498-0C3203759EA4}" destId="{4A6198B3-42CA-49F8-A900-2525DD786B07}" srcOrd="0" destOrd="0" parTransId="{0E8435E2-3AE6-48D8-ACCF-F1D2DF764CBF}" sibTransId="{F4049643-23C9-42DA-BA5E-3C0DADCC6325}"/>
    <dgm:cxn modelId="{93821DA3-373E-4A30-9971-8FCF7BAE033A}" type="presOf" srcId="{0D50E455-1CDD-4AB3-B694-0FEE7C5E68DF}" destId="{42F4CE2B-405E-4593-9862-CF385D19BD6D}" srcOrd="0" destOrd="0" presId="urn:microsoft.com/office/officeart/2005/8/layout/hierarchy1"/>
    <dgm:cxn modelId="{6F21F08F-6032-4FAE-AD73-1330E5DA221F}" type="presOf" srcId="{E847DEF5-0CF5-4B6C-A9D2-2F5728ECF9EA}" destId="{6C2466A9-3815-402F-857E-28557152C2AD}" srcOrd="0" destOrd="0" presId="urn:microsoft.com/office/officeart/2005/8/layout/hierarchy1"/>
    <dgm:cxn modelId="{369B0727-D5EA-4266-B8B6-A0CF6CDCEECD}" srcId="{4A6198B3-42CA-49F8-A900-2525DD786B07}" destId="{E847DEF5-0CF5-4B6C-A9D2-2F5728ECF9EA}" srcOrd="0" destOrd="0" parTransId="{8A4E1879-A579-4CC7-8CD8-5C2DC05C006E}" sibTransId="{9CF1C3F9-3F78-4276-875C-0BEDC1BDAFCB}"/>
    <dgm:cxn modelId="{9CA7D927-6C14-496D-9EA2-4A68598C5048}" type="presOf" srcId="{4A6198B3-42CA-49F8-A900-2525DD786B07}" destId="{62F5A798-795D-4A78-9FB1-7ACFD0EDA8F3}" srcOrd="0" destOrd="0" presId="urn:microsoft.com/office/officeart/2005/8/layout/hierarchy1"/>
    <dgm:cxn modelId="{D717BC8E-E315-4148-9386-837834BC2D4E}" type="presOf" srcId="{2AFC8242-79C5-40D9-8A77-79FD4731ACF1}" destId="{61064B5E-BEBC-411D-AB84-7A1035F0E7C9}" srcOrd="0" destOrd="0" presId="urn:microsoft.com/office/officeart/2005/8/layout/hierarchy1"/>
    <dgm:cxn modelId="{B0F30A62-9457-4736-8F72-EBB1E2A5E430}" type="presOf" srcId="{26AAC946-01F6-4316-BDE1-0246FA2D8C2F}" destId="{470A7EC3-7998-4926-9350-C99079C25531}" srcOrd="0" destOrd="0" presId="urn:microsoft.com/office/officeart/2005/8/layout/hierarchy1"/>
    <dgm:cxn modelId="{D22A18BE-7FD8-415D-9725-3ECB3F160394}" type="presOf" srcId="{DBEBBEDA-94AC-4995-9EC0-8C31193AC456}" destId="{01D9F1BA-1A35-4677-864A-CE59FE1CFFE3}" srcOrd="0" destOrd="0" presId="urn:microsoft.com/office/officeart/2005/8/layout/hierarchy1"/>
    <dgm:cxn modelId="{A9EBEBEE-57B6-4D21-8625-DA36C370CA1F}" type="presOf" srcId="{0D464924-FCC3-4736-8498-0C3203759EA4}" destId="{F6C941EA-280C-43E9-9E31-2B99D4F4B378}" srcOrd="0" destOrd="0" presId="urn:microsoft.com/office/officeart/2005/8/layout/hierarchy1"/>
    <dgm:cxn modelId="{18E0DF2B-A8E4-4ABD-8E05-4D380F208A17}" type="presOf" srcId="{8A4E1879-A579-4CC7-8CD8-5C2DC05C006E}" destId="{FE9A6147-87E6-4EA6-ABF1-575F3C13C638}" srcOrd="0" destOrd="0" presId="urn:microsoft.com/office/officeart/2005/8/layout/hierarchy1"/>
    <dgm:cxn modelId="{191C0EC3-91F3-436F-9C14-34871D7FD2CF}" type="presOf" srcId="{0E8435E2-3AE6-48D8-ACCF-F1D2DF764CBF}" destId="{28EDC2C5-6188-4A3D-AA07-B4A862EB30AC}" srcOrd="0" destOrd="0" presId="urn:microsoft.com/office/officeart/2005/8/layout/hierarchy1"/>
    <dgm:cxn modelId="{A3AE2B63-C05F-4A0D-B552-EFF6CB936BAD}" type="presOf" srcId="{89E774C0-F56F-4C30-A6DA-D67E5F6F466F}" destId="{84211C9A-BCB4-4CEE-8453-EFBB28FAB57E}" srcOrd="0" destOrd="0" presId="urn:microsoft.com/office/officeart/2005/8/layout/hierarchy1"/>
    <dgm:cxn modelId="{BEC9CAB0-314D-4222-8F56-C0CB3858F568}" type="presParOf" srcId="{E8AAA501-3E9A-4390-9626-1C4C7C450D24}" destId="{A8D80505-C9F8-40FE-A8C3-6848AE9C0719}" srcOrd="0" destOrd="0" presId="urn:microsoft.com/office/officeart/2005/8/layout/hierarchy1"/>
    <dgm:cxn modelId="{602443EE-EEFE-456C-AC55-495C61B468F1}" type="presParOf" srcId="{A8D80505-C9F8-40FE-A8C3-6848AE9C0719}" destId="{2118F48F-06F8-459B-A3F0-60C055E0FCBF}" srcOrd="0" destOrd="0" presId="urn:microsoft.com/office/officeart/2005/8/layout/hierarchy1"/>
    <dgm:cxn modelId="{71B298E0-B0DC-43D7-B954-5AA276708015}" type="presParOf" srcId="{2118F48F-06F8-459B-A3F0-60C055E0FCBF}" destId="{1D77C829-28D3-4CD3-8F64-4D591560769F}" srcOrd="0" destOrd="0" presId="urn:microsoft.com/office/officeart/2005/8/layout/hierarchy1"/>
    <dgm:cxn modelId="{D552A56C-A428-4F74-8B44-9891F4D4C421}" type="presParOf" srcId="{2118F48F-06F8-459B-A3F0-60C055E0FCBF}" destId="{F6C941EA-280C-43E9-9E31-2B99D4F4B378}" srcOrd="1" destOrd="0" presId="urn:microsoft.com/office/officeart/2005/8/layout/hierarchy1"/>
    <dgm:cxn modelId="{3DC67C3D-5887-436A-B7E2-9E2AAD91C698}" type="presParOf" srcId="{A8D80505-C9F8-40FE-A8C3-6848AE9C0719}" destId="{A6B561E7-E927-4AB1-8103-187602D1F2B5}" srcOrd="1" destOrd="0" presId="urn:microsoft.com/office/officeart/2005/8/layout/hierarchy1"/>
    <dgm:cxn modelId="{E97F24CC-E81F-40DD-8610-06D55D4BABB8}" type="presParOf" srcId="{A6B561E7-E927-4AB1-8103-187602D1F2B5}" destId="{28EDC2C5-6188-4A3D-AA07-B4A862EB30AC}" srcOrd="0" destOrd="0" presId="urn:microsoft.com/office/officeart/2005/8/layout/hierarchy1"/>
    <dgm:cxn modelId="{1FF76D49-4633-45EA-8B8E-DA79E2312C0C}" type="presParOf" srcId="{A6B561E7-E927-4AB1-8103-187602D1F2B5}" destId="{9DE98781-8584-4F79-8110-186A29AD1ECD}" srcOrd="1" destOrd="0" presId="urn:microsoft.com/office/officeart/2005/8/layout/hierarchy1"/>
    <dgm:cxn modelId="{C018A5DF-2415-4228-8B82-1BD74AF01570}" type="presParOf" srcId="{9DE98781-8584-4F79-8110-186A29AD1ECD}" destId="{A66AF42C-3255-41FE-8AE4-708D30A7FFE8}" srcOrd="0" destOrd="0" presId="urn:microsoft.com/office/officeart/2005/8/layout/hierarchy1"/>
    <dgm:cxn modelId="{4E005705-225B-4391-8CFB-F0851C09CD76}" type="presParOf" srcId="{A66AF42C-3255-41FE-8AE4-708D30A7FFE8}" destId="{2DF1AB17-DBA9-4F3E-A33F-7EBA4D2577BD}" srcOrd="0" destOrd="0" presId="urn:microsoft.com/office/officeart/2005/8/layout/hierarchy1"/>
    <dgm:cxn modelId="{8F97099D-87C2-4CC9-8B37-0DFA8A841222}" type="presParOf" srcId="{A66AF42C-3255-41FE-8AE4-708D30A7FFE8}" destId="{62F5A798-795D-4A78-9FB1-7ACFD0EDA8F3}" srcOrd="1" destOrd="0" presId="urn:microsoft.com/office/officeart/2005/8/layout/hierarchy1"/>
    <dgm:cxn modelId="{F1A00BBD-3BC3-4B2C-A1F7-933862B9713A}" type="presParOf" srcId="{9DE98781-8584-4F79-8110-186A29AD1ECD}" destId="{35D63394-D054-4FEC-A2E8-BA1CADDC169C}" srcOrd="1" destOrd="0" presId="urn:microsoft.com/office/officeart/2005/8/layout/hierarchy1"/>
    <dgm:cxn modelId="{58ACDD00-C14B-4BBC-9FD6-DF7D0C7A35D0}" type="presParOf" srcId="{35D63394-D054-4FEC-A2E8-BA1CADDC169C}" destId="{FE9A6147-87E6-4EA6-ABF1-575F3C13C638}" srcOrd="0" destOrd="0" presId="urn:microsoft.com/office/officeart/2005/8/layout/hierarchy1"/>
    <dgm:cxn modelId="{4CAF33B3-C6E5-4928-8F9F-D5F68E45BE70}" type="presParOf" srcId="{35D63394-D054-4FEC-A2E8-BA1CADDC169C}" destId="{CFF7F752-ECC5-4DA8-BDC3-10395442A680}" srcOrd="1" destOrd="0" presId="urn:microsoft.com/office/officeart/2005/8/layout/hierarchy1"/>
    <dgm:cxn modelId="{99C067E0-62C1-4AC4-B36A-B8FFF6EF2767}" type="presParOf" srcId="{CFF7F752-ECC5-4DA8-BDC3-10395442A680}" destId="{7D3A41E1-7543-46F3-B247-CD8B84567E7E}" srcOrd="0" destOrd="0" presId="urn:microsoft.com/office/officeart/2005/8/layout/hierarchy1"/>
    <dgm:cxn modelId="{E39F30C9-DFCD-44B7-A240-BE7DDB53947B}" type="presParOf" srcId="{7D3A41E1-7543-46F3-B247-CD8B84567E7E}" destId="{403DF18F-15F5-43BB-9368-B899A39AAE08}" srcOrd="0" destOrd="0" presId="urn:microsoft.com/office/officeart/2005/8/layout/hierarchy1"/>
    <dgm:cxn modelId="{74B3977E-5BCD-4403-B688-E6201A7E7034}" type="presParOf" srcId="{7D3A41E1-7543-46F3-B247-CD8B84567E7E}" destId="{6C2466A9-3815-402F-857E-28557152C2AD}" srcOrd="1" destOrd="0" presId="urn:microsoft.com/office/officeart/2005/8/layout/hierarchy1"/>
    <dgm:cxn modelId="{6DAAAAC3-9F3B-4AF5-9017-B86EFD4BE839}" type="presParOf" srcId="{CFF7F752-ECC5-4DA8-BDC3-10395442A680}" destId="{016FF7A8-3682-4F33-A559-91DD295AFAF5}" srcOrd="1" destOrd="0" presId="urn:microsoft.com/office/officeart/2005/8/layout/hierarchy1"/>
    <dgm:cxn modelId="{3E208802-0036-40FB-8696-7F56E7453E86}" type="presParOf" srcId="{A6B561E7-E927-4AB1-8103-187602D1F2B5}" destId="{84211C9A-BCB4-4CEE-8453-EFBB28FAB57E}" srcOrd="2" destOrd="0" presId="urn:microsoft.com/office/officeart/2005/8/layout/hierarchy1"/>
    <dgm:cxn modelId="{4ABEBA72-B9C0-4D64-B34C-83E8E9E78ABD}" type="presParOf" srcId="{A6B561E7-E927-4AB1-8103-187602D1F2B5}" destId="{8296930D-4E97-4451-B6A4-A8DBDAC4EE8E}" srcOrd="3" destOrd="0" presId="urn:microsoft.com/office/officeart/2005/8/layout/hierarchy1"/>
    <dgm:cxn modelId="{BE193429-A632-4769-BA5F-5C031B80AC8E}" type="presParOf" srcId="{8296930D-4E97-4451-B6A4-A8DBDAC4EE8E}" destId="{09990E50-949E-4CEA-8BF8-66DC373D13AB}" srcOrd="0" destOrd="0" presId="urn:microsoft.com/office/officeart/2005/8/layout/hierarchy1"/>
    <dgm:cxn modelId="{AA2FC8AA-3E92-4BD9-9C94-E6CA10627E4B}" type="presParOf" srcId="{09990E50-949E-4CEA-8BF8-66DC373D13AB}" destId="{C95FF545-8C4F-4368-94D6-ED584CCCD2A0}" srcOrd="0" destOrd="0" presId="urn:microsoft.com/office/officeart/2005/8/layout/hierarchy1"/>
    <dgm:cxn modelId="{2C23EF97-A650-4D3E-AA16-53C31FECDD79}" type="presParOf" srcId="{09990E50-949E-4CEA-8BF8-66DC373D13AB}" destId="{805C9F10-64F5-4B1B-8A5F-731F9ACD205A}" srcOrd="1" destOrd="0" presId="urn:microsoft.com/office/officeart/2005/8/layout/hierarchy1"/>
    <dgm:cxn modelId="{4AD8EB58-79DA-4D24-8808-FD224D62BB85}" type="presParOf" srcId="{8296930D-4E97-4451-B6A4-A8DBDAC4EE8E}" destId="{C7BA6BCA-1DB2-4637-A137-6F07E743F3AD}" srcOrd="1" destOrd="0" presId="urn:microsoft.com/office/officeart/2005/8/layout/hierarchy1"/>
    <dgm:cxn modelId="{273C3A90-520A-46CD-98AF-76BD803A0945}" type="presParOf" srcId="{C7BA6BCA-1DB2-4637-A137-6F07E743F3AD}" destId="{470A7EC3-7998-4926-9350-C99079C25531}" srcOrd="0" destOrd="0" presId="urn:microsoft.com/office/officeart/2005/8/layout/hierarchy1"/>
    <dgm:cxn modelId="{1426E35D-B9C2-45F0-B7B7-9B11EC5392E4}" type="presParOf" srcId="{C7BA6BCA-1DB2-4637-A137-6F07E743F3AD}" destId="{F8D3D1F9-B864-46FC-B4A5-4B82643B7FD2}" srcOrd="1" destOrd="0" presId="urn:microsoft.com/office/officeart/2005/8/layout/hierarchy1"/>
    <dgm:cxn modelId="{19EBF8DE-2AF0-4A24-9EA6-B462A28D9ACC}" type="presParOf" srcId="{F8D3D1F9-B864-46FC-B4A5-4B82643B7FD2}" destId="{1D25A0A8-54B7-420F-B711-3D82E21A39B9}" srcOrd="0" destOrd="0" presId="urn:microsoft.com/office/officeart/2005/8/layout/hierarchy1"/>
    <dgm:cxn modelId="{551034D3-10F9-4C4C-BC33-E6DD3BAEF395}" type="presParOf" srcId="{1D25A0A8-54B7-420F-B711-3D82E21A39B9}" destId="{0A62B3AB-9B20-4250-9DCE-EB29BD21D92B}" srcOrd="0" destOrd="0" presId="urn:microsoft.com/office/officeart/2005/8/layout/hierarchy1"/>
    <dgm:cxn modelId="{0CB22FEC-04F2-4A53-ADE3-F9BBAED574ED}" type="presParOf" srcId="{1D25A0A8-54B7-420F-B711-3D82E21A39B9}" destId="{65E3CC94-29C3-4571-BCC3-584626AF1F0B}" srcOrd="1" destOrd="0" presId="urn:microsoft.com/office/officeart/2005/8/layout/hierarchy1"/>
    <dgm:cxn modelId="{40FB17B4-7F02-452E-A95B-92EA7BB7B679}" type="presParOf" srcId="{F8D3D1F9-B864-46FC-B4A5-4B82643B7FD2}" destId="{A09FB9FF-FA53-46A9-A79E-35F859FDC355}" srcOrd="1" destOrd="0" presId="urn:microsoft.com/office/officeart/2005/8/layout/hierarchy1"/>
    <dgm:cxn modelId="{63958626-1652-4097-8539-ADD50FF0EB5E}" type="presParOf" srcId="{C7BA6BCA-1DB2-4637-A137-6F07E743F3AD}" destId="{01D9F1BA-1A35-4677-864A-CE59FE1CFFE3}" srcOrd="2" destOrd="0" presId="urn:microsoft.com/office/officeart/2005/8/layout/hierarchy1"/>
    <dgm:cxn modelId="{6EDAECE4-7B5A-4708-B8CE-84A5BDBB1FCE}" type="presParOf" srcId="{C7BA6BCA-1DB2-4637-A137-6F07E743F3AD}" destId="{B709BFAC-AF63-4D86-926F-EACB7F801507}" srcOrd="3" destOrd="0" presId="urn:microsoft.com/office/officeart/2005/8/layout/hierarchy1"/>
    <dgm:cxn modelId="{3DCF1833-3531-4484-AF93-360704686A20}" type="presParOf" srcId="{B709BFAC-AF63-4D86-926F-EACB7F801507}" destId="{55ACA74F-3F44-44A2-A005-8FE2037E3C48}" srcOrd="0" destOrd="0" presId="urn:microsoft.com/office/officeart/2005/8/layout/hierarchy1"/>
    <dgm:cxn modelId="{DBA582A2-166B-4B25-AE90-C0D57BABB9E7}" type="presParOf" srcId="{55ACA74F-3F44-44A2-A005-8FE2037E3C48}" destId="{335D2EB1-CEB2-4AE0-8EAD-A59747AFDF94}" srcOrd="0" destOrd="0" presId="urn:microsoft.com/office/officeart/2005/8/layout/hierarchy1"/>
    <dgm:cxn modelId="{D42B2225-628A-4815-970F-ED9C5485C180}" type="presParOf" srcId="{55ACA74F-3F44-44A2-A005-8FE2037E3C48}" destId="{42F4CE2B-405E-4593-9862-CF385D19BD6D}" srcOrd="1" destOrd="0" presId="urn:microsoft.com/office/officeart/2005/8/layout/hierarchy1"/>
    <dgm:cxn modelId="{CD8DFDAC-35CF-4F6D-8B43-BE0739537432}" type="presParOf" srcId="{B709BFAC-AF63-4D86-926F-EACB7F801507}" destId="{3ED00F7E-49C2-4485-9A6D-86487E6C8FB9}" srcOrd="1" destOrd="0" presId="urn:microsoft.com/office/officeart/2005/8/layout/hierarchy1"/>
    <dgm:cxn modelId="{D538D48F-A5F1-47CE-A3D9-5F24099BD1D8}" type="presParOf" srcId="{C7BA6BCA-1DB2-4637-A137-6F07E743F3AD}" destId="{61064B5E-BEBC-411D-AB84-7A1035F0E7C9}" srcOrd="4" destOrd="0" presId="urn:microsoft.com/office/officeart/2005/8/layout/hierarchy1"/>
    <dgm:cxn modelId="{11CB163A-2EA6-43E0-9569-D9E88CD5605E}" type="presParOf" srcId="{C7BA6BCA-1DB2-4637-A137-6F07E743F3AD}" destId="{75C57587-A581-4138-BC7C-0FCF8A17DAC4}" srcOrd="5" destOrd="0" presId="urn:microsoft.com/office/officeart/2005/8/layout/hierarchy1"/>
    <dgm:cxn modelId="{12C5CB31-FA5F-48D9-9B3B-1DC3B730FDED}" type="presParOf" srcId="{75C57587-A581-4138-BC7C-0FCF8A17DAC4}" destId="{4839CB05-7E1D-425B-A732-72168B08E6DC}" srcOrd="0" destOrd="0" presId="urn:microsoft.com/office/officeart/2005/8/layout/hierarchy1"/>
    <dgm:cxn modelId="{4A286B76-F49E-4052-9509-2D95E59F818D}" type="presParOf" srcId="{4839CB05-7E1D-425B-A732-72168B08E6DC}" destId="{CF901CD1-8DDA-467E-85CB-B317F7095D3F}" srcOrd="0" destOrd="0" presId="urn:microsoft.com/office/officeart/2005/8/layout/hierarchy1"/>
    <dgm:cxn modelId="{1E1D30FF-C3D3-447E-BB1C-E07386A299B1}" type="presParOf" srcId="{4839CB05-7E1D-425B-A732-72168B08E6DC}" destId="{D45C78FD-0726-47E7-9401-AF46A764A5C7}" srcOrd="1" destOrd="0" presId="urn:microsoft.com/office/officeart/2005/8/layout/hierarchy1"/>
    <dgm:cxn modelId="{A9232FDE-7835-42EA-B796-20DE60DC0D39}" type="presParOf" srcId="{75C57587-A581-4138-BC7C-0FCF8A17DAC4}" destId="{95A3A092-5BD7-485C-9B65-C2C38C159C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CED7A3-8980-4690-B3E7-23BA88891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33CE0-088C-47DD-BCE6-B46A38BF842F}">
      <dgm:prSet phldrT="[Текст]" custT="1"/>
      <dgm:spPr/>
      <dgm:t>
        <a:bodyPr/>
        <a:lstStyle/>
        <a:p>
          <a:r>
            <a:rPr lang="ru-RU" sz="2400" b="1" dirty="0" smtClean="0"/>
            <a:t>Мышцы спины</a:t>
          </a:r>
          <a:endParaRPr lang="ru-RU" sz="2400" b="1" dirty="0"/>
        </a:p>
      </dgm:t>
    </dgm:pt>
    <dgm:pt modelId="{D80177FD-080B-4747-B6B9-541A057B2C44}" type="par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2F1B8D8C-1408-4D11-8D52-FCEC08C64C70}" type="sib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3603872A-D61D-4946-9021-7AD8AEFC9EDE}">
      <dgm:prSet phldrT="[Текст]" custT="1"/>
      <dgm:spPr/>
      <dgm:t>
        <a:bodyPr/>
        <a:lstStyle/>
        <a:p>
          <a:r>
            <a:rPr lang="ru-RU" sz="2000" b="1" dirty="0" smtClean="0"/>
            <a:t>Поверхностные</a:t>
          </a:r>
          <a:endParaRPr lang="ru-RU" sz="2000" b="1" dirty="0"/>
        </a:p>
      </dgm:t>
    </dgm:pt>
    <dgm:pt modelId="{16C5BAF4-3A10-4746-B0B2-895917B41866}" type="par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8C7F265A-ABDA-4419-AEEC-11CB981C5B24}" type="sib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D01C4DDF-929F-4A00-B871-491C5A550EBC}">
      <dgm:prSet phldrT="[Текст]" custT="1"/>
      <dgm:spPr/>
      <dgm:t>
        <a:bodyPr/>
        <a:lstStyle/>
        <a:p>
          <a:r>
            <a:rPr lang="ru-RU" sz="1600" b="1" dirty="0" smtClean="0"/>
            <a:t>Прикрепляющиеся к костям верхней конечности</a:t>
          </a:r>
          <a:endParaRPr lang="ru-RU" sz="1600" b="1" dirty="0"/>
        </a:p>
      </dgm:t>
    </dgm:pt>
    <dgm:pt modelId="{E9B1F586-2AC2-453A-BCE7-3B7CE25AEFED}" type="parTrans" cxnId="{2DB9589A-3CC7-4E89-B68A-D4E07FDC3372}">
      <dgm:prSet/>
      <dgm:spPr/>
      <dgm:t>
        <a:bodyPr/>
        <a:lstStyle/>
        <a:p>
          <a:endParaRPr lang="ru-RU" sz="1600" b="1"/>
        </a:p>
      </dgm:t>
    </dgm:pt>
    <dgm:pt modelId="{CFA70195-47BE-4290-BFD2-CEEBD1D41C33}" type="sibTrans" cxnId="{2DB9589A-3CC7-4E89-B68A-D4E07FDC3372}">
      <dgm:prSet/>
      <dgm:spPr/>
      <dgm:t>
        <a:bodyPr/>
        <a:lstStyle/>
        <a:p>
          <a:endParaRPr lang="ru-RU" sz="1600" b="1"/>
        </a:p>
      </dgm:t>
    </dgm:pt>
    <dgm:pt modelId="{910A25EE-6C52-4BAC-B03D-B73EE18B0021}">
      <dgm:prSet phldrT="[Текст]" custT="1"/>
      <dgm:spPr/>
      <dgm:t>
        <a:bodyPr/>
        <a:lstStyle/>
        <a:p>
          <a:r>
            <a:rPr lang="ru-RU" sz="1600" b="1" dirty="0" smtClean="0"/>
            <a:t>Прикрепляющиеся к ребрам</a:t>
          </a:r>
          <a:endParaRPr lang="ru-RU" sz="1600" b="1" dirty="0"/>
        </a:p>
      </dgm:t>
    </dgm:pt>
    <dgm:pt modelId="{CABD89CE-B0B1-409E-BA37-4D20D3D324CC}" type="parTrans" cxnId="{0C6F5A54-DBCC-4011-9FEB-2EB9595A26B5}">
      <dgm:prSet/>
      <dgm:spPr/>
      <dgm:t>
        <a:bodyPr/>
        <a:lstStyle/>
        <a:p>
          <a:endParaRPr lang="ru-RU" sz="1600" b="1"/>
        </a:p>
      </dgm:t>
    </dgm:pt>
    <dgm:pt modelId="{E886FC76-1029-46EE-AD35-BB07278BE4F2}" type="sibTrans" cxnId="{0C6F5A54-DBCC-4011-9FEB-2EB9595A26B5}">
      <dgm:prSet/>
      <dgm:spPr/>
      <dgm:t>
        <a:bodyPr/>
        <a:lstStyle/>
        <a:p>
          <a:endParaRPr lang="ru-RU" sz="1600" b="1"/>
        </a:p>
      </dgm:t>
    </dgm:pt>
    <dgm:pt modelId="{2C8ABBF7-D92B-4330-8208-757974A6ED27}">
      <dgm:prSet phldrT="[Текст]" custT="1"/>
      <dgm:spPr/>
      <dgm:t>
        <a:bodyPr/>
        <a:lstStyle/>
        <a:p>
          <a:r>
            <a:rPr lang="ru-RU" sz="2000" b="1" dirty="0" smtClean="0"/>
            <a:t>глубокие</a:t>
          </a:r>
          <a:endParaRPr lang="ru-RU" sz="2000" b="1" dirty="0"/>
        </a:p>
      </dgm:t>
    </dgm:pt>
    <dgm:pt modelId="{E0B3DEE7-211C-42AB-B920-D08D340F2001}" type="par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141750FA-D3FD-4FA3-AB08-353B7EEEDCD5}" type="sib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5C67FB7B-4100-4942-9D8F-309EF207F046}">
      <dgm:prSet phldrT="[Текст]" custT="1"/>
      <dgm:spPr/>
      <dgm:t>
        <a:bodyPr/>
        <a:lstStyle/>
        <a:p>
          <a:r>
            <a:rPr lang="ru-RU" sz="1600" b="1" dirty="0" smtClean="0"/>
            <a:t>Длинные</a:t>
          </a:r>
          <a:endParaRPr lang="ru-RU" sz="1600" b="1" dirty="0"/>
        </a:p>
      </dgm:t>
    </dgm:pt>
    <dgm:pt modelId="{4935D843-CA9E-4EFE-B795-90A11F87EB53}" type="parTrans" cxnId="{F462303A-4263-4E9D-81E9-6F723FD27D2A}">
      <dgm:prSet/>
      <dgm:spPr/>
      <dgm:t>
        <a:bodyPr/>
        <a:lstStyle/>
        <a:p>
          <a:endParaRPr lang="ru-RU" sz="1600" b="1"/>
        </a:p>
      </dgm:t>
    </dgm:pt>
    <dgm:pt modelId="{68DBF68B-6B98-46A1-8B5A-FCB30C779B5C}" type="sibTrans" cxnId="{F462303A-4263-4E9D-81E9-6F723FD27D2A}">
      <dgm:prSet/>
      <dgm:spPr/>
      <dgm:t>
        <a:bodyPr/>
        <a:lstStyle/>
        <a:p>
          <a:endParaRPr lang="ru-RU" sz="1600" b="1"/>
        </a:p>
      </dgm:t>
    </dgm:pt>
    <dgm:pt modelId="{FA277882-4C43-41EA-8E10-1C188A7B818E}">
      <dgm:prSet phldrT="[Текст]" custT="1"/>
      <dgm:spPr/>
      <dgm:t>
        <a:bodyPr/>
        <a:lstStyle/>
        <a:p>
          <a:r>
            <a:rPr lang="ru-RU" sz="1600" b="1" smtClean="0"/>
            <a:t>короткие</a:t>
          </a:r>
          <a:endParaRPr lang="ru-RU" sz="1600" b="1" dirty="0"/>
        </a:p>
      </dgm:t>
    </dgm:pt>
    <dgm:pt modelId="{D8D6CD27-7F12-4F50-9D83-A345B0B8BFFA}" type="parTrans" cxnId="{C16BDBF8-16A3-4963-80FB-3EB87BB8A305}">
      <dgm:prSet/>
      <dgm:spPr/>
      <dgm:t>
        <a:bodyPr/>
        <a:lstStyle/>
        <a:p>
          <a:endParaRPr lang="ru-RU" sz="1600" b="1"/>
        </a:p>
      </dgm:t>
    </dgm:pt>
    <dgm:pt modelId="{41A0E513-9DA9-4C43-8AD1-3784B648F7B5}" type="sibTrans" cxnId="{C16BDBF8-16A3-4963-80FB-3EB87BB8A305}">
      <dgm:prSet/>
      <dgm:spPr/>
      <dgm:t>
        <a:bodyPr/>
        <a:lstStyle/>
        <a:p>
          <a:endParaRPr lang="ru-RU" sz="1600" b="1"/>
        </a:p>
      </dgm:t>
    </dgm:pt>
    <dgm:pt modelId="{90795901-B520-4C96-AB60-A50E6202B6EA}" type="pres">
      <dgm:prSet presAssocID="{91CED7A3-8980-4690-B3E7-23BA88891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518C7-04D8-4D3B-9F1D-F2D93ECA79CB}" type="pres">
      <dgm:prSet presAssocID="{FDA33CE0-088C-47DD-BCE6-B46A38BF842F}" presName="hierRoot1" presStyleCnt="0"/>
      <dgm:spPr/>
    </dgm:pt>
    <dgm:pt modelId="{D091581B-F164-42F3-97EE-AF7B036204C8}" type="pres">
      <dgm:prSet presAssocID="{FDA33CE0-088C-47DD-BCE6-B46A38BF842F}" presName="composite" presStyleCnt="0"/>
      <dgm:spPr/>
    </dgm:pt>
    <dgm:pt modelId="{C76CE9B7-44C8-45DC-B949-7DCB0E8EC59F}" type="pres">
      <dgm:prSet presAssocID="{FDA33CE0-088C-47DD-BCE6-B46A38BF842F}" presName="background" presStyleLbl="node0" presStyleIdx="0" presStyleCnt="1"/>
      <dgm:spPr/>
    </dgm:pt>
    <dgm:pt modelId="{99D55BAA-489E-4D51-AF1B-5CE91E8D0D6B}" type="pres">
      <dgm:prSet presAssocID="{FDA33CE0-088C-47DD-BCE6-B46A38BF842F}" presName="text" presStyleLbl="fgAcc0" presStyleIdx="0" presStyleCnt="1" custScaleX="32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6C79-A5D6-44B5-B7B5-2AB3C4440A56}" type="pres">
      <dgm:prSet presAssocID="{FDA33CE0-088C-47DD-BCE6-B46A38BF842F}" presName="hierChild2" presStyleCnt="0"/>
      <dgm:spPr/>
    </dgm:pt>
    <dgm:pt modelId="{11D46D35-07F4-4F6B-B758-D811BFD40F9E}" type="pres">
      <dgm:prSet presAssocID="{16C5BAF4-3A10-4746-B0B2-895917B418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FAEBD-1F31-4D83-909F-F8C15A5B1947}" type="pres">
      <dgm:prSet presAssocID="{3603872A-D61D-4946-9021-7AD8AEFC9EDE}" presName="hierRoot2" presStyleCnt="0"/>
      <dgm:spPr/>
    </dgm:pt>
    <dgm:pt modelId="{D2F709AC-A5FE-4EE2-901F-164EE44A6DD8}" type="pres">
      <dgm:prSet presAssocID="{3603872A-D61D-4946-9021-7AD8AEFC9EDE}" presName="composite2" presStyleCnt="0"/>
      <dgm:spPr/>
    </dgm:pt>
    <dgm:pt modelId="{251A13BB-0D6B-4F67-BEB5-57DFA7ED64B0}" type="pres">
      <dgm:prSet presAssocID="{3603872A-D61D-4946-9021-7AD8AEFC9EDE}" presName="background2" presStyleLbl="node2" presStyleIdx="0" presStyleCnt="2"/>
      <dgm:spPr/>
    </dgm:pt>
    <dgm:pt modelId="{6F7B9F16-8927-49F8-AF89-1E70406FCE03}" type="pres">
      <dgm:prSet presAssocID="{3603872A-D61D-4946-9021-7AD8AEFC9EDE}" presName="text2" presStyleLbl="fgAcc2" presStyleIdx="0" presStyleCnt="2" custScaleX="238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93698-DE89-447B-A3D8-2BC6D6ECB070}" type="pres">
      <dgm:prSet presAssocID="{3603872A-D61D-4946-9021-7AD8AEFC9EDE}" presName="hierChild3" presStyleCnt="0"/>
      <dgm:spPr/>
    </dgm:pt>
    <dgm:pt modelId="{60BCDC57-CD5A-4212-8864-DDEDA108610C}" type="pres">
      <dgm:prSet presAssocID="{E9B1F586-2AC2-453A-BCE7-3B7CE25AEFE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E048D4F-2E92-4861-AD14-C83F62A340B9}" type="pres">
      <dgm:prSet presAssocID="{D01C4DDF-929F-4A00-B871-491C5A550EBC}" presName="hierRoot3" presStyleCnt="0"/>
      <dgm:spPr/>
    </dgm:pt>
    <dgm:pt modelId="{77A9F7D9-CBAD-47B7-BAC5-183B1CF91DDB}" type="pres">
      <dgm:prSet presAssocID="{D01C4DDF-929F-4A00-B871-491C5A550EBC}" presName="composite3" presStyleCnt="0"/>
      <dgm:spPr/>
    </dgm:pt>
    <dgm:pt modelId="{5E4F6515-34C3-41CF-B5CB-1360F17D852A}" type="pres">
      <dgm:prSet presAssocID="{D01C4DDF-929F-4A00-B871-491C5A550EBC}" presName="background3" presStyleLbl="node3" presStyleIdx="0" presStyleCnt="4"/>
      <dgm:spPr/>
    </dgm:pt>
    <dgm:pt modelId="{47B269C9-C44C-49B4-B952-E6949A6E215A}" type="pres">
      <dgm:prSet presAssocID="{D01C4DDF-929F-4A00-B871-491C5A550EBC}" presName="text3" presStyleLbl="fgAcc3" presStyleIdx="0" presStyleCnt="4" custScaleX="290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74FD8-CC81-4983-86B6-D62AE582C813}" type="pres">
      <dgm:prSet presAssocID="{D01C4DDF-929F-4A00-B871-491C5A550EBC}" presName="hierChild4" presStyleCnt="0"/>
      <dgm:spPr/>
    </dgm:pt>
    <dgm:pt modelId="{C5BA2236-A33A-4976-BFA4-30B987851ECA}" type="pres">
      <dgm:prSet presAssocID="{CABD89CE-B0B1-409E-BA37-4D20D3D324C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DC5593E-3EFE-4503-B036-1BA4ACD540CE}" type="pres">
      <dgm:prSet presAssocID="{910A25EE-6C52-4BAC-B03D-B73EE18B0021}" presName="hierRoot3" presStyleCnt="0"/>
      <dgm:spPr/>
    </dgm:pt>
    <dgm:pt modelId="{570FB1F9-96DC-41ED-9BEE-99E07EFC0749}" type="pres">
      <dgm:prSet presAssocID="{910A25EE-6C52-4BAC-B03D-B73EE18B0021}" presName="composite3" presStyleCnt="0"/>
      <dgm:spPr/>
    </dgm:pt>
    <dgm:pt modelId="{D7364E51-6B9C-4F1F-9123-FE2E1A6C2C0D}" type="pres">
      <dgm:prSet presAssocID="{910A25EE-6C52-4BAC-B03D-B73EE18B0021}" presName="background3" presStyleLbl="node3" presStyleIdx="1" presStyleCnt="4"/>
      <dgm:spPr/>
    </dgm:pt>
    <dgm:pt modelId="{F7C950D9-6E57-4FD0-8CF9-6D98A83A3CB9}" type="pres">
      <dgm:prSet presAssocID="{910A25EE-6C52-4BAC-B03D-B73EE18B0021}" presName="text3" presStyleLbl="fgAcc3" presStyleIdx="1" presStyleCnt="4" custScaleX="245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0B1EA-4D81-4FE4-9E69-66632B526D30}" type="pres">
      <dgm:prSet presAssocID="{910A25EE-6C52-4BAC-B03D-B73EE18B0021}" presName="hierChild4" presStyleCnt="0"/>
      <dgm:spPr/>
    </dgm:pt>
    <dgm:pt modelId="{576E7436-2031-4A3B-B29A-A4754C5B69E4}" type="pres">
      <dgm:prSet presAssocID="{E0B3DEE7-211C-42AB-B920-D08D340F20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48596D2-E44D-44DB-BAA4-ACD45095FCF9}" type="pres">
      <dgm:prSet presAssocID="{2C8ABBF7-D92B-4330-8208-757974A6ED27}" presName="hierRoot2" presStyleCnt="0"/>
      <dgm:spPr/>
    </dgm:pt>
    <dgm:pt modelId="{951CB2C1-8EEE-42F1-ABE1-F80692D01DA3}" type="pres">
      <dgm:prSet presAssocID="{2C8ABBF7-D92B-4330-8208-757974A6ED27}" presName="composite2" presStyleCnt="0"/>
      <dgm:spPr/>
    </dgm:pt>
    <dgm:pt modelId="{57021089-6289-48B4-B38A-9D8D17E10646}" type="pres">
      <dgm:prSet presAssocID="{2C8ABBF7-D92B-4330-8208-757974A6ED27}" presName="background2" presStyleLbl="node2" presStyleIdx="1" presStyleCnt="2"/>
      <dgm:spPr/>
    </dgm:pt>
    <dgm:pt modelId="{DFB5C23E-05F3-4EBF-A23A-43BC7F95E458}" type="pres">
      <dgm:prSet presAssocID="{2C8ABBF7-D92B-4330-8208-757974A6ED27}" presName="text2" presStyleLbl="fgAcc2" presStyleIdx="1" presStyleCnt="2" custScaleX="240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A07A4-BE56-4A74-941A-447BB8531235}" type="pres">
      <dgm:prSet presAssocID="{2C8ABBF7-D92B-4330-8208-757974A6ED27}" presName="hierChild3" presStyleCnt="0"/>
      <dgm:spPr/>
    </dgm:pt>
    <dgm:pt modelId="{D561A191-DC7E-422E-AA3F-2DC969678A43}" type="pres">
      <dgm:prSet presAssocID="{4935D843-CA9E-4EFE-B795-90A11F87EB53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3DA5B8B-1314-403E-9520-029E29EC3EDE}" type="pres">
      <dgm:prSet presAssocID="{5C67FB7B-4100-4942-9D8F-309EF207F046}" presName="hierRoot3" presStyleCnt="0"/>
      <dgm:spPr/>
    </dgm:pt>
    <dgm:pt modelId="{74A2AFD8-410C-461B-86FE-2DDD376084D1}" type="pres">
      <dgm:prSet presAssocID="{5C67FB7B-4100-4942-9D8F-309EF207F046}" presName="composite3" presStyleCnt="0"/>
      <dgm:spPr/>
    </dgm:pt>
    <dgm:pt modelId="{236BBCF2-9334-485B-88CE-32BD22612E37}" type="pres">
      <dgm:prSet presAssocID="{5C67FB7B-4100-4942-9D8F-309EF207F046}" presName="background3" presStyleLbl="node3" presStyleIdx="2" presStyleCnt="4"/>
      <dgm:spPr/>
    </dgm:pt>
    <dgm:pt modelId="{910A3273-2E1C-4586-BF22-361D3DE6B4F5}" type="pres">
      <dgm:prSet presAssocID="{5C67FB7B-4100-4942-9D8F-309EF207F046}" presName="text3" presStyleLbl="fgAcc3" presStyleIdx="2" presStyleCnt="4" custScaleX="161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E581E-DECA-4216-AD8B-8BDE85CD53B3}" type="pres">
      <dgm:prSet presAssocID="{5C67FB7B-4100-4942-9D8F-309EF207F046}" presName="hierChild4" presStyleCnt="0"/>
      <dgm:spPr/>
    </dgm:pt>
    <dgm:pt modelId="{F5DBB942-6170-4A96-8107-7418369E9A41}" type="pres">
      <dgm:prSet presAssocID="{D8D6CD27-7F12-4F50-9D83-A345B0B8BFF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A39A339-4DED-4C19-BEFD-C646B4DFE9C9}" type="pres">
      <dgm:prSet presAssocID="{FA277882-4C43-41EA-8E10-1C188A7B818E}" presName="hierRoot3" presStyleCnt="0"/>
      <dgm:spPr/>
    </dgm:pt>
    <dgm:pt modelId="{A9327131-43FD-4C4F-9E24-EB0D777C0BB4}" type="pres">
      <dgm:prSet presAssocID="{FA277882-4C43-41EA-8E10-1C188A7B818E}" presName="composite3" presStyleCnt="0"/>
      <dgm:spPr/>
    </dgm:pt>
    <dgm:pt modelId="{161D5525-39FC-42CC-B3E0-AF5082F8947D}" type="pres">
      <dgm:prSet presAssocID="{FA277882-4C43-41EA-8E10-1C188A7B818E}" presName="background3" presStyleLbl="node3" presStyleIdx="3" presStyleCnt="4"/>
      <dgm:spPr/>
    </dgm:pt>
    <dgm:pt modelId="{3E7FC5D9-3FAC-4377-9C2B-66BBA8DD6E5C}" type="pres">
      <dgm:prSet presAssocID="{FA277882-4C43-41EA-8E10-1C188A7B818E}" presName="text3" presStyleLbl="fgAcc3" presStyleIdx="3" presStyleCnt="4" custScaleX="157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3D24C-35C0-43B7-8984-DCEB7C510E30}" type="pres">
      <dgm:prSet presAssocID="{FA277882-4C43-41EA-8E10-1C188A7B818E}" presName="hierChild4" presStyleCnt="0"/>
      <dgm:spPr/>
    </dgm:pt>
  </dgm:ptLst>
  <dgm:cxnLst>
    <dgm:cxn modelId="{2DB9589A-3CC7-4E89-B68A-D4E07FDC3372}" srcId="{3603872A-D61D-4946-9021-7AD8AEFC9EDE}" destId="{D01C4DDF-929F-4A00-B871-491C5A550EBC}" srcOrd="0" destOrd="0" parTransId="{E9B1F586-2AC2-453A-BCE7-3B7CE25AEFED}" sibTransId="{CFA70195-47BE-4290-BFD2-CEEBD1D41C33}"/>
    <dgm:cxn modelId="{3F9CD30F-F0D0-4CF0-9831-22646F7B2B87}" type="presOf" srcId="{FA277882-4C43-41EA-8E10-1C188A7B818E}" destId="{3E7FC5D9-3FAC-4377-9C2B-66BBA8DD6E5C}" srcOrd="0" destOrd="0" presId="urn:microsoft.com/office/officeart/2005/8/layout/hierarchy1"/>
    <dgm:cxn modelId="{943E5A90-8BE3-4B66-B8E4-56801290C072}" type="presOf" srcId="{4935D843-CA9E-4EFE-B795-90A11F87EB53}" destId="{D561A191-DC7E-422E-AA3F-2DC969678A43}" srcOrd="0" destOrd="0" presId="urn:microsoft.com/office/officeart/2005/8/layout/hierarchy1"/>
    <dgm:cxn modelId="{809E7853-5143-4E16-B1A1-BCAD355364CF}" type="presOf" srcId="{16C5BAF4-3A10-4746-B0B2-895917B41866}" destId="{11D46D35-07F4-4F6B-B758-D811BFD40F9E}" srcOrd="0" destOrd="0" presId="urn:microsoft.com/office/officeart/2005/8/layout/hierarchy1"/>
    <dgm:cxn modelId="{FF5B792E-87B6-45A2-9BC4-639E09DB40B0}" type="presOf" srcId="{91CED7A3-8980-4690-B3E7-23BA8889163A}" destId="{90795901-B520-4C96-AB60-A50E6202B6EA}" srcOrd="0" destOrd="0" presId="urn:microsoft.com/office/officeart/2005/8/layout/hierarchy1"/>
    <dgm:cxn modelId="{0C6F5A54-DBCC-4011-9FEB-2EB9595A26B5}" srcId="{3603872A-D61D-4946-9021-7AD8AEFC9EDE}" destId="{910A25EE-6C52-4BAC-B03D-B73EE18B0021}" srcOrd="1" destOrd="0" parTransId="{CABD89CE-B0B1-409E-BA37-4D20D3D324CC}" sibTransId="{E886FC76-1029-46EE-AD35-BB07278BE4F2}"/>
    <dgm:cxn modelId="{34AD8612-2D5C-449F-86BD-1FFE36F2C942}" type="presOf" srcId="{CABD89CE-B0B1-409E-BA37-4D20D3D324CC}" destId="{C5BA2236-A33A-4976-BFA4-30B987851ECA}" srcOrd="0" destOrd="0" presId="urn:microsoft.com/office/officeart/2005/8/layout/hierarchy1"/>
    <dgm:cxn modelId="{5FD41FCF-2C25-4533-B5BF-F338245FADD3}" type="presOf" srcId="{D8D6CD27-7F12-4F50-9D83-A345B0B8BFFA}" destId="{F5DBB942-6170-4A96-8107-7418369E9A41}" srcOrd="0" destOrd="0" presId="urn:microsoft.com/office/officeart/2005/8/layout/hierarchy1"/>
    <dgm:cxn modelId="{0A0B491E-0620-4EAF-B1A5-F387AB0ACF13}" type="presOf" srcId="{3603872A-D61D-4946-9021-7AD8AEFC9EDE}" destId="{6F7B9F16-8927-49F8-AF89-1E70406FCE03}" srcOrd="0" destOrd="0" presId="urn:microsoft.com/office/officeart/2005/8/layout/hierarchy1"/>
    <dgm:cxn modelId="{AB4D888D-44E8-4FEA-8495-251F903779CF}" srcId="{91CED7A3-8980-4690-B3E7-23BA8889163A}" destId="{FDA33CE0-088C-47DD-BCE6-B46A38BF842F}" srcOrd="0" destOrd="0" parTransId="{D80177FD-080B-4747-B6B9-541A057B2C44}" sibTransId="{2F1B8D8C-1408-4D11-8D52-FCEC08C64C70}"/>
    <dgm:cxn modelId="{C16BDBF8-16A3-4963-80FB-3EB87BB8A305}" srcId="{2C8ABBF7-D92B-4330-8208-757974A6ED27}" destId="{FA277882-4C43-41EA-8E10-1C188A7B818E}" srcOrd="1" destOrd="0" parTransId="{D8D6CD27-7F12-4F50-9D83-A345B0B8BFFA}" sibTransId="{41A0E513-9DA9-4C43-8AD1-3784B648F7B5}"/>
    <dgm:cxn modelId="{F462303A-4263-4E9D-81E9-6F723FD27D2A}" srcId="{2C8ABBF7-D92B-4330-8208-757974A6ED27}" destId="{5C67FB7B-4100-4942-9D8F-309EF207F046}" srcOrd="0" destOrd="0" parTransId="{4935D843-CA9E-4EFE-B795-90A11F87EB53}" sibTransId="{68DBF68B-6B98-46A1-8B5A-FCB30C779B5C}"/>
    <dgm:cxn modelId="{AE3460CF-4194-4994-BA38-7780CFEFD4F5}" type="presOf" srcId="{D01C4DDF-929F-4A00-B871-491C5A550EBC}" destId="{47B269C9-C44C-49B4-B952-E6949A6E215A}" srcOrd="0" destOrd="0" presId="urn:microsoft.com/office/officeart/2005/8/layout/hierarchy1"/>
    <dgm:cxn modelId="{51BC92D1-2813-42B9-9444-E2F10B7E25D8}" type="presOf" srcId="{FDA33CE0-088C-47DD-BCE6-B46A38BF842F}" destId="{99D55BAA-489E-4D51-AF1B-5CE91E8D0D6B}" srcOrd="0" destOrd="0" presId="urn:microsoft.com/office/officeart/2005/8/layout/hierarchy1"/>
    <dgm:cxn modelId="{0BF8DBA9-6642-429E-B8E2-2C45FE527D3C}" type="presOf" srcId="{2C8ABBF7-D92B-4330-8208-757974A6ED27}" destId="{DFB5C23E-05F3-4EBF-A23A-43BC7F95E458}" srcOrd="0" destOrd="0" presId="urn:microsoft.com/office/officeart/2005/8/layout/hierarchy1"/>
    <dgm:cxn modelId="{AC98F5E9-1796-4235-869D-0BF12B435590}" type="presOf" srcId="{910A25EE-6C52-4BAC-B03D-B73EE18B0021}" destId="{F7C950D9-6E57-4FD0-8CF9-6D98A83A3CB9}" srcOrd="0" destOrd="0" presId="urn:microsoft.com/office/officeart/2005/8/layout/hierarchy1"/>
    <dgm:cxn modelId="{08CF2BA3-7EC6-46CA-9F65-A05347DF250E}" srcId="{FDA33CE0-088C-47DD-BCE6-B46A38BF842F}" destId="{3603872A-D61D-4946-9021-7AD8AEFC9EDE}" srcOrd="0" destOrd="0" parTransId="{16C5BAF4-3A10-4746-B0B2-895917B41866}" sibTransId="{8C7F265A-ABDA-4419-AEEC-11CB981C5B24}"/>
    <dgm:cxn modelId="{5E439087-F1C0-4BDF-895F-4209147AA8DB}" type="presOf" srcId="{E0B3DEE7-211C-42AB-B920-D08D340F2001}" destId="{576E7436-2031-4A3B-B29A-A4754C5B69E4}" srcOrd="0" destOrd="0" presId="urn:microsoft.com/office/officeart/2005/8/layout/hierarchy1"/>
    <dgm:cxn modelId="{73B92C60-7360-4656-A6BF-86F3C389E7D0}" type="presOf" srcId="{E9B1F586-2AC2-453A-BCE7-3B7CE25AEFED}" destId="{60BCDC57-CD5A-4212-8864-DDEDA108610C}" srcOrd="0" destOrd="0" presId="urn:microsoft.com/office/officeart/2005/8/layout/hierarchy1"/>
    <dgm:cxn modelId="{5A6FF869-06C8-4894-85B9-4B3821B30ACA}" type="presOf" srcId="{5C67FB7B-4100-4942-9D8F-309EF207F046}" destId="{910A3273-2E1C-4586-BF22-361D3DE6B4F5}" srcOrd="0" destOrd="0" presId="urn:microsoft.com/office/officeart/2005/8/layout/hierarchy1"/>
    <dgm:cxn modelId="{8AD92222-03D5-48BB-9D45-73F8D2DD94B3}" srcId="{FDA33CE0-088C-47DD-BCE6-B46A38BF842F}" destId="{2C8ABBF7-D92B-4330-8208-757974A6ED27}" srcOrd="1" destOrd="0" parTransId="{E0B3DEE7-211C-42AB-B920-D08D340F2001}" sibTransId="{141750FA-D3FD-4FA3-AB08-353B7EEEDCD5}"/>
    <dgm:cxn modelId="{C1012DBB-E1F2-4E34-8F31-B2C896348894}" type="presParOf" srcId="{90795901-B520-4C96-AB60-A50E6202B6EA}" destId="{BF5518C7-04D8-4D3B-9F1D-F2D93ECA79CB}" srcOrd="0" destOrd="0" presId="urn:microsoft.com/office/officeart/2005/8/layout/hierarchy1"/>
    <dgm:cxn modelId="{72C3F6B0-6E2F-45DE-94F2-A825C3A5A510}" type="presParOf" srcId="{BF5518C7-04D8-4D3B-9F1D-F2D93ECA79CB}" destId="{D091581B-F164-42F3-97EE-AF7B036204C8}" srcOrd="0" destOrd="0" presId="urn:microsoft.com/office/officeart/2005/8/layout/hierarchy1"/>
    <dgm:cxn modelId="{2DA82020-5B17-4821-BFE9-785A640CAEBD}" type="presParOf" srcId="{D091581B-F164-42F3-97EE-AF7B036204C8}" destId="{C76CE9B7-44C8-45DC-B949-7DCB0E8EC59F}" srcOrd="0" destOrd="0" presId="urn:microsoft.com/office/officeart/2005/8/layout/hierarchy1"/>
    <dgm:cxn modelId="{D09EBC04-FA29-45D3-802E-8E54DAA4A60E}" type="presParOf" srcId="{D091581B-F164-42F3-97EE-AF7B036204C8}" destId="{99D55BAA-489E-4D51-AF1B-5CE91E8D0D6B}" srcOrd="1" destOrd="0" presId="urn:microsoft.com/office/officeart/2005/8/layout/hierarchy1"/>
    <dgm:cxn modelId="{ABED368D-19A3-4E28-9A17-704DB642FE28}" type="presParOf" srcId="{BF5518C7-04D8-4D3B-9F1D-F2D93ECA79CB}" destId="{781B6C79-A5D6-44B5-B7B5-2AB3C4440A56}" srcOrd="1" destOrd="0" presId="urn:microsoft.com/office/officeart/2005/8/layout/hierarchy1"/>
    <dgm:cxn modelId="{48948F74-D6FD-4E3F-A2D6-BFE97E76D1A1}" type="presParOf" srcId="{781B6C79-A5D6-44B5-B7B5-2AB3C4440A56}" destId="{11D46D35-07F4-4F6B-B758-D811BFD40F9E}" srcOrd="0" destOrd="0" presId="urn:microsoft.com/office/officeart/2005/8/layout/hierarchy1"/>
    <dgm:cxn modelId="{8AE394B1-ECAB-4C5E-8ADA-A4395DDC9152}" type="presParOf" srcId="{781B6C79-A5D6-44B5-B7B5-2AB3C4440A56}" destId="{D6BFAEBD-1F31-4D83-909F-F8C15A5B1947}" srcOrd="1" destOrd="0" presId="urn:microsoft.com/office/officeart/2005/8/layout/hierarchy1"/>
    <dgm:cxn modelId="{F688B5F0-72BB-474B-948F-BDC2202599B9}" type="presParOf" srcId="{D6BFAEBD-1F31-4D83-909F-F8C15A5B1947}" destId="{D2F709AC-A5FE-4EE2-901F-164EE44A6DD8}" srcOrd="0" destOrd="0" presId="urn:microsoft.com/office/officeart/2005/8/layout/hierarchy1"/>
    <dgm:cxn modelId="{98B1E10F-9EF0-4445-B0C5-00927709FCA1}" type="presParOf" srcId="{D2F709AC-A5FE-4EE2-901F-164EE44A6DD8}" destId="{251A13BB-0D6B-4F67-BEB5-57DFA7ED64B0}" srcOrd="0" destOrd="0" presId="urn:microsoft.com/office/officeart/2005/8/layout/hierarchy1"/>
    <dgm:cxn modelId="{820A6E5A-3984-4EFB-87C3-5FD0989FFB7E}" type="presParOf" srcId="{D2F709AC-A5FE-4EE2-901F-164EE44A6DD8}" destId="{6F7B9F16-8927-49F8-AF89-1E70406FCE03}" srcOrd="1" destOrd="0" presId="urn:microsoft.com/office/officeart/2005/8/layout/hierarchy1"/>
    <dgm:cxn modelId="{F4DDBB6A-E3A5-4105-BC04-E672E7FA55D5}" type="presParOf" srcId="{D6BFAEBD-1F31-4D83-909F-F8C15A5B1947}" destId="{72093698-DE89-447B-A3D8-2BC6D6ECB070}" srcOrd="1" destOrd="0" presId="urn:microsoft.com/office/officeart/2005/8/layout/hierarchy1"/>
    <dgm:cxn modelId="{A94CD564-3CBE-4A08-B00F-F85B573F90E3}" type="presParOf" srcId="{72093698-DE89-447B-A3D8-2BC6D6ECB070}" destId="{60BCDC57-CD5A-4212-8864-DDEDA108610C}" srcOrd="0" destOrd="0" presId="urn:microsoft.com/office/officeart/2005/8/layout/hierarchy1"/>
    <dgm:cxn modelId="{16F538C7-CDC7-41F5-A1FA-0160828752D7}" type="presParOf" srcId="{72093698-DE89-447B-A3D8-2BC6D6ECB070}" destId="{6E048D4F-2E92-4861-AD14-C83F62A340B9}" srcOrd="1" destOrd="0" presId="urn:microsoft.com/office/officeart/2005/8/layout/hierarchy1"/>
    <dgm:cxn modelId="{126618ED-297C-4B64-A0DF-F255F9255B14}" type="presParOf" srcId="{6E048D4F-2E92-4861-AD14-C83F62A340B9}" destId="{77A9F7D9-CBAD-47B7-BAC5-183B1CF91DDB}" srcOrd="0" destOrd="0" presId="urn:microsoft.com/office/officeart/2005/8/layout/hierarchy1"/>
    <dgm:cxn modelId="{7D0DBEE2-A8C1-4C51-B61E-91ED823BCF59}" type="presParOf" srcId="{77A9F7D9-CBAD-47B7-BAC5-183B1CF91DDB}" destId="{5E4F6515-34C3-41CF-B5CB-1360F17D852A}" srcOrd="0" destOrd="0" presId="urn:microsoft.com/office/officeart/2005/8/layout/hierarchy1"/>
    <dgm:cxn modelId="{80A4D90A-6F2C-4136-B876-A80FB8DC527A}" type="presParOf" srcId="{77A9F7D9-CBAD-47B7-BAC5-183B1CF91DDB}" destId="{47B269C9-C44C-49B4-B952-E6949A6E215A}" srcOrd="1" destOrd="0" presId="urn:microsoft.com/office/officeart/2005/8/layout/hierarchy1"/>
    <dgm:cxn modelId="{EC751F7C-8945-491A-9709-A2E799DF5952}" type="presParOf" srcId="{6E048D4F-2E92-4861-AD14-C83F62A340B9}" destId="{D1A74FD8-CC81-4983-86B6-D62AE582C813}" srcOrd="1" destOrd="0" presId="urn:microsoft.com/office/officeart/2005/8/layout/hierarchy1"/>
    <dgm:cxn modelId="{FC4F90EA-B4D6-4EEA-97BF-5802396CF139}" type="presParOf" srcId="{72093698-DE89-447B-A3D8-2BC6D6ECB070}" destId="{C5BA2236-A33A-4976-BFA4-30B987851ECA}" srcOrd="2" destOrd="0" presId="urn:microsoft.com/office/officeart/2005/8/layout/hierarchy1"/>
    <dgm:cxn modelId="{D7548DD8-0FA1-4612-84B0-13E85EB638F7}" type="presParOf" srcId="{72093698-DE89-447B-A3D8-2BC6D6ECB070}" destId="{FDC5593E-3EFE-4503-B036-1BA4ACD540CE}" srcOrd="3" destOrd="0" presId="urn:microsoft.com/office/officeart/2005/8/layout/hierarchy1"/>
    <dgm:cxn modelId="{81A4CC25-4BDA-4A36-A784-CFE9614263B2}" type="presParOf" srcId="{FDC5593E-3EFE-4503-B036-1BA4ACD540CE}" destId="{570FB1F9-96DC-41ED-9BEE-99E07EFC0749}" srcOrd="0" destOrd="0" presId="urn:microsoft.com/office/officeart/2005/8/layout/hierarchy1"/>
    <dgm:cxn modelId="{85661CD4-39DD-4D94-B460-7BE0A4FF6B88}" type="presParOf" srcId="{570FB1F9-96DC-41ED-9BEE-99E07EFC0749}" destId="{D7364E51-6B9C-4F1F-9123-FE2E1A6C2C0D}" srcOrd="0" destOrd="0" presId="urn:microsoft.com/office/officeart/2005/8/layout/hierarchy1"/>
    <dgm:cxn modelId="{BE1AF615-4D88-4F80-8098-4B0CED793D77}" type="presParOf" srcId="{570FB1F9-96DC-41ED-9BEE-99E07EFC0749}" destId="{F7C950D9-6E57-4FD0-8CF9-6D98A83A3CB9}" srcOrd="1" destOrd="0" presId="urn:microsoft.com/office/officeart/2005/8/layout/hierarchy1"/>
    <dgm:cxn modelId="{03D5B8C9-F596-4789-9F4B-B1A083D4F0CC}" type="presParOf" srcId="{FDC5593E-3EFE-4503-B036-1BA4ACD540CE}" destId="{7AE0B1EA-4D81-4FE4-9E69-66632B526D30}" srcOrd="1" destOrd="0" presId="urn:microsoft.com/office/officeart/2005/8/layout/hierarchy1"/>
    <dgm:cxn modelId="{63DE433E-958E-48F2-882C-D38E3E1F3CE7}" type="presParOf" srcId="{781B6C79-A5D6-44B5-B7B5-2AB3C4440A56}" destId="{576E7436-2031-4A3B-B29A-A4754C5B69E4}" srcOrd="2" destOrd="0" presId="urn:microsoft.com/office/officeart/2005/8/layout/hierarchy1"/>
    <dgm:cxn modelId="{198E4743-522E-4D8A-A648-C4299E6391BE}" type="presParOf" srcId="{781B6C79-A5D6-44B5-B7B5-2AB3C4440A56}" destId="{A48596D2-E44D-44DB-BAA4-ACD45095FCF9}" srcOrd="3" destOrd="0" presId="urn:microsoft.com/office/officeart/2005/8/layout/hierarchy1"/>
    <dgm:cxn modelId="{52313DEA-733E-493A-8A69-58213A5D17B7}" type="presParOf" srcId="{A48596D2-E44D-44DB-BAA4-ACD45095FCF9}" destId="{951CB2C1-8EEE-42F1-ABE1-F80692D01DA3}" srcOrd="0" destOrd="0" presId="urn:microsoft.com/office/officeart/2005/8/layout/hierarchy1"/>
    <dgm:cxn modelId="{2E28E8F4-A161-428C-B546-DB87357FCC61}" type="presParOf" srcId="{951CB2C1-8EEE-42F1-ABE1-F80692D01DA3}" destId="{57021089-6289-48B4-B38A-9D8D17E10646}" srcOrd="0" destOrd="0" presId="urn:microsoft.com/office/officeart/2005/8/layout/hierarchy1"/>
    <dgm:cxn modelId="{E981B932-495A-4CBB-A593-C8F9DA1D867D}" type="presParOf" srcId="{951CB2C1-8EEE-42F1-ABE1-F80692D01DA3}" destId="{DFB5C23E-05F3-4EBF-A23A-43BC7F95E458}" srcOrd="1" destOrd="0" presId="urn:microsoft.com/office/officeart/2005/8/layout/hierarchy1"/>
    <dgm:cxn modelId="{098031E9-AF26-4808-BB6B-81360561928A}" type="presParOf" srcId="{A48596D2-E44D-44DB-BAA4-ACD45095FCF9}" destId="{B0AA07A4-BE56-4A74-941A-447BB8531235}" srcOrd="1" destOrd="0" presId="urn:microsoft.com/office/officeart/2005/8/layout/hierarchy1"/>
    <dgm:cxn modelId="{88FD3E99-7992-47DE-8B34-9AACE1301663}" type="presParOf" srcId="{B0AA07A4-BE56-4A74-941A-447BB8531235}" destId="{D561A191-DC7E-422E-AA3F-2DC969678A43}" srcOrd="0" destOrd="0" presId="urn:microsoft.com/office/officeart/2005/8/layout/hierarchy1"/>
    <dgm:cxn modelId="{9F4919F5-9429-40EE-AF31-A2EA5F9CB04B}" type="presParOf" srcId="{B0AA07A4-BE56-4A74-941A-447BB8531235}" destId="{53DA5B8B-1314-403E-9520-029E29EC3EDE}" srcOrd="1" destOrd="0" presId="urn:microsoft.com/office/officeart/2005/8/layout/hierarchy1"/>
    <dgm:cxn modelId="{1152E048-4538-4B04-A28D-CE01AC26604E}" type="presParOf" srcId="{53DA5B8B-1314-403E-9520-029E29EC3EDE}" destId="{74A2AFD8-410C-461B-86FE-2DDD376084D1}" srcOrd="0" destOrd="0" presId="urn:microsoft.com/office/officeart/2005/8/layout/hierarchy1"/>
    <dgm:cxn modelId="{AD73E1F4-2FCC-4FB3-987C-B18F9BC843DA}" type="presParOf" srcId="{74A2AFD8-410C-461B-86FE-2DDD376084D1}" destId="{236BBCF2-9334-485B-88CE-32BD22612E37}" srcOrd="0" destOrd="0" presId="urn:microsoft.com/office/officeart/2005/8/layout/hierarchy1"/>
    <dgm:cxn modelId="{E86C73D9-16DE-4A08-A6DC-EF0868A71E7B}" type="presParOf" srcId="{74A2AFD8-410C-461B-86FE-2DDD376084D1}" destId="{910A3273-2E1C-4586-BF22-361D3DE6B4F5}" srcOrd="1" destOrd="0" presId="urn:microsoft.com/office/officeart/2005/8/layout/hierarchy1"/>
    <dgm:cxn modelId="{61834734-1AD8-456D-8525-A736FE207312}" type="presParOf" srcId="{53DA5B8B-1314-403E-9520-029E29EC3EDE}" destId="{DEDE581E-DECA-4216-AD8B-8BDE85CD53B3}" srcOrd="1" destOrd="0" presId="urn:microsoft.com/office/officeart/2005/8/layout/hierarchy1"/>
    <dgm:cxn modelId="{B9B0AD51-FA78-4D2E-8E11-EE0C91266EEC}" type="presParOf" srcId="{B0AA07A4-BE56-4A74-941A-447BB8531235}" destId="{F5DBB942-6170-4A96-8107-7418369E9A41}" srcOrd="2" destOrd="0" presId="urn:microsoft.com/office/officeart/2005/8/layout/hierarchy1"/>
    <dgm:cxn modelId="{5EE296DC-8393-4757-AD60-443F00FDDC4A}" type="presParOf" srcId="{B0AA07A4-BE56-4A74-941A-447BB8531235}" destId="{EA39A339-4DED-4C19-BEFD-C646B4DFE9C9}" srcOrd="3" destOrd="0" presId="urn:microsoft.com/office/officeart/2005/8/layout/hierarchy1"/>
    <dgm:cxn modelId="{4A73D5E8-2065-4830-A438-8D6E36F31068}" type="presParOf" srcId="{EA39A339-4DED-4C19-BEFD-C646B4DFE9C9}" destId="{A9327131-43FD-4C4F-9E24-EB0D777C0BB4}" srcOrd="0" destOrd="0" presId="urn:microsoft.com/office/officeart/2005/8/layout/hierarchy1"/>
    <dgm:cxn modelId="{96A214A5-7677-4563-A218-FBC3A65DE238}" type="presParOf" srcId="{A9327131-43FD-4C4F-9E24-EB0D777C0BB4}" destId="{161D5525-39FC-42CC-B3E0-AF5082F8947D}" srcOrd="0" destOrd="0" presId="urn:microsoft.com/office/officeart/2005/8/layout/hierarchy1"/>
    <dgm:cxn modelId="{A8FAB88E-43AF-4AF5-B679-37C1A766D8CD}" type="presParOf" srcId="{A9327131-43FD-4C4F-9E24-EB0D777C0BB4}" destId="{3E7FC5D9-3FAC-4377-9C2B-66BBA8DD6E5C}" srcOrd="1" destOrd="0" presId="urn:microsoft.com/office/officeart/2005/8/layout/hierarchy1"/>
    <dgm:cxn modelId="{5F99CF6D-3A23-4B3A-8188-E1A32C725FAE}" type="presParOf" srcId="{EA39A339-4DED-4C19-BEFD-C646B4DFE9C9}" destId="{0F93D24C-35C0-43B7-8984-DCEB7C510E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CED7A3-8980-4690-B3E7-23BA88891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33CE0-088C-47DD-BCE6-B46A38BF842F}">
      <dgm:prSet phldrT="[Текст]" custT="1"/>
      <dgm:spPr/>
      <dgm:t>
        <a:bodyPr/>
        <a:lstStyle/>
        <a:p>
          <a:r>
            <a:rPr lang="ru-RU" sz="2400" b="1" dirty="0" smtClean="0"/>
            <a:t>Фасции спины</a:t>
          </a:r>
          <a:endParaRPr lang="ru-RU" sz="2400" b="1" dirty="0"/>
        </a:p>
      </dgm:t>
    </dgm:pt>
    <dgm:pt modelId="{D80177FD-080B-4747-B6B9-541A057B2C44}" type="par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2F1B8D8C-1408-4D11-8D52-FCEC08C64C70}" type="sibTrans" cxnId="{AB4D888D-44E8-4FEA-8495-251F903779CF}">
      <dgm:prSet/>
      <dgm:spPr/>
      <dgm:t>
        <a:bodyPr/>
        <a:lstStyle/>
        <a:p>
          <a:endParaRPr lang="ru-RU" sz="1600" b="1"/>
        </a:p>
      </dgm:t>
    </dgm:pt>
    <dgm:pt modelId="{3603872A-D61D-4946-9021-7AD8AEFC9EDE}">
      <dgm:prSet phldrT="[Текст]" custT="1"/>
      <dgm:spPr/>
      <dgm:t>
        <a:bodyPr/>
        <a:lstStyle/>
        <a:p>
          <a:r>
            <a:rPr lang="ru-RU" sz="2000" b="1" dirty="0" smtClean="0"/>
            <a:t>Поверхностная (подкожная)</a:t>
          </a:r>
          <a:endParaRPr lang="ru-RU" sz="2000" b="1" dirty="0"/>
        </a:p>
      </dgm:t>
    </dgm:pt>
    <dgm:pt modelId="{16C5BAF4-3A10-4746-B0B2-895917B41866}" type="par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8C7F265A-ABDA-4419-AEEC-11CB981C5B24}" type="sibTrans" cxnId="{08CF2BA3-7EC6-46CA-9F65-A05347DF250E}">
      <dgm:prSet/>
      <dgm:spPr/>
      <dgm:t>
        <a:bodyPr/>
        <a:lstStyle/>
        <a:p>
          <a:endParaRPr lang="ru-RU" sz="1600" b="1"/>
        </a:p>
      </dgm:t>
    </dgm:pt>
    <dgm:pt modelId="{2C8ABBF7-D92B-4330-8208-757974A6ED27}">
      <dgm:prSet phldrT="[Текст]" custT="1"/>
      <dgm:spPr/>
      <dgm:t>
        <a:bodyPr/>
        <a:lstStyle/>
        <a:p>
          <a:r>
            <a:rPr lang="ru-RU" sz="2000" b="1" dirty="0" smtClean="0"/>
            <a:t>глубокая</a:t>
          </a:r>
          <a:endParaRPr lang="ru-RU" sz="2000" b="1" dirty="0"/>
        </a:p>
      </dgm:t>
    </dgm:pt>
    <dgm:pt modelId="{E0B3DEE7-211C-42AB-B920-D08D340F2001}" type="par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141750FA-D3FD-4FA3-AB08-353B7EEEDCD5}" type="sibTrans" cxnId="{8AD92222-03D5-48BB-9D45-73F8D2DD94B3}">
      <dgm:prSet/>
      <dgm:spPr/>
      <dgm:t>
        <a:bodyPr/>
        <a:lstStyle/>
        <a:p>
          <a:endParaRPr lang="ru-RU" sz="1600" b="1"/>
        </a:p>
      </dgm:t>
    </dgm:pt>
    <dgm:pt modelId="{90795901-B520-4C96-AB60-A50E6202B6EA}" type="pres">
      <dgm:prSet presAssocID="{91CED7A3-8980-4690-B3E7-23BA88891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518C7-04D8-4D3B-9F1D-F2D93ECA79CB}" type="pres">
      <dgm:prSet presAssocID="{FDA33CE0-088C-47DD-BCE6-B46A38BF842F}" presName="hierRoot1" presStyleCnt="0"/>
      <dgm:spPr/>
    </dgm:pt>
    <dgm:pt modelId="{D091581B-F164-42F3-97EE-AF7B036204C8}" type="pres">
      <dgm:prSet presAssocID="{FDA33CE0-088C-47DD-BCE6-B46A38BF842F}" presName="composite" presStyleCnt="0"/>
      <dgm:spPr/>
    </dgm:pt>
    <dgm:pt modelId="{C76CE9B7-44C8-45DC-B949-7DCB0E8EC59F}" type="pres">
      <dgm:prSet presAssocID="{FDA33CE0-088C-47DD-BCE6-B46A38BF842F}" presName="background" presStyleLbl="node0" presStyleIdx="0" presStyleCnt="1"/>
      <dgm:spPr/>
    </dgm:pt>
    <dgm:pt modelId="{99D55BAA-489E-4D51-AF1B-5CE91E8D0D6B}" type="pres">
      <dgm:prSet presAssocID="{FDA33CE0-088C-47DD-BCE6-B46A38BF842F}" presName="text" presStyleLbl="fgAcc0" presStyleIdx="0" presStyleCnt="1" custScaleX="374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6C79-A5D6-44B5-B7B5-2AB3C4440A56}" type="pres">
      <dgm:prSet presAssocID="{FDA33CE0-088C-47DD-BCE6-B46A38BF842F}" presName="hierChild2" presStyleCnt="0"/>
      <dgm:spPr/>
    </dgm:pt>
    <dgm:pt modelId="{11D46D35-07F4-4F6B-B758-D811BFD40F9E}" type="pres">
      <dgm:prSet presAssocID="{16C5BAF4-3A10-4746-B0B2-895917B418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FAEBD-1F31-4D83-909F-F8C15A5B1947}" type="pres">
      <dgm:prSet presAssocID="{3603872A-D61D-4946-9021-7AD8AEFC9EDE}" presName="hierRoot2" presStyleCnt="0"/>
      <dgm:spPr/>
    </dgm:pt>
    <dgm:pt modelId="{D2F709AC-A5FE-4EE2-901F-164EE44A6DD8}" type="pres">
      <dgm:prSet presAssocID="{3603872A-D61D-4946-9021-7AD8AEFC9EDE}" presName="composite2" presStyleCnt="0"/>
      <dgm:spPr/>
    </dgm:pt>
    <dgm:pt modelId="{251A13BB-0D6B-4F67-BEB5-57DFA7ED64B0}" type="pres">
      <dgm:prSet presAssocID="{3603872A-D61D-4946-9021-7AD8AEFC9EDE}" presName="background2" presStyleLbl="node2" presStyleIdx="0" presStyleCnt="2"/>
      <dgm:spPr/>
    </dgm:pt>
    <dgm:pt modelId="{6F7B9F16-8927-49F8-AF89-1E70406FCE03}" type="pres">
      <dgm:prSet presAssocID="{3603872A-D61D-4946-9021-7AD8AEFC9EDE}" presName="text2" presStyleLbl="fgAcc2" presStyleIdx="0" presStyleCnt="2" custScaleX="287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93698-DE89-447B-A3D8-2BC6D6ECB070}" type="pres">
      <dgm:prSet presAssocID="{3603872A-D61D-4946-9021-7AD8AEFC9EDE}" presName="hierChild3" presStyleCnt="0"/>
      <dgm:spPr/>
    </dgm:pt>
    <dgm:pt modelId="{576E7436-2031-4A3B-B29A-A4754C5B69E4}" type="pres">
      <dgm:prSet presAssocID="{E0B3DEE7-211C-42AB-B920-D08D340F20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48596D2-E44D-44DB-BAA4-ACD45095FCF9}" type="pres">
      <dgm:prSet presAssocID="{2C8ABBF7-D92B-4330-8208-757974A6ED27}" presName="hierRoot2" presStyleCnt="0"/>
      <dgm:spPr/>
    </dgm:pt>
    <dgm:pt modelId="{951CB2C1-8EEE-42F1-ABE1-F80692D01DA3}" type="pres">
      <dgm:prSet presAssocID="{2C8ABBF7-D92B-4330-8208-757974A6ED27}" presName="composite2" presStyleCnt="0"/>
      <dgm:spPr/>
    </dgm:pt>
    <dgm:pt modelId="{57021089-6289-48B4-B38A-9D8D17E10646}" type="pres">
      <dgm:prSet presAssocID="{2C8ABBF7-D92B-4330-8208-757974A6ED27}" presName="background2" presStyleLbl="node2" presStyleIdx="1" presStyleCnt="2"/>
      <dgm:spPr/>
    </dgm:pt>
    <dgm:pt modelId="{DFB5C23E-05F3-4EBF-A23A-43BC7F95E458}" type="pres">
      <dgm:prSet presAssocID="{2C8ABBF7-D92B-4330-8208-757974A6ED27}" presName="text2" presStyleLbl="fgAcc2" presStyleIdx="1" presStyleCnt="2" custScaleX="322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A07A4-BE56-4A74-941A-447BB8531235}" type="pres">
      <dgm:prSet presAssocID="{2C8ABBF7-D92B-4330-8208-757974A6ED27}" presName="hierChild3" presStyleCnt="0"/>
      <dgm:spPr/>
    </dgm:pt>
  </dgm:ptLst>
  <dgm:cxnLst>
    <dgm:cxn modelId="{B1CD4ABA-BBE3-48B4-85EF-33202352FC9B}" type="presOf" srcId="{3603872A-D61D-4946-9021-7AD8AEFC9EDE}" destId="{6F7B9F16-8927-49F8-AF89-1E70406FCE03}" srcOrd="0" destOrd="0" presId="urn:microsoft.com/office/officeart/2005/8/layout/hierarchy1"/>
    <dgm:cxn modelId="{AB4D888D-44E8-4FEA-8495-251F903779CF}" srcId="{91CED7A3-8980-4690-B3E7-23BA8889163A}" destId="{FDA33CE0-088C-47DD-BCE6-B46A38BF842F}" srcOrd="0" destOrd="0" parTransId="{D80177FD-080B-4747-B6B9-541A057B2C44}" sibTransId="{2F1B8D8C-1408-4D11-8D52-FCEC08C64C70}"/>
    <dgm:cxn modelId="{72DAAB8D-E3FB-4A32-B588-242D1009F99B}" type="presOf" srcId="{2C8ABBF7-D92B-4330-8208-757974A6ED27}" destId="{DFB5C23E-05F3-4EBF-A23A-43BC7F95E458}" srcOrd="0" destOrd="0" presId="urn:microsoft.com/office/officeart/2005/8/layout/hierarchy1"/>
    <dgm:cxn modelId="{08CF2BA3-7EC6-46CA-9F65-A05347DF250E}" srcId="{FDA33CE0-088C-47DD-BCE6-B46A38BF842F}" destId="{3603872A-D61D-4946-9021-7AD8AEFC9EDE}" srcOrd="0" destOrd="0" parTransId="{16C5BAF4-3A10-4746-B0B2-895917B41866}" sibTransId="{8C7F265A-ABDA-4419-AEEC-11CB981C5B24}"/>
    <dgm:cxn modelId="{38311415-D923-4E7C-B6CA-3978D61365B0}" type="presOf" srcId="{E0B3DEE7-211C-42AB-B920-D08D340F2001}" destId="{576E7436-2031-4A3B-B29A-A4754C5B69E4}" srcOrd="0" destOrd="0" presId="urn:microsoft.com/office/officeart/2005/8/layout/hierarchy1"/>
    <dgm:cxn modelId="{8AD92222-03D5-48BB-9D45-73F8D2DD94B3}" srcId="{FDA33CE0-088C-47DD-BCE6-B46A38BF842F}" destId="{2C8ABBF7-D92B-4330-8208-757974A6ED27}" srcOrd="1" destOrd="0" parTransId="{E0B3DEE7-211C-42AB-B920-D08D340F2001}" sibTransId="{141750FA-D3FD-4FA3-AB08-353B7EEEDCD5}"/>
    <dgm:cxn modelId="{EBE42DE9-C279-4E16-9C8C-DCADC7A2FF92}" type="presOf" srcId="{16C5BAF4-3A10-4746-B0B2-895917B41866}" destId="{11D46D35-07F4-4F6B-B758-D811BFD40F9E}" srcOrd="0" destOrd="0" presId="urn:microsoft.com/office/officeart/2005/8/layout/hierarchy1"/>
    <dgm:cxn modelId="{60F7A261-B1DD-4D2C-97D8-43D1F9627A89}" type="presOf" srcId="{FDA33CE0-088C-47DD-BCE6-B46A38BF842F}" destId="{99D55BAA-489E-4D51-AF1B-5CE91E8D0D6B}" srcOrd="0" destOrd="0" presId="urn:microsoft.com/office/officeart/2005/8/layout/hierarchy1"/>
    <dgm:cxn modelId="{F7AEBAB7-F507-472B-BB80-B4AB521B3D59}" type="presOf" srcId="{91CED7A3-8980-4690-B3E7-23BA8889163A}" destId="{90795901-B520-4C96-AB60-A50E6202B6EA}" srcOrd="0" destOrd="0" presId="urn:microsoft.com/office/officeart/2005/8/layout/hierarchy1"/>
    <dgm:cxn modelId="{CAB59C23-5513-444E-8A97-58950048113E}" type="presParOf" srcId="{90795901-B520-4C96-AB60-A50E6202B6EA}" destId="{BF5518C7-04D8-4D3B-9F1D-F2D93ECA79CB}" srcOrd="0" destOrd="0" presId="urn:microsoft.com/office/officeart/2005/8/layout/hierarchy1"/>
    <dgm:cxn modelId="{3C645772-4250-40DE-81F4-F26B8B827625}" type="presParOf" srcId="{BF5518C7-04D8-4D3B-9F1D-F2D93ECA79CB}" destId="{D091581B-F164-42F3-97EE-AF7B036204C8}" srcOrd="0" destOrd="0" presId="urn:microsoft.com/office/officeart/2005/8/layout/hierarchy1"/>
    <dgm:cxn modelId="{1953D6F5-D916-4F94-8035-138E3549CF10}" type="presParOf" srcId="{D091581B-F164-42F3-97EE-AF7B036204C8}" destId="{C76CE9B7-44C8-45DC-B949-7DCB0E8EC59F}" srcOrd="0" destOrd="0" presId="urn:microsoft.com/office/officeart/2005/8/layout/hierarchy1"/>
    <dgm:cxn modelId="{997447F1-A382-484A-92D1-66FF381DD732}" type="presParOf" srcId="{D091581B-F164-42F3-97EE-AF7B036204C8}" destId="{99D55BAA-489E-4D51-AF1B-5CE91E8D0D6B}" srcOrd="1" destOrd="0" presId="urn:microsoft.com/office/officeart/2005/8/layout/hierarchy1"/>
    <dgm:cxn modelId="{4832396F-5934-4805-B415-F748D68FFDAD}" type="presParOf" srcId="{BF5518C7-04D8-4D3B-9F1D-F2D93ECA79CB}" destId="{781B6C79-A5D6-44B5-B7B5-2AB3C4440A56}" srcOrd="1" destOrd="0" presId="urn:microsoft.com/office/officeart/2005/8/layout/hierarchy1"/>
    <dgm:cxn modelId="{00499111-DFA9-43D1-ACA1-1BCF5141DD0D}" type="presParOf" srcId="{781B6C79-A5D6-44B5-B7B5-2AB3C4440A56}" destId="{11D46D35-07F4-4F6B-B758-D811BFD40F9E}" srcOrd="0" destOrd="0" presId="urn:microsoft.com/office/officeart/2005/8/layout/hierarchy1"/>
    <dgm:cxn modelId="{3234D8A7-8C41-429C-85CC-4B60134B2E0F}" type="presParOf" srcId="{781B6C79-A5D6-44B5-B7B5-2AB3C4440A56}" destId="{D6BFAEBD-1F31-4D83-909F-F8C15A5B1947}" srcOrd="1" destOrd="0" presId="urn:microsoft.com/office/officeart/2005/8/layout/hierarchy1"/>
    <dgm:cxn modelId="{EF7E7D80-AF36-47C8-8011-0E6512966CF6}" type="presParOf" srcId="{D6BFAEBD-1F31-4D83-909F-F8C15A5B1947}" destId="{D2F709AC-A5FE-4EE2-901F-164EE44A6DD8}" srcOrd="0" destOrd="0" presId="urn:microsoft.com/office/officeart/2005/8/layout/hierarchy1"/>
    <dgm:cxn modelId="{F56030B4-1CF7-4AD9-86DC-0B9EBECD164F}" type="presParOf" srcId="{D2F709AC-A5FE-4EE2-901F-164EE44A6DD8}" destId="{251A13BB-0D6B-4F67-BEB5-57DFA7ED64B0}" srcOrd="0" destOrd="0" presId="urn:microsoft.com/office/officeart/2005/8/layout/hierarchy1"/>
    <dgm:cxn modelId="{42EBF043-F145-418F-9107-060D88F6923C}" type="presParOf" srcId="{D2F709AC-A5FE-4EE2-901F-164EE44A6DD8}" destId="{6F7B9F16-8927-49F8-AF89-1E70406FCE03}" srcOrd="1" destOrd="0" presId="urn:microsoft.com/office/officeart/2005/8/layout/hierarchy1"/>
    <dgm:cxn modelId="{69800B9B-F5D7-46F8-A664-B979E70AC108}" type="presParOf" srcId="{D6BFAEBD-1F31-4D83-909F-F8C15A5B1947}" destId="{72093698-DE89-447B-A3D8-2BC6D6ECB070}" srcOrd="1" destOrd="0" presId="urn:microsoft.com/office/officeart/2005/8/layout/hierarchy1"/>
    <dgm:cxn modelId="{4D0A88A3-7014-4C53-89AA-AB87B0FF3400}" type="presParOf" srcId="{781B6C79-A5D6-44B5-B7B5-2AB3C4440A56}" destId="{576E7436-2031-4A3B-B29A-A4754C5B69E4}" srcOrd="2" destOrd="0" presId="urn:microsoft.com/office/officeart/2005/8/layout/hierarchy1"/>
    <dgm:cxn modelId="{CC657B6E-F604-400D-AC1B-0A68F1FDA54A}" type="presParOf" srcId="{781B6C79-A5D6-44B5-B7B5-2AB3C4440A56}" destId="{A48596D2-E44D-44DB-BAA4-ACD45095FCF9}" srcOrd="3" destOrd="0" presId="urn:microsoft.com/office/officeart/2005/8/layout/hierarchy1"/>
    <dgm:cxn modelId="{0123F276-423C-4432-B897-E2A6AA657813}" type="presParOf" srcId="{A48596D2-E44D-44DB-BAA4-ACD45095FCF9}" destId="{951CB2C1-8EEE-42F1-ABE1-F80692D01DA3}" srcOrd="0" destOrd="0" presId="urn:microsoft.com/office/officeart/2005/8/layout/hierarchy1"/>
    <dgm:cxn modelId="{8181355E-3536-4563-B524-C6AA127C6C64}" type="presParOf" srcId="{951CB2C1-8EEE-42F1-ABE1-F80692D01DA3}" destId="{57021089-6289-48B4-B38A-9D8D17E10646}" srcOrd="0" destOrd="0" presId="urn:microsoft.com/office/officeart/2005/8/layout/hierarchy1"/>
    <dgm:cxn modelId="{2693C6F2-A8A7-4830-A8F9-DFDD403BAD0C}" type="presParOf" srcId="{951CB2C1-8EEE-42F1-ABE1-F80692D01DA3}" destId="{DFB5C23E-05F3-4EBF-A23A-43BC7F95E458}" srcOrd="1" destOrd="0" presId="urn:microsoft.com/office/officeart/2005/8/layout/hierarchy1"/>
    <dgm:cxn modelId="{1E0B44C5-2E26-4957-A6CF-403DD0BAF781}" type="presParOf" srcId="{A48596D2-E44D-44DB-BAA4-ACD45095FCF9}" destId="{B0AA07A4-BE56-4A74-941A-447BB85312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11C9A-BCB4-4CEE-8453-EFBB28FAB57E}">
      <dsp:nvSpPr>
        <dsp:cNvPr id="0" name=""/>
        <dsp:cNvSpPr/>
      </dsp:nvSpPr>
      <dsp:spPr>
        <a:xfrm>
          <a:off x="4343606" y="455708"/>
          <a:ext cx="1053097" cy="447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40"/>
              </a:lnTo>
              <a:lnTo>
                <a:pt x="1053097" y="305140"/>
              </a:lnTo>
              <a:lnTo>
                <a:pt x="1053097" y="4477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DC2C5-6188-4A3D-AA07-B4A862EB30AC}">
      <dsp:nvSpPr>
        <dsp:cNvPr id="0" name=""/>
        <dsp:cNvSpPr/>
      </dsp:nvSpPr>
      <dsp:spPr>
        <a:xfrm>
          <a:off x="3304619" y="455708"/>
          <a:ext cx="1038986" cy="447767"/>
        </a:xfrm>
        <a:custGeom>
          <a:avLst/>
          <a:gdLst/>
          <a:ahLst/>
          <a:cxnLst/>
          <a:rect l="0" t="0" r="0" b="0"/>
          <a:pathLst>
            <a:path>
              <a:moveTo>
                <a:pt x="1038986" y="0"/>
              </a:moveTo>
              <a:lnTo>
                <a:pt x="1038986" y="305140"/>
              </a:lnTo>
              <a:lnTo>
                <a:pt x="0" y="305140"/>
              </a:lnTo>
              <a:lnTo>
                <a:pt x="0" y="4477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7C829-28D3-4CD3-8F64-4D591560769F}">
      <dsp:nvSpPr>
        <dsp:cNvPr id="0" name=""/>
        <dsp:cNvSpPr/>
      </dsp:nvSpPr>
      <dsp:spPr>
        <a:xfrm>
          <a:off x="2799077" y="66"/>
          <a:ext cx="3089057" cy="455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41EA-280C-43E9-9E31-2B99D4F4B378}">
      <dsp:nvSpPr>
        <dsp:cNvPr id="0" name=""/>
        <dsp:cNvSpPr/>
      </dsp:nvSpPr>
      <dsp:spPr>
        <a:xfrm>
          <a:off x="2970144" y="162579"/>
          <a:ext cx="3089057" cy="455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Мышцы головы</a:t>
          </a:r>
          <a:endParaRPr lang="ru-RU" sz="1800" b="1" kern="1200" dirty="0"/>
        </a:p>
      </dsp:txBody>
      <dsp:txXfrm>
        <a:off x="2983489" y="175924"/>
        <a:ext cx="3062367" cy="428952"/>
      </dsp:txXfrm>
    </dsp:sp>
    <dsp:sp modelId="{2DF1AB17-DBA9-4F3E-A33F-7EBA4D2577BD}">
      <dsp:nvSpPr>
        <dsp:cNvPr id="0" name=""/>
        <dsp:cNvSpPr/>
      </dsp:nvSpPr>
      <dsp:spPr>
        <a:xfrm>
          <a:off x="2422589" y="903475"/>
          <a:ext cx="1764060" cy="505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5A798-795D-4A78-9FB1-7ACFD0EDA8F3}">
      <dsp:nvSpPr>
        <dsp:cNvPr id="0" name=""/>
        <dsp:cNvSpPr/>
      </dsp:nvSpPr>
      <dsp:spPr>
        <a:xfrm>
          <a:off x="2593656" y="1065989"/>
          <a:ext cx="1764060" cy="505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Жевательные</a:t>
          </a:r>
          <a:endParaRPr lang="ru-RU" sz="1800" b="1" kern="1200" dirty="0"/>
        </a:p>
      </dsp:txBody>
      <dsp:txXfrm>
        <a:off x="2608464" y="1080797"/>
        <a:ext cx="1734444" cy="475964"/>
      </dsp:txXfrm>
    </dsp:sp>
    <dsp:sp modelId="{C95FF545-8C4F-4368-94D6-ED584CCCD2A0}">
      <dsp:nvSpPr>
        <dsp:cNvPr id="0" name=""/>
        <dsp:cNvSpPr/>
      </dsp:nvSpPr>
      <dsp:spPr>
        <a:xfrm>
          <a:off x="4528783" y="903475"/>
          <a:ext cx="1735839" cy="505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C9F10-64F5-4B1B-8A5F-731F9ACD205A}">
      <dsp:nvSpPr>
        <dsp:cNvPr id="0" name=""/>
        <dsp:cNvSpPr/>
      </dsp:nvSpPr>
      <dsp:spPr>
        <a:xfrm>
          <a:off x="4699850" y="1065989"/>
          <a:ext cx="1735839" cy="505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Мимические</a:t>
          </a:r>
          <a:endParaRPr lang="ru-RU" sz="1800" b="1" kern="1200" dirty="0"/>
        </a:p>
      </dsp:txBody>
      <dsp:txXfrm>
        <a:off x="4714658" y="1080797"/>
        <a:ext cx="1706223" cy="475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7436-2031-4A3B-B29A-A4754C5B69E4}">
      <dsp:nvSpPr>
        <dsp:cNvPr id="0" name=""/>
        <dsp:cNvSpPr/>
      </dsp:nvSpPr>
      <dsp:spPr>
        <a:xfrm>
          <a:off x="4312561" y="925923"/>
          <a:ext cx="1895853" cy="42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22"/>
              </a:lnTo>
              <a:lnTo>
                <a:pt x="1895853" y="288522"/>
              </a:lnTo>
              <a:lnTo>
                <a:pt x="1895853" y="423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46D35-07F4-4F6B-B758-D811BFD40F9E}">
      <dsp:nvSpPr>
        <dsp:cNvPr id="0" name=""/>
        <dsp:cNvSpPr/>
      </dsp:nvSpPr>
      <dsp:spPr>
        <a:xfrm>
          <a:off x="2401481" y="925923"/>
          <a:ext cx="1911080" cy="423382"/>
        </a:xfrm>
        <a:custGeom>
          <a:avLst/>
          <a:gdLst/>
          <a:ahLst/>
          <a:cxnLst/>
          <a:rect l="0" t="0" r="0" b="0"/>
          <a:pathLst>
            <a:path>
              <a:moveTo>
                <a:pt x="1911080" y="0"/>
              </a:moveTo>
              <a:lnTo>
                <a:pt x="1911080" y="288522"/>
              </a:lnTo>
              <a:lnTo>
                <a:pt x="0" y="288522"/>
              </a:lnTo>
              <a:lnTo>
                <a:pt x="0" y="423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E9B7-44C8-45DC-B949-7DCB0E8EC59F}">
      <dsp:nvSpPr>
        <dsp:cNvPr id="0" name=""/>
        <dsp:cNvSpPr/>
      </dsp:nvSpPr>
      <dsp:spPr>
        <a:xfrm>
          <a:off x="1911330" y="1518"/>
          <a:ext cx="4802463" cy="924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5BAA-489E-4D51-AF1B-5CE91E8D0D6B}">
      <dsp:nvSpPr>
        <dsp:cNvPr id="0" name=""/>
        <dsp:cNvSpPr/>
      </dsp:nvSpPr>
      <dsp:spPr>
        <a:xfrm>
          <a:off x="2073080" y="155182"/>
          <a:ext cx="4802463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Мышцы груди</a:t>
          </a:r>
          <a:endParaRPr lang="ru-RU" sz="2800" b="1" kern="1200" dirty="0"/>
        </a:p>
      </dsp:txBody>
      <dsp:txXfrm>
        <a:off x="2100155" y="182257"/>
        <a:ext cx="4748313" cy="870254"/>
      </dsp:txXfrm>
    </dsp:sp>
    <dsp:sp modelId="{251A13BB-0D6B-4F67-BEB5-57DFA7ED64B0}">
      <dsp:nvSpPr>
        <dsp:cNvPr id="0" name=""/>
        <dsp:cNvSpPr/>
      </dsp:nvSpPr>
      <dsp:spPr>
        <a:xfrm>
          <a:off x="667378" y="1349305"/>
          <a:ext cx="3468205" cy="9244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9F16-8927-49F8-AF89-1E70406FCE03}">
      <dsp:nvSpPr>
        <dsp:cNvPr id="0" name=""/>
        <dsp:cNvSpPr/>
      </dsp:nvSpPr>
      <dsp:spPr>
        <a:xfrm>
          <a:off x="829129" y="1502968"/>
          <a:ext cx="3468205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Прикрепляющиеся к костям верхней конечности</a:t>
          </a:r>
          <a:endParaRPr lang="ru-RU" sz="2000" b="1" kern="1200" dirty="0"/>
        </a:p>
      </dsp:txBody>
      <dsp:txXfrm>
        <a:off x="856204" y="1530043"/>
        <a:ext cx="3414055" cy="870254"/>
      </dsp:txXfrm>
    </dsp:sp>
    <dsp:sp modelId="{57021089-6289-48B4-B38A-9D8D17E10646}">
      <dsp:nvSpPr>
        <dsp:cNvPr id="0" name=""/>
        <dsp:cNvSpPr/>
      </dsp:nvSpPr>
      <dsp:spPr>
        <a:xfrm>
          <a:off x="4459085" y="1349305"/>
          <a:ext cx="3498659" cy="9244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C23E-05F3-4EBF-A23A-43BC7F95E458}">
      <dsp:nvSpPr>
        <dsp:cNvPr id="0" name=""/>
        <dsp:cNvSpPr/>
      </dsp:nvSpPr>
      <dsp:spPr>
        <a:xfrm>
          <a:off x="4620835" y="1502968"/>
          <a:ext cx="3498659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Собственные мышцы</a:t>
          </a:r>
          <a:endParaRPr lang="ru-RU" sz="2000" b="1" kern="1200" dirty="0"/>
        </a:p>
      </dsp:txBody>
      <dsp:txXfrm>
        <a:off x="4647910" y="1530043"/>
        <a:ext cx="3444509" cy="8702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310B-B6FA-449B-95BE-7B4BC1A73AD0}">
      <dsp:nvSpPr>
        <dsp:cNvPr id="0" name=""/>
        <dsp:cNvSpPr/>
      </dsp:nvSpPr>
      <dsp:spPr>
        <a:xfrm>
          <a:off x="4312561" y="925923"/>
          <a:ext cx="2363545" cy="42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22"/>
              </a:lnTo>
              <a:lnTo>
                <a:pt x="2363545" y="288522"/>
              </a:lnTo>
              <a:lnTo>
                <a:pt x="2363545" y="423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E7436-2031-4A3B-B29A-A4754C5B69E4}">
      <dsp:nvSpPr>
        <dsp:cNvPr id="0" name=""/>
        <dsp:cNvSpPr/>
      </dsp:nvSpPr>
      <dsp:spPr>
        <a:xfrm>
          <a:off x="4266841" y="925923"/>
          <a:ext cx="91440" cy="4233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22"/>
              </a:lnTo>
              <a:lnTo>
                <a:pt x="54927" y="288522"/>
              </a:lnTo>
              <a:lnTo>
                <a:pt x="54927" y="423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46D35-07F4-4F6B-B758-D811BFD40F9E}">
      <dsp:nvSpPr>
        <dsp:cNvPr id="0" name=""/>
        <dsp:cNvSpPr/>
      </dsp:nvSpPr>
      <dsp:spPr>
        <a:xfrm>
          <a:off x="1958224" y="925923"/>
          <a:ext cx="2354337" cy="423382"/>
        </a:xfrm>
        <a:custGeom>
          <a:avLst/>
          <a:gdLst/>
          <a:ahLst/>
          <a:cxnLst/>
          <a:rect l="0" t="0" r="0" b="0"/>
          <a:pathLst>
            <a:path>
              <a:moveTo>
                <a:pt x="2354337" y="0"/>
              </a:moveTo>
              <a:lnTo>
                <a:pt x="2354337" y="288522"/>
              </a:lnTo>
              <a:lnTo>
                <a:pt x="0" y="288522"/>
              </a:lnTo>
              <a:lnTo>
                <a:pt x="0" y="423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E9B7-44C8-45DC-B949-7DCB0E8EC59F}">
      <dsp:nvSpPr>
        <dsp:cNvPr id="0" name=""/>
        <dsp:cNvSpPr/>
      </dsp:nvSpPr>
      <dsp:spPr>
        <a:xfrm>
          <a:off x="1911330" y="1518"/>
          <a:ext cx="4802463" cy="924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5BAA-489E-4D51-AF1B-5CE91E8D0D6B}">
      <dsp:nvSpPr>
        <dsp:cNvPr id="0" name=""/>
        <dsp:cNvSpPr/>
      </dsp:nvSpPr>
      <dsp:spPr>
        <a:xfrm>
          <a:off x="2073080" y="155182"/>
          <a:ext cx="4802463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Фасции груди</a:t>
          </a:r>
          <a:endParaRPr lang="ru-RU" sz="2800" b="1" kern="1200" dirty="0"/>
        </a:p>
      </dsp:txBody>
      <dsp:txXfrm>
        <a:off x="2100155" y="182257"/>
        <a:ext cx="4748313" cy="870254"/>
      </dsp:txXfrm>
    </dsp:sp>
    <dsp:sp modelId="{251A13BB-0D6B-4F67-BEB5-57DFA7ED64B0}">
      <dsp:nvSpPr>
        <dsp:cNvPr id="0" name=""/>
        <dsp:cNvSpPr/>
      </dsp:nvSpPr>
      <dsp:spPr>
        <a:xfrm>
          <a:off x="928692" y="1349305"/>
          <a:ext cx="2059063" cy="924404"/>
        </a:xfrm>
        <a:prstGeom prst="roundRect">
          <a:avLst>
            <a:gd name="adj" fmla="val 10000"/>
          </a:avLst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9F16-8927-49F8-AF89-1E70406FCE03}">
      <dsp:nvSpPr>
        <dsp:cNvPr id="0" name=""/>
        <dsp:cNvSpPr/>
      </dsp:nvSpPr>
      <dsp:spPr>
        <a:xfrm>
          <a:off x="1090442" y="1502968"/>
          <a:ext cx="2059063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Поверхностная фасция груди</a:t>
          </a:r>
          <a:endParaRPr lang="ru-RU" sz="2000" b="1" kern="1200" dirty="0"/>
        </a:p>
      </dsp:txBody>
      <dsp:txXfrm>
        <a:off x="1117517" y="1530043"/>
        <a:ext cx="2004913" cy="870254"/>
      </dsp:txXfrm>
    </dsp:sp>
    <dsp:sp modelId="{57021089-6289-48B4-B38A-9D8D17E10646}">
      <dsp:nvSpPr>
        <dsp:cNvPr id="0" name=""/>
        <dsp:cNvSpPr/>
      </dsp:nvSpPr>
      <dsp:spPr>
        <a:xfrm>
          <a:off x="3311257" y="1349305"/>
          <a:ext cx="2021024" cy="92440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C23E-05F3-4EBF-A23A-43BC7F95E458}">
      <dsp:nvSpPr>
        <dsp:cNvPr id="0" name=""/>
        <dsp:cNvSpPr/>
      </dsp:nvSpPr>
      <dsp:spPr>
        <a:xfrm>
          <a:off x="3473007" y="1502968"/>
          <a:ext cx="2021024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Собственная фасция груди</a:t>
          </a:r>
          <a:endParaRPr lang="ru-RU" sz="2000" b="1" kern="1200" dirty="0"/>
        </a:p>
      </dsp:txBody>
      <dsp:txXfrm>
        <a:off x="3500082" y="1530043"/>
        <a:ext cx="1966874" cy="870254"/>
      </dsp:txXfrm>
    </dsp:sp>
    <dsp:sp modelId="{BEC7B753-E31B-4D40-97F1-2B67DD39877C}">
      <dsp:nvSpPr>
        <dsp:cNvPr id="0" name=""/>
        <dsp:cNvSpPr/>
      </dsp:nvSpPr>
      <dsp:spPr>
        <a:xfrm>
          <a:off x="5655782" y="1349305"/>
          <a:ext cx="2040648" cy="92440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DFD9E-BE14-4D3A-82AB-35AEF79F1124}">
      <dsp:nvSpPr>
        <dsp:cNvPr id="0" name=""/>
        <dsp:cNvSpPr/>
      </dsp:nvSpPr>
      <dsp:spPr>
        <a:xfrm>
          <a:off x="5817533" y="1502968"/>
          <a:ext cx="2040648" cy="924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Внутригрудная фасция</a:t>
          </a:r>
          <a:endParaRPr lang="ru-RU" sz="2000" b="1" kern="1200" dirty="0"/>
        </a:p>
      </dsp:txBody>
      <dsp:txXfrm>
        <a:off x="5844608" y="1530043"/>
        <a:ext cx="1986498" cy="8702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1C19-7EDB-4AA3-8A6E-6B2894607392}">
      <dsp:nvSpPr>
        <dsp:cNvPr id="0" name=""/>
        <dsp:cNvSpPr/>
      </dsp:nvSpPr>
      <dsp:spPr>
        <a:xfrm>
          <a:off x="725634" y="784"/>
          <a:ext cx="3317416" cy="91746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4240-1FAC-4756-98A3-63F253D4C5A1}">
      <dsp:nvSpPr>
        <dsp:cNvPr id="0" name=""/>
        <dsp:cNvSpPr/>
      </dsp:nvSpPr>
      <dsp:spPr>
        <a:xfrm>
          <a:off x="886171" y="153294"/>
          <a:ext cx="3317416" cy="91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Фасции головы</a:t>
          </a:r>
          <a:endParaRPr lang="ru-RU" sz="3500" b="1" kern="1200" dirty="0"/>
        </a:p>
      </dsp:txBody>
      <dsp:txXfrm>
        <a:off x="913043" y="180166"/>
        <a:ext cx="3263672" cy="8637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1C19-7EDB-4AA3-8A6E-6B2894607392}">
      <dsp:nvSpPr>
        <dsp:cNvPr id="0" name=""/>
        <dsp:cNvSpPr/>
      </dsp:nvSpPr>
      <dsp:spPr>
        <a:xfrm>
          <a:off x="1649215" y="475"/>
          <a:ext cx="4227679" cy="67297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4240-1FAC-4756-98A3-63F253D4C5A1}">
      <dsp:nvSpPr>
        <dsp:cNvPr id="0" name=""/>
        <dsp:cNvSpPr/>
      </dsp:nvSpPr>
      <dsp:spPr>
        <a:xfrm>
          <a:off x="1766971" y="112343"/>
          <a:ext cx="4227679" cy="672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Клетчаточные пространства</a:t>
          </a:r>
          <a:endParaRPr lang="ru-RU" sz="2500" b="1" kern="1200" dirty="0"/>
        </a:p>
      </dsp:txBody>
      <dsp:txXfrm>
        <a:off x="1786682" y="132054"/>
        <a:ext cx="4188257" cy="6335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10F02-5EB7-4CB4-8401-173CA00B5461}">
      <dsp:nvSpPr>
        <dsp:cNvPr id="0" name=""/>
        <dsp:cNvSpPr/>
      </dsp:nvSpPr>
      <dsp:spPr>
        <a:xfrm>
          <a:off x="6642483" y="1439586"/>
          <a:ext cx="1546778" cy="24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9"/>
              </a:lnTo>
              <a:lnTo>
                <a:pt x="1546778" y="168559"/>
              </a:lnTo>
              <a:lnTo>
                <a:pt x="1546778" y="2473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BB942-6170-4A96-8107-7418369E9A41}">
      <dsp:nvSpPr>
        <dsp:cNvPr id="0" name=""/>
        <dsp:cNvSpPr/>
      </dsp:nvSpPr>
      <dsp:spPr>
        <a:xfrm>
          <a:off x="6642483" y="1439586"/>
          <a:ext cx="186360" cy="24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9"/>
              </a:lnTo>
              <a:lnTo>
                <a:pt x="186360" y="168559"/>
              </a:lnTo>
              <a:lnTo>
                <a:pt x="186360" y="2473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1A191-DC7E-422E-AA3F-2DC969678A43}">
      <dsp:nvSpPr>
        <dsp:cNvPr id="0" name=""/>
        <dsp:cNvSpPr/>
      </dsp:nvSpPr>
      <dsp:spPr>
        <a:xfrm>
          <a:off x="5282066" y="1439586"/>
          <a:ext cx="1360417" cy="247347"/>
        </a:xfrm>
        <a:custGeom>
          <a:avLst/>
          <a:gdLst/>
          <a:ahLst/>
          <a:cxnLst/>
          <a:rect l="0" t="0" r="0" b="0"/>
          <a:pathLst>
            <a:path>
              <a:moveTo>
                <a:pt x="1360417" y="0"/>
              </a:moveTo>
              <a:lnTo>
                <a:pt x="1360417" y="168559"/>
              </a:lnTo>
              <a:lnTo>
                <a:pt x="0" y="168559"/>
              </a:lnTo>
              <a:lnTo>
                <a:pt x="0" y="2473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E7436-2031-4A3B-B29A-A4754C5B69E4}">
      <dsp:nvSpPr>
        <dsp:cNvPr id="0" name=""/>
        <dsp:cNvSpPr/>
      </dsp:nvSpPr>
      <dsp:spPr>
        <a:xfrm>
          <a:off x="4078689" y="652185"/>
          <a:ext cx="2563794" cy="24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9"/>
              </a:lnTo>
              <a:lnTo>
                <a:pt x="2563794" y="168559"/>
              </a:lnTo>
              <a:lnTo>
                <a:pt x="2563794" y="2473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A2236-A33A-4976-BFA4-30B987851ECA}">
      <dsp:nvSpPr>
        <dsp:cNvPr id="0" name=""/>
        <dsp:cNvSpPr/>
      </dsp:nvSpPr>
      <dsp:spPr>
        <a:xfrm>
          <a:off x="2205103" y="1439586"/>
          <a:ext cx="1327949" cy="24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9"/>
              </a:lnTo>
              <a:lnTo>
                <a:pt x="1327949" y="168559"/>
              </a:lnTo>
              <a:lnTo>
                <a:pt x="1327949" y="2473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CDC57-CD5A-4212-8864-DDEDA108610C}">
      <dsp:nvSpPr>
        <dsp:cNvPr id="0" name=""/>
        <dsp:cNvSpPr/>
      </dsp:nvSpPr>
      <dsp:spPr>
        <a:xfrm>
          <a:off x="1236757" y="1439586"/>
          <a:ext cx="968346" cy="247347"/>
        </a:xfrm>
        <a:custGeom>
          <a:avLst/>
          <a:gdLst/>
          <a:ahLst/>
          <a:cxnLst/>
          <a:rect l="0" t="0" r="0" b="0"/>
          <a:pathLst>
            <a:path>
              <a:moveTo>
                <a:pt x="968346" y="0"/>
              </a:moveTo>
              <a:lnTo>
                <a:pt x="968346" y="168559"/>
              </a:lnTo>
              <a:lnTo>
                <a:pt x="0" y="168559"/>
              </a:lnTo>
              <a:lnTo>
                <a:pt x="0" y="2473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46D35-07F4-4F6B-B758-D811BFD40F9E}">
      <dsp:nvSpPr>
        <dsp:cNvPr id="0" name=""/>
        <dsp:cNvSpPr/>
      </dsp:nvSpPr>
      <dsp:spPr>
        <a:xfrm>
          <a:off x="2205103" y="652185"/>
          <a:ext cx="1873585" cy="247347"/>
        </a:xfrm>
        <a:custGeom>
          <a:avLst/>
          <a:gdLst/>
          <a:ahLst/>
          <a:cxnLst/>
          <a:rect l="0" t="0" r="0" b="0"/>
          <a:pathLst>
            <a:path>
              <a:moveTo>
                <a:pt x="1873585" y="0"/>
              </a:moveTo>
              <a:lnTo>
                <a:pt x="1873585" y="168559"/>
              </a:lnTo>
              <a:lnTo>
                <a:pt x="0" y="168559"/>
              </a:lnTo>
              <a:lnTo>
                <a:pt x="0" y="2473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E9B7-44C8-45DC-B949-7DCB0E8EC59F}">
      <dsp:nvSpPr>
        <dsp:cNvPr id="0" name=""/>
        <dsp:cNvSpPr/>
      </dsp:nvSpPr>
      <dsp:spPr>
        <a:xfrm>
          <a:off x="2675847" y="112132"/>
          <a:ext cx="2805683" cy="540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5BAA-489E-4D51-AF1B-5CE91E8D0D6B}">
      <dsp:nvSpPr>
        <dsp:cNvPr id="0" name=""/>
        <dsp:cNvSpPr/>
      </dsp:nvSpPr>
      <dsp:spPr>
        <a:xfrm>
          <a:off x="2770345" y="201905"/>
          <a:ext cx="2805683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Мышцы шеи</a:t>
          </a:r>
          <a:endParaRPr lang="ru-RU" sz="2400" b="1" kern="1200" dirty="0"/>
        </a:p>
      </dsp:txBody>
      <dsp:txXfrm>
        <a:off x="2786163" y="217723"/>
        <a:ext cx="2774047" cy="508417"/>
      </dsp:txXfrm>
    </dsp:sp>
    <dsp:sp modelId="{251A13BB-0D6B-4F67-BEB5-57DFA7ED64B0}">
      <dsp:nvSpPr>
        <dsp:cNvPr id="0" name=""/>
        <dsp:cNvSpPr/>
      </dsp:nvSpPr>
      <dsp:spPr>
        <a:xfrm>
          <a:off x="492905" y="899533"/>
          <a:ext cx="3424396" cy="540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9F16-8927-49F8-AF89-1E70406FCE03}">
      <dsp:nvSpPr>
        <dsp:cNvPr id="0" name=""/>
        <dsp:cNvSpPr/>
      </dsp:nvSpPr>
      <dsp:spPr>
        <a:xfrm>
          <a:off x="587402" y="989305"/>
          <a:ext cx="3424396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Лежащие спереди от гортани и крупных сосудов</a:t>
          </a:r>
          <a:endParaRPr lang="ru-RU" sz="2000" b="1" kern="1200" dirty="0"/>
        </a:p>
      </dsp:txBody>
      <dsp:txXfrm>
        <a:off x="603220" y="1005123"/>
        <a:ext cx="3392760" cy="508417"/>
      </dsp:txXfrm>
    </dsp:sp>
    <dsp:sp modelId="{5E4F6515-34C3-41CF-B5CB-1360F17D852A}">
      <dsp:nvSpPr>
        <dsp:cNvPr id="0" name=""/>
        <dsp:cNvSpPr/>
      </dsp:nvSpPr>
      <dsp:spPr>
        <a:xfrm>
          <a:off x="3305" y="1686933"/>
          <a:ext cx="2466903" cy="5400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269C9-C44C-49B4-B952-E6949A6E215A}">
      <dsp:nvSpPr>
        <dsp:cNvPr id="0" name=""/>
        <dsp:cNvSpPr/>
      </dsp:nvSpPr>
      <dsp:spPr>
        <a:xfrm>
          <a:off x="97803" y="1776706"/>
          <a:ext cx="2466903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Прикрепляющиеся к подъязычной кости</a:t>
          </a:r>
          <a:endParaRPr lang="ru-RU" sz="1600" b="1" kern="1200" dirty="0"/>
        </a:p>
      </dsp:txBody>
      <dsp:txXfrm>
        <a:off x="113621" y="1792524"/>
        <a:ext cx="2435267" cy="508417"/>
      </dsp:txXfrm>
    </dsp:sp>
    <dsp:sp modelId="{D7364E51-6B9C-4F1F-9123-FE2E1A6C2C0D}">
      <dsp:nvSpPr>
        <dsp:cNvPr id="0" name=""/>
        <dsp:cNvSpPr/>
      </dsp:nvSpPr>
      <dsp:spPr>
        <a:xfrm>
          <a:off x="2659204" y="1686933"/>
          <a:ext cx="1747697" cy="5400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950D9-6E57-4FD0-8CF9-6D98A83A3CB9}">
      <dsp:nvSpPr>
        <dsp:cNvPr id="0" name=""/>
        <dsp:cNvSpPr/>
      </dsp:nvSpPr>
      <dsp:spPr>
        <a:xfrm>
          <a:off x="2753702" y="1776706"/>
          <a:ext cx="1747697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Поверхностные</a:t>
          </a:r>
          <a:endParaRPr lang="ru-RU" sz="1600" b="1" kern="1200" dirty="0"/>
        </a:p>
      </dsp:txBody>
      <dsp:txXfrm>
        <a:off x="2769520" y="1792524"/>
        <a:ext cx="1716061" cy="508417"/>
      </dsp:txXfrm>
    </dsp:sp>
    <dsp:sp modelId="{57021089-6289-48B4-B38A-9D8D17E10646}">
      <dsp:nvSpPr>
        <dsp:cNvPr id="0" name=""/>
        <dsp:cNvSpPr/>
      </dsp:nvSpPr>
      <dsp:spPr>
        <a:xfrm>
          <a:off x="5620494" y="899533"/>
          <a:ext cx="2043978" cy="540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C23E-05F3-4EBF-A23A-43BC7F95E458}">
      <dsp:nvSpPr>
        <dsp:cNvPr id="0" name=""/>
        <dsp:cNvSpPr/>
      </dsp:nvSpPr>
      <dsp:spPr>
        <a:xfrm>
          <a:off x="5714992" y="989305"/>
          <a:ext cx="2043978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глубокие</a:t>
          </a:r>
          <a:endParaRPr lang="ru-RU" sz="2000" b="1" kern="1200" dirty="0"/>
        </a:p>
      </dsp:txBody>
      <dsp:txXfrm>
        <a:off x="5730810" y="1005123"/>
        <a:ext cx="2012342" cy="508417"/>
      </dsp:txXfrm>
    </dsp:sp>
    <dsp:sp modelId="{236BBCF2-9334-485B-88CE-32BD22612E37}">
      <dsp:nvSpPr>
        <dsp:cNvPr id="0" name=""/>
        <dsp:cNvSpPr/>
      </dsp:nvSpPr>
      <dsp:spPr>
        <a:xfrm>
          <a:off x="4595896" y="1686933"/>
          <a:ext cx="1372339" cy="5400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A3273-2E1C-4586-BF22-361D3DE6B4F5}">
      <dsp:nvSpPr>
        <dsp:cNvPr id="0" name=""/>
        <dsp:cNvSpPr/>
      </dsp:nvSpPr>
      <dsp:spPr>
        <a:xfrm>
          <a:off x="4690394" y="1776706"/>
          <a:ext cx="1372339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латеральные</a:t>
          </a:r>
          <a:endParaRPr lang="ru-RU" sz="1600" b="1" kern="1200" dirty="0"/>
        </a:p>
      </dsp:txBody>
      <dsp:txXfrm>
        <a:off x="4706212" y="1792524"/>
        <a:ext cx="1340703" cy="508417"/>
      </dsp:txXfrm>
    </dsp:sp>
    <dsp:sp modelId="{161D5525-39FC-42CC-B3E0-AF5082F8947D}">
      <dsp:nvSpPr>
        <dsp:cNvPr id="0" name=""/>
        <dsp:cNvSpPr/>
      </dsp:nvSpPr>
      <dsp:spPr>
        <a:xfrm>
          <a:off x="6157231" y="1686933"/>
          <a:ext cx="1343227" cy="5400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FC5D9-3FAC-4377-9C2B-66BBA8DD6E5C}">
      <dsp:nvSpPr>
        <dsp:cNvPr id="0" name=""/>
        <dsp:cNvSpPr/>
      </dsp:nvSpPr>
      <dsp:spPr>
        <a:xfrm>
          <a:off x="6251728" y="1776706"/>
          <a:ext cx="1343227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Медиальные</a:t>
          </a:r>
          <a:endParaRPr lang="ru-RU" sz="1600" b="1" kern="1200" dirty="0"/>
        </a:p>
      </dsp:txBody>
      <dsp:txXfrm>
        <a:off x="6267546" y="1792524"/>
        <a:ext cx="1311591" cy="508417"/>
      </dsp:txXfrm>
    </dsp:sp>
    <dsp:sp modelId="{3F5FA686-949A-460B-984E-38C7E4F7BDCC}">
      <dsp:nvSpPr>
        <dsp:cNvPr id="0" name=""/>
        <dsp:cNvSpPr/>
      </dsp:nvSpPr>
      <dsp:spPr>
        <a:xfrm>
          <a:off x="7689453" y="1686933"/>
          <a:ext cx="999617" cy="5400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A4CB-8EC1-4704-B97B-22BDA3809856}">
      <dsp:nvSpPr>
        <dsp:cNvPr id="0" name=""/>
        <dsp:cNvSpPr/>
      </dsp:nvSpPr>
      <dsp:spPr>
        <a:xfrm>
          <a:off x="7783950" y="1776706"/>
          <a:ext cx="999617" cy="5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подзатылочные</a:t>
          </a:r>
          <a:endParaRPr lang="ru-RU" sz="1600" b="1" kern="1200" dirty="0"/>
        </a:p>
      </dsp:txBody>
      <dsp:txXfrm>
        <a:off x="7799768" y="1792524"/>
        <a:ext cx="967981" cy="508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1C19-7EDB-4AA3-8A6E-6B2894607392}">
      <dsp:nvSpPr>
        <dsp:cNvPr id="0" name=""/>
        <dsp:cNvSpPr/>
      </dsp:nvSpPr>
      <dsp:spPr>
        <a:xfrm>
          <a:off x="1080625" y="86"/>
          <a:ext cx="2435785" cy="67364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4240-1FAC-4756-98A3-63F253D4C5A1}">
      <dsp:nvSpPr>
        <dsp:cNvPr id="0" name=""/>
        <dsp:cNvSpPr/>
      </dsp:nvSpPr>
      <dsp:spPr>
        <a:xfrm>
          <a:off x="1198497" y="112065"/>
          <a:ext cx="2435785" cy="673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Фасции шеи</a:t>
          </a:r>
          <a:endParaRPr lang="ru-RU" sz="2900" b="1" kern="1200" dirty="0"/>
        </a:p>
      </dsp:txBody>
      <dsp:txXfrm>
        <a:off x="1218227" y="131795"/>
        <a:ext cx="2396325" cy="634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1C19-7EDB-4AA3-8A6E-6B2894607392}">
      <dsp:nvSpPr>
        <dsp:cNvPr id="0" name=""/>
        <dsp:cNvSpPr/>
      </dsp:nvSpPr>
      <dsp:spPr>
        <a:xfrm>
          <a:off x="1080625" y="86"/>
          <a:ext cx="2435785" cy="67364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4240-1FAC-4756-98A3-63F253D4C5A1}">
      <dsp:nvSpPr>
        <dsp:cNvPr id="0" name=""/>
        <dsp:cNvSpPr/>
      </dsp:nvSpPr>
      <dsp:spPr>
        <a:xfrm>
          <a:off x="1198497" y="112065"/>
          <a:ext cx="2435785" cy="673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Клетчаточные пространства</a:t>
          </a:r>
          <a:endParaRPr lang="ru-RU" sz="1700" b="1" kern="1200" dirty="0"/>
        </a:p>
      </dsp:txBody>
      <dsp:txXfrm>
        <a:off x="1218227" y="131795"/>
        <a:ext cx="2396325" cy="634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64B5E-BEBC-411D-AB84-7A1035F0E7C9}">
      <dsp:nvSpPr>
        <dsp:cNvPr id="0" name=""/>
        <dsp:cNvSpPr/>
      </dsp:nvSpPr>
      <dsp:spPr>
        <a:xfrm>
          <a:off x="5833617" y="1375734"/>
          <a:ext cx="1964258" cy="437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11"/>
              </a:lnTo>
              <a:lnTo>
                <a:pt x="1964258" y="297811"/>
              </a:lnTo>
              <a:lnTo>
                <a:pt x="1964258" y="4370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9F1BA-1A35-4677-864A-CE59FE1CFFE3}">
      <dsp:nvSpPr>
        <dsp:cNvPr id="0" name=""/>
        <dsp:cNvSpPr/>
      </dsp:nvSpPr>
      <dsp:spPr>
        <a:xfrm>
          <a:off x="5787897" y="1375734"/>
          <a:ext cx="91440" cy="437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0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A7EC3-7998-4926-9350-C99079C25531}">
      <dsp:nvSpPr>
        <dsp:cNvPr id="0" name=""/>
        <dsp:cNvSpPr/>
      </dsp:nvSpPr>
      <dsp:spPr>
        <a:xfrm>
          <a:off x="3869358" y="1375734"/>
          <a:ext cx="1964258" cy="437012"/>
        </a:xfrm>
        <a:custGeom>
          <a:avLst/>
          <a:gdLst/>
          <a:ahLst/>
          <a:cxnLst/>
          <a:rect l="0" t="0" r="0" b="0"/>
          <a:pathLst>
            <a:path>
              <a:moveTo>
                <a:pt x="1964258" y="0"/>
              </a:moveTo>
              <a:lnTo>
                <a:pt x="1964258" y="297811"/>
              </a:lnTo>
              <a:lnTo>
                <a:pt x="0" y="297811"/>
              </a:lnTo>
              <a:lnTo>
                <a:pt x="0" y="4370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11C9A-BCB4-4CEE-8453-EFBB28FAB57E}">
      <dsp:nvSpPr>
        <dsp:cNvPr id="0" name=""/>
        <dsp:cNvSpPr/>
      </dsp:nvSpPr>
      <dsp:spPr>
        <a:xfrm>
          <a:off x="4430523" y="445285"/>
          <a:ext cx="1403093" cy="437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11"/>
              </a:lnTo>
              <a:lnTo>
                <a:pt x="1403093" y="297811"/>
              </a:lnTo>
              <a:lnTo>
                <a:pt x="1403093" y="4370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A6147-87E6-4EA6-ABF1-575F3C13C638}">
      <dsp:nvSpPr>
        <dsp:cNvPr id="0" name=""/>
        <dsp:cNvSpPr/>
      </dsp:nvSpPr>
      <dsp:spPr>
        <a:xfrm>
          <a:off x="1417414" y="1375734"/>
          <a:ext cx="91440" cy="437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0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DC2C5-6188-4A3D-AA07-B4A862EB30AC}">
      <dsp:nvSpPr>
        <dsp:cNvPr id="0" name=""/>
        <dsp:cNvSpPr/>
      </dsp:nvSpPr>
      <dsp:spPr>
        <a:xfrm>
          <a:off x="1463134" y="445285"/>
          <a:ext cx="2967389" cy="437012"/>
        </a:xfrm>
        <a:custGeom>
          <a:avLst/>
          <a:gdLst/>
          <a:ahLst/>
          <a:cxnLst/>
          <a:rect l="0" t="0" r="0" b="0"/>
          <a:pathLst>
            <a:path>
              <a:moveTo>
                <a:pt x="2967389" y="0"/>
              </a:moveTo>
              <a:lnTo>
                <a:pt x="2967389" y="297811"/>
              </a:lnTo>
              <a:lnTo>
                <a:pt x="0" y="297811"/>
              </a:lnTo>
              <a:lnTo>
                <a:pt x="0" y="4370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7C829-28D3-4CD3-8F64-4D591560769F}">
      <dsp:nvSpPr>
        <dsp:cNvPr id="0" name=""/>
        <dsp:cNvSpPr/>
      </dsp:nvSpPr>
      <dsp:spPr>
        <a:xfrm>
          <a:off x="2923094" y="588"/>
          <a:ext cx="3014857" cy="444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41EA-280C-43E9-9E31-2B99D4F4B378}">
      <dsp:nvSpPr>
        <dsp:cNvPr id="0" name=""/>
        <dsp:cNvSpPr/>
      </dsp:nvSpPr>
      <dsp:spPr>
        <a:xfrm>
          <a:off x="3090052" y="159197"/>
          <a:ext cx="3014857" cy="44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Мышцы туловища</a:t>
          </a:r>
          <a:endParaRPr lang="ru-RU" sz="1800" b="1" kern="1200" dirty="0"/>
        </a:p>
      </dsp:txBody>
      <dsp:txXfrm>
        <a:off x="3103077" y="172222"/>
        <a:ext cx="2988807" cy="418647"/>
      </dsp:txXfrm>
    </dsp:sp>
    <dsp:sp modelId="{2DF1AB17-DBA9-4F3E-A33F-7EBA4D2577BD}">
      <dsp:nvSpPr>
        <dsp:cNvPr id="0" name=""/>
        <dsp:cNvSpPr/>
      </dsp:nvSpPr>
      <dsp:spPr>
        <a:xfrm>
          <a:off x="679157" y="882297"/>
          <a:ext cx="1567954" cy="493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5A798-795D-4A78-9FB1-7ACFD0EDA8F3}">
      <dsp:nvSpPr>
        <dsp:cNvPr id="0" name=""/>
        <dsp:cNvSpPr/>
      </dsp:nvSpPr>
      <dsp:spPr>
        <a:xfrm>
          <a:off x="846115" y="1040907"/>
          <a:ext cx="1567954" cy="49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Дорсальной поверхности</a:t>
          </a:r>
          <a:endParaRPr lang="ru-RU" sz="1800" b="1" kern="1200" dirty="0"/>
        </a:p>
      </dsp:txBody>
      <dsp:txXfrm>
        <a:off x="860567" y="1055359"/>
        <a:ext cx="1539050" cy="464532"/>
      </dsp:txXfrm>
    </dsp:sp>
    <dsp:sp modelId="{403DF18F-15F5-43BB-9368-B899A39AAE08}">
      <dsp:nvSpPr>
        <dsp:cNvPr id="0" name=""/>
        <dsp:cNvSpPr/>
      </dsp:nvSpPr>
      <dsp:spPr>
        <a:xfrm>
          <a:off x="142135" y="1812746"/>
          <a:ext cx="2641997" cy="3945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466A9-3815-402F-857E-28557152C2AD}">
      <dsp:nvSpPr>
        <dsp:cNvPr id="0" name=""/>
        <dsp:cNvSpPr/>
      </dsp:nvSpPr>
      <dsp:spPr>
        <a:xfrm>
          <a:off x="309093" y="1971356"/>
          <a:ext cx="2641997" cy="394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Мышцы спины</a:t>
          </a:r>
          <a:endParaRPr lang="ru-RU" sz="1800" b="1" kern="1200" dirty="0"/>
        </a:p>
      </dsp:txBody>
      <dsp:txXfrm>
        <a:off x="320650" y="1982913"/>
        <a:ext cx="2618883" cy="371470"/>
      </dsp:txXfrm>
    </dsp:sp>
    <dsp:sp modelId="{C95FF545-8C4F-4368-94D6-ED584CCCD2A0}">
      <dsp:nvSpPr>
        <dsp:cNvPr id="0" name=""/>
        <dsp:cNvSpPr/>
      </dsp:nvSpPr>
      <dsp:spPr>
        <a:xfrm>
          <a:off x="3485344" y="882297"/>
          <a:ext cx="4696545" cy="493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C9F10-64F5-4B1B-8A5F-731F9ACD205A}">
      <dsp:nvSpPr>
        <dsp:cNvPr id="0" name=""/>
        <dsp:cNvSpPr/>
      </dsp:nvSpPr>
      <dsp:spPr>
        <a:xfrm>
          <a:off x="3652302" y="1040907"/>
          <a:ext cx="4696545" cy="49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Вентральной поверхности</a:t>
          </a:r>
          <a:endParaRPr lang="ru-RU" sz="1800" b="1" kern="1200" dirty="0"/>
        </a:p>
      </dsp:txBody>
      <dsp:txXfrm>
        <a:off x="3666754" y="1055359"/>
        <a:ext cx="4667641" cy="464532"/>
      </dsp:txXfrm>
    </dsp:sp>
    <dsp:sp modelId="{0A62B3AB-9B20-4250-9DCE-EB29BD21D92B}">
      <dsp:nvSpPr>
        <dsp:cNvPr id="0" name=""/>
        <dsp:cNvSpPr/>
      </dsp:nvSpPr>
      <dsp:spPr>
        <a:xfrm>
          <a:off x="3118048" y="1812746"/>
          <a:ext cx="1502620" cy="954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3CC94-29C3-4571-BCC3-584626AF1F0B}">
      <dsp:nvSpPr>
        <dsp:cNvPr id="0" name=""/>
        <dsp:cNvSpPr/>
      </dsp:nvSpPr>
      <dsp:spPr>
        <a:xfrm>
          <a:off x="3285006" y="1971356"/>
          <a:ext cx="1502620" cy="95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Мышцы груди</a:t>
          </a:r>
          <a:endParaRPr lang="ru-RU" sz="1800" b="1" kern="1200" dirty="0"/>
        </a:p>
      </dsp:txBody>
      <dsp:txXfrm>
        <a:off x="3312952" y="1999302"/>
        <a:ext cx="1446728" cy="898271"/>
      </dsp:txXfrm>
    </dsp:sp>
    <dsp:sp modelId="{335D2EB1-CEB2-4AE0-8EAD-A59747AFDF94}">
      <dsp:nvSpPr>
        <dsp:cNvPr id="0" name=""/>
        <dsp:cNvSpPr/>
      </dsp:nvSpPr>
      <dsp:spPr>
        <a:xfrm>
          <a:off x="4954584" y="1812746"/>
          <a:ext cx="1758065" cy="954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4CE2B-405E-4593-9862-CF385D19BD6D}">
      <dsp:nvSpPr>
        <dsp:cNvPr id="0" name=""/>
        <dsp:cNvSpPr/>
      </dsp:nvSpPr>
      <dsp:spPr>
        <a:xfrm>
          <a:off x="5121542" y="1971356"/>
          <a:ext cx="1758065" cy="95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Диафрагма</a:t>
          </a:r>
          <a:endParaRPr lang="ru-RU" sz="1800" b="1" kern="1200" dirty="0"/>
        </a:p>
      </dsp:txBody>
      <dsp:txXfrm>
        <a:off x="5149488" y="1999302"/>
        <a:ext cx="1702173" cy="898271"/>
      </dsp:txXfrm>
    </dsp:sp>
    <dsp:sp modelId="{CF901CD1-8DDA-467E-85CB-B317F7095D3F}">
      <dsp:nvSpPr>
        <dsp:cNvPr id="0" name=""/>
        <dsp:cNvSpPr/>
      </dsp:nvSpPr>
      <dsp:spPr>
        <a:xfrm>
          <a:off x="7046566" y="1812746"/>
          <a:ext cx="1502620" cy="954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78FD-0726-47E7-9401-AF46A764A5C7}">
      <dsp:nvSpPr>
        <dsp:cNvPr id="0" name=""/>
        <dsp:cNvSpPr/>
      </dsp:nvSpPr>
      <dsp:spPr>
        <a:xfrm>
          <a:off x="7213523" y="1971356"/>
          <a:ext cx="1502620" cy="95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Мышцы живота</a:t>
          </a:r>
          <a:endParaRPr lang="ru-RU" sz="1800" b="1" kern="1200" dirty="0"/>
        </a:p>
      </dsp:txBody>
      <dsp:txXfrm>
        <a:off x="7241469" y="1999302"/>
        <a:ext cx="1446728" cy="898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BB942-6170-4A96-8107-7418369E9A41}">
      <dsp:nvSpPr>
        <dsp:cNvPr id="0" name=""/>
        <dsp:cNvSpPr/>
      </dsp:nvSpPr>
      <dsp:spPr>
        <a:xfrm>
          <a:off x="7056337" y="1462330"/>
          <a:ext cx="859531" cy="27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8"/>
              </a:lnTo>
              <a:lnTo>
                <a:pt x="859531" y="185588"/>
              </a:lnTo>
              <a:lnTo>
                <a:pt x="859531" y="2723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1A191-DC7E-422E-AA3F-2DC969678A43}">
      <dsp:nvSpPr>
        <dsp:cNvPr id="0" name=""/>
        <dsp:cNvSpPr/>
      </dsp:nvSpPr>
      <dsp:spPr>
        <a:xfrm>
          <a:off x="6212832" y="1462330"/>
          <a:ext cx="843504" cy="272334"/>
        </a:xfrm>
        <a:custGeom>
          <a:avLst/>
          <a:gdLst/>
          <a:ahLst/>
          <a:cxnLst/>
          <a:rect l="0" t="0" r="0" b="0"/>
          <a:pathLst>
            <a:path>
              <a:moveTo>
                <a:pt x="843504" y="0"/>
              </a:moveTo>
              <a:lnTo>
                <a:pt x="843504" y="185588"/>
              </a:lnTo>
              <a:lnTo>
                <a:pt x="0" y="185588"/>
              </a:lnTo>
              <a:lnTo>
                <a:pt x="0" y="2723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E7436-2031-4A3B-B29A-A4754C5B69E4}">
      <dsp:nvSpPr>
        <dsp:cNvPr id="0" name=""/>
        <dsp:cNvSpPr/>
      </dsp:nvSpPr>
      <dsp:spPr>
        <a:xfrm>
          <a:off x="4852255" y="595385"/>
          <a:ext cx="2204081" cy="27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8"/>
              </a:lnTo>
              <a:lnTo>
                <a:pt x="2204081" y="185588"/>
              </a:lnTo>
              <a:lnTo>
                <a:pt x="2204081" y="2723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A2236-A33A-4976-BFA4-30B987851ECA}">
      <dsp:nvSpPr>
        <dsp:cNvPr id="0" name=""/>
        <dsp:cNvSpPr/>
      </dsp:nvSpPr>
      <dsp:spPr>
        <a:xfrm>
          <a:off x="2638378" y="1462330"/>
          <a:ext cx="1462100" cy="27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8"/>
              </a:lnTo>
              <a:lnTo>
                <a:pt x="1462100" y="185588"/>
              </a:lnTo>
              <a:lnTo>
                <a:pt x="1462100" y="2723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CDC57-CD5A-4212-8864-DDEDA108610C}">
      <dsp:nvSpPr>
        <dsp:cNvPr id="0" name=""/>
        <dsp:cNvSpPr/>
      </dsp:nvSpPr>
      <dsp:spPr>
        <a:xfrm>
          <a:off x="1385557" y="1462330"/>
          <a:ext cx="1252821" cy="272334"/>
        </a:xfrm>
        <a:custGeom>
          <a:avLst/>
          <a:gdLst/>
          <a:ahLst/>
          <a:cxnLst/>
          <a:rect l="0" t="0" r="0" b="0"/>
          <a:pathLst>
            <a:path>
              <a:moveTo>
                <a:pt x="1252821" y="0"/>
              </a:moveTo>
              <a:lnTo>
                <a:pt x="1252821" y="185588"/>
              </a:lnTo>
              <a:lnTo>
                <a:pt x="0" y="185588"/>
              </a:lnTo>
              <a:lnTo>
                <a:pt x="0" y="2723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46D35-07F4-4F6B-B758-D811BFD40F9E}">
      <dsp:nvSpPr>
        <dsp:cNvPr id="0" name=""/>
        <dsp:cNvSpPr/>
      </dsp:nvSpPr>
      <dsp:spPr>
        <a:xfrm>
          <a:off x="2638378" y="595385"/>
          <a:ext cx="2213876" cy="272334"/>
        </a:xfrm>
        <a:custGeom>
          <a:avLst/>
          <a:gdLst/>
          <a:ahLst/>
          <a:cxnLst/>
          <a:rect l="0" t="0" r="0" b="0"/>
          <a:pathLst>
            <a:path>
              <a:moveTo>
                <a:pt x="2213876" y="0"/>
              </a:moveTo>
              <a:lnTo>
                <a:pt x="2213876" y="185588"/>
              </a:lnTo>
              <a:lnTo>
                <a:pt x="0" y="185588"/>
              </a:lnTo>
              <a:lnTo>
                <a:pt x="0" y="2723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E9B7-44C8-45DC-B949-7DCB0E8EC59F}">
      <dsp:nvSpPr>
        <dsp:cNvPr id="0" name=""/>
        <dsp:cNvSpPr/>
      </dsp:nvSpPr>
      <dsp:spPr>
        <a:xfrm>
          <a:off x="3307696" y="775"/>
          <a:ext cx="3089117" cy="594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5BAA-489E-4D51-AF1B-5CE91E8D0D6B}">
      <dsp:nvSpPr>
        <dsp:cNvPr id="0" name=""/>
        <dsp:cNvSpPr/>
      </dsp:nvSpPr>
      <dsp:spPr>
        <a:xfrm>
          <a:off x="3411740" y="99616"/>
          <a:ext cx="3089117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Мышцы спины</a:t>
          </a:r>
          <a:endParaRPr lang="ru-RU" sz="2400" b="1" kern="1200" dirty="0"/>
        </a:p>
      </dsp:txBody>
      <dsp:txXfrm>
        <a:off x="3429156" y="117032"/>
        <a:ext cx="3054285" cy="559778"/>
      </dsp:txXfrm>
    </dsp:sp>
    <dsp:sp modelId="{251A13BB-0D6B-4F67-BEB5-57DFA7ED64B0}">
      <dsp:nvSpPr>
        <dsp:cNvPr id="0" name=""/>
        <dsp:cNvSpPr/>
      </dsp:nvSpPr>
      <dsp:spPr>
        <a:xfrm>
          <a:off x="1522941" y="867720"/>
          <a:ext cx="2230874" cy="594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9F16-8927-49F8-AF89-1E70406FCE03}">
      <dsp:nvSpPr>
        <dsp:cNvPr id="0" name=""/>
        <dsp:cNvSpPr/>
      </dsp:nvSpPr>
      <dsp:spPr>
        <a:xfrm>
          <a:off x="1626985" y="966561"/>
          <a:ext cx="2230874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Поверхностные</a:t>
          </a:r>
          <a:endParaRPr lang="ru-RU" sz="2000" b="1" kern="1200" dirty="0"/>
        </a:p>
      </dsp:txBody>
      <dsp:txXfrm>
        <a:off x="1644401" y="983977"/>
        <a:ext cx="2196042" cy="559778"/>
      </dsp:txXfrm>
    </dsp:sp>
    <dsp:sp modelId="{5E4F6515-34C3-41CF-B5CB-1360F17D852A}">
      <dsp:nvSpPr>
        <dsp:cNvPr id="0" name=""/>
        <dsp:cNvSpPr/>
      </dsp:nvSpPr>
      <dsp:spPr>
        <a:xfrm>
          <a:off x="27500" y="1734664"/>
          <a:ext cx="2716114" cy="594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269C9-C44C-49B4-B952-E6949A6E215A}">
      <dsp:nvSpPr>
        <dsp:cNvPr id="0" name=""/>
        <dsp:cNvSpPr/>
      </dsp:nvSpPr>
      <dsp:spPr>
        <a:xfrm>
          <a:off x="131544" y="1833506"/>
          <a:ext cx="2716114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Прикрепляющиеся к костям верхней конечности</a:t>
          </a:r>
          <a:endParaRPr lang="ru-RU" sz="1600" b="1" kern="1200" dirty="0"/>
        </a:p>
      </dsp:txBody>
      <dsp:txXfrm>
        <a:off x="148960" y="1850922"/>
        <a:ext cx="2681282" cy="559778"/>
      </dsp:txXfrm>
    </dsp:sp>
    <dsp:sp modelId="{D7364E51-6B9C-4F1F-9123-FE2E1A6C2C0D}">
      <dsp:nvSpPr>
        <dsp:cNvPr id="0" name=""/>
        <dsp:cNvSpPr/>
      </dsp:nvSpPr>
      <dsp:spPr>
        <a:xfrm>
          <a:off x="2951702" y="1734664"/>
          <a:ext cx="2297555" cy="594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950D9-6E57-4FD0-8CF9-6D98A83A3CB9}">
      <dsp:nvSpPr>
        <dsp:cNvPr id="0" name=""/>
        <dsp:cNvSpPr/>
      </dsp:nvSpPr>
      <dsp:spPr>
        <a:xfrm>
          <a:off x="3055745" y="1833506"/>
          <a:ext cx="2297555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Прикрепляющиеся к ребрам</a:t>
          </a:r>
          <a:endParaRPr lang="ru-RU" sz="1600" b="1" kern="1200" dirty="0"/>
        </a:p>
      </dsp:txBody>
      <dsp:txXfrm>
        <a:off x="3073161" y="1850922"/>
        <a:ext cx="2262723" cy="559778"/>
      </dsp:txXfrm>
    </dsp:sp>
    <dsp:sp modelId="{57021089-6289-48B4-B38A-9D8D17E10646}">
      <dsp:nvSpPr>
        <dsp:cNvPr id="0" name=""/>
        <dsp:cNvSpPr/>
      </dsp:nvSpPr>
      <dsp:spPr>
        <a:xfrm>
          <a:off x="5931105" y="867720"/>
          <a:ext cx="2250464" cy="594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C23E-05F3-4EBF-A23A-43BC7F95E458}">
      <dsp:nvSpPr>
        <dsp:cNvPr id="0" name=""/>
        <dsp:cNvSpPr/>
      </dsp:nvSpPr>
      <dsp:spPr>
        <a:xfrm>
          <a:off x="6035149" y="966561"/>
          <a:ext cx="2250464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глубокие</a:t>
          </a:r>
          <a:endParaRPr lang="ru-RU" sz="2000" b="1" kern="1200" dirty="0"/>
        </a:p>
      </dsp:txBody>
      <dsp:txXfrm>
        <a:off x="6052565" y="983977"/>
        <a:ext cx="2215632" cy="559778"/>
      </dsp:txXfrm>
    </dsp:sp>
    <dsp:sp modelId="{236BBCF2-9334-485B-88CE-32BD22612E37}">
      <dsp:nvSpPr>
        <dsp:cNvPr id="0" name=""/>
        <dsp:cNvSpPr/>
      </dsp:nvSpPr>
      <dsp:spPr>
        <a:xfrm>
          <a:off x="5457345" y="1734664"/>
          <a:ext cx="1510974" cy="594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A3273-2E1C-4586-BF22-361D3DE6B4F5}">
      <dsp:nvSpPr>
        <dsp:cNvPr id="0" name=""/>
        <dsp:cNvSpPr/>
      </dsp:nvSpPr>
      <dsp:spPr>
        <a:xfrm>
          <a:off x="5561388" y="1833506"/>
          <a:ext cx="1510974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Длинные</a:t>
          </a:r>
          <a:endParaRPr lang="ru-RU" sz="1600" b="1" kern="1200" dirty="0"/>
        </a:p>
      </dsp:txBody>
      <dsp:txXfrm>
        <a:off x="5578804" y="1850922"/>
        <a:ext cx="1476142" cy="559778"/>
      </dsp:txXfrm>
    </dsp:sp>
    <dsp:sp modelId="{161D5525-39FC-42CC-B3E0-AF5082F8947D}">
      <dsp:nvSpPr>
        <dsp:cNvPr id="0" name=""/>
        <dsp:cNvSpPr/>
      </dsp:nvSpPr>
      <dsp:spPr>
        <a:xfrm>
          <a:off x="7176407" y="1734664"/>
          <a:ext cx="1478922" cy="594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FC5D9-3FAC-4377-9C2B-66BBA8DD6E5C}">
      <dsp:nvSpPr>
        <dsp:cNvPr id="0" name=""/>
        <dsp:cNvSpPr/>
      </dsp:nvSpPr>
      <dsp:spPr>
        <a:xfrm>
          <a:off x="7280451" y="1833506"/>
          <a:ext cx="1478922" cy="59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короткие</a:t>
          </a:r>
          <a:endParaRPr lang="ru-RU" sz="1600" b="1" kern="1200" dirty="0"/>
        </a:p>
      </dsp:txBody>
      <dsp:txXfrm>
        <a:off x="7297867" y="1850922"/>
        <a:ext cx="1444090" cy="5597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7436-2031-4A3B-B29A-A4754C5B69E4}">
      <dsp:nvSpPr>
        <dsp:cNvPr id="0" name=""/>
        <dsp:cNvSpPr/>
      </dsp:nvSpPr>
      <dsp:spPr>
        <a:xfrm>
          <a:off x="3334651" y="683727"/>
          <a:ext cx="1633137" cy="30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47"/>
              </a:lnTo>
              <a:lnTo>
                <a:pt x="1633137" y="209247"/>
              </a:lnTo>
              <a:lnTo>
                <a:pt x="1633137" y="3070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46D35-07F4-4F6B-B758-D811BFD40F9E}">
      <dsp:nvSpPr>
        <dsp:cNvPr id="0" name=""/>
        <dsp:cNvSpPr/>
      </dsp:nvSpPr>
      <dsp:spPr>
        <a:xfrm>
          <a:off x="1516225" y="683727"/>
          <a:ext cx="1818425" cy="307052"/>
        </a:xfrm>
        <a:custGeom>
          <a:avLst/>
          <a:gdLst/>
          <a:ahLst/>
          <a:cxnLst/>
          <a:rect l="0" t="0" r="0" b="0"/>
          <a:pathLst>
            <a:path>
              <a:moveTo>
                <a:pt x="1818425" y="0"/>
              </a:moveTo>
              <a:lnTo>
                <a:pt x="1818425" y="209247"/>
              </a:lnTo>
              <a:lnTo>
                <a:pt x="0" y="209247"/>
              </a:lnTo>
              <a:lnTo>
                <a:pt x="0" y="3070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E9B7-44C8-45DC-B949-7DCB0E8EC59F}">
      <dsp:nvSpPr>
        <dsp:cNvPr id="0" name=""/>
        <dsp:cNvSpPr/>
      </dsp:nvSpPr>
      <dsp:spPr>
        <a:xfrm>
          <a:off x="1357323" y="13314"/>
          <a:ext cx="3954655" cy="670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5BAA-489E-4D51-AF1B-5CE91E8D0D6B}">
      <dsp:nvSpPr>
        <dsp:cNvPr id="0" name=""/>
        <dsp:cNvSpPr/>
      </dsp:nvSpPr>
      <dsp:spPr>
        <a:xfrm>
          <a:off x="1474631" y="124756"/>
          <a:ext cx="3954655" cy="6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Фасции спины</a:t>
          </a:r>
          <a:endParaRPr lang="ru-RU" sz="2400" b="1" kern="1200" dirty="0"/>
        </a:p>
      </dsp:txBody>
      <dsp:txXfrm>
        <a:off x="1494267" y="144392"/>
        <a:ext cx="3915383" cy="631141"/>
      </dsp:txXfrm>
    </dsp:sp>
    <dsp:sp modelId="{251A13BB-0D6B-4F67-BEB5-57DFA7ED64B0}">
      <dsp:nvSpPr>
        <dsp:cNvPr id="0" name=""/>
        <dsp:cNvSpPr/>
      </dsp:nvSpPr>
      <dsp:spPr>
        <a:xfrm>
          <a:off x="395" y="990780"/>
          <a:ext cx="3031660" cy="6704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9F16-8927-49F8-AF89-1E70406FCE03}">
      <dsp:nvSpPr>
        <dsp:cNvPr id="0" name=""/>
        <dsp:cNvSpPr/>
      </dsp:nvSpPr>
      <dsp:spPr>
        <a:xfrm>
          <a:off x="117703" y="1102222"/>
          <a:ext cx="3031660" cy="6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Поверхностная (подкожная)</a:t>
          </a:r>
          <a:endParaRPr lang="ru-RU" sz="2000" b="1" kern="1200" dirty="0"/>
        </a:p>
      </dsp:txBody>
      <dsp:txXfrm>
        <a:off x="137339" y="1121858"/>
        <a:ext cx="2992388" cy="631141"/>
      </dsp:txXfrm>
    </dsp:sp>
    <dsp:sp modelId="{57021089-6289-48B4-B38A-9D8D17E10646}">
      <dsp:nvSpPr>
        <dsp:cNvPr id="0" name=""/>
        <dsp:cNvSpPr/>
      </dsp:nvSpPr>
      <dsp:spPr>
        <a:xfrm>
          <a:off x="3266671" y="990780"/>
          <a:ext cx="3402235" cy="6704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C23E-05F3-4EBF-A23A-43BC7F95E458}">
      <dsp:nvSpPr>
        <dsp:cNvPr id="0" name=""/>
        <dsp:cNvSpPr/>
      </dsp:nvSpPr>
      <dsp:spPr>
        <a:xfrm>
          <a:off x="3383979" y="1102222"/>
          <a:ext cx="3402235" cy="6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глубокая</a:t>
          </a:r>
          <a:endParaRPr lang="ru-RU" sz="2000" b="1" kern="1200" dirty="0"/>
        </a:p>
      </dsp:txBody>
      <dsp:txXfrm>
        <a:off x="3403615" y="1121858"/>
        <a:ext cx="3362963" cy="63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2B6A-3884-43A5-8B53-3030D496751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E695-BC89-40D2-93E2-6345E27C0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3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3DF32-06AD-4118-A24F-CF4768610B2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A9922-89C1-4EC3-BEF2-C094E239C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6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83F61-7148-4C8F-A396-EF4E91D2735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50443" y="9429091"/>
            <a:ext cx="2945659" cy="4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24684E-F674-41CC-A0EF-5D6E7F506E69}" type="slidenum">
              <a:rPr lang="ru-RU" altLang="ru-RU" sz="1200">
                <a:cs typeface="Arial" charset="0"/>
              </a:rPr>
              <a:pPr algn="r"/>
              <a:t>2</a:t>
            </a:fld>
            <a:endParaRPr lang="ru-RU" altLang="ru-RU" sz="1200"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88B"/>
            </a:gs>
            <a:gs pos="100000">
              <a:srgbClr val="FFDDD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1AF9-73C4-4F56-96EA-F92D5EAD544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572AC-EFD5-4A40-A3F8-AE3D9FAF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52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55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0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61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64.jpe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66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72.jpeg"/><Relationship Id="rId7" Type="http://schemas.openxmlformats.org/officeDocument/2006/relationships/diagramColors" Target="../diagrams/colors23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microsoft.com/office/2007/relationships/diagramDrawing" Target="../diagrams/drawing25.xml"/><Relationship Id="rId3" Type="http://schemas.openxmlformats.org/officeDocument/2006/relationships/image" Target="../media/image75.jpeg"/><Relationship Id="rId7" Type="http://schemas.openxmlformats.org/officeDocument/2006/relationships/diagramColors" Target="../diagrams/colors24.xml"/><Relationship Id="rId12" Type="http://schemas.openxmlformats.org/officeDocument/2006/relationships/diagramColors" Target="../diagrams/colors25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11" Type="http://schemas.openxmlformats.org/officeDocument/2006/relationships/diagramQuickStyle" Target="../diagrams/quickStyle25.xml"/><Relationship Id="rId5" Type="http://schemas.openxmlformats.org/officeDocument/2006/relationships/diagramLayout" Target="../diagrams/layout24.xml"/><Relationship Id="rId10" Type="http://schemas.openxmlformats.org/officeDocument/2006/relationships/diagramLayout" Target="../diagrams/layout25.xml"/><Relationship Id="rId4" Type="http://schemas.openxmlformats.org/officeDocument/2006/relationships/diagramData" Target="../diagrams/data24.xml"/><Relationship Id="rId9" Type="http://schemas.openxmlformats.org/officeDocument/2006/relationships/diagramData" Target="../diagrams/data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77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76.jpeg"/><Relationship Id="rId12" Type="http://schemas.microsoft.com/office/2007/relationships/diagramDrawing" Target="../diagrams/drawing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0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78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81.jpeg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13" Type="http://schemas.microsoft.com/office/2007/relationships/diagramDrawing" Target="../diagrams/drawing30.xml"/><Relationship Id="rId3" Type="http://schemas.openxmlformats.org/officeDocument/2006/relationships/image" Target="../media/image85.jpeg"/><Relationship Id="rId7" Type="http://schemas.openxmlformats.org/officeDocument/2006/relationships/diagramColors" Target="../diagrams/colors29.xml"/><Relationship Id="rId12" Type="http://schemas.openxmlformats.org/officeDocument/2006/relationships/diagramColors" Target="../diagrams/colors30.xml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11" Type="http://schemas.openxmlformats.org/officeDocument/2006/relationships/diagramQuickStyle" Target="../diagrams/quickStyle30.xml"/><Relationship Id="rId5" Type="http://schemas.openxmlformats.org/officeDocument/2006/relationships/diagramLayout" Target="../diagrams/layout29.xml"/><Relationship Id="rId10" Type="http://schemas.openxmlformats.org/officeDocument/2006/relationships/diagramLayout" Target="../diagrams/layout30.xml"/><Relationship Id="rId4" Type="http://schemas.openxmlformats.org/officeDocument/2006/relationships/diagramData" Target="../diagrams/data29.xml"/><Relationship Id="rId9" Type="http://schemas.openxmlformats.org/officeDocument/2006/relationships/diagramData" Target="../diagrams/data30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87.jpeg"/><Relationship Id="rId7" Type="http://schemas.openxmlformats.org/officeDocument/2006/relationships/diagramColors" Target="../diagrams/colors31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diagramLayout" Target="../diagrams/layout32.xml"/><Relationship Id="rId7" Type="http://schemas.openxmlformats.org/officeDocument/2006/relationships/image" Target="../media/image88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gif"/><Relationship Id="rId13" Type="http://schemas.microsoft.com/office/2007/relationships/diagramDrawing" Target="../diagrams/drawing34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openxmlformats.org/officeDocument/2006/relationships/diagramColors" Target="../diagrams/colors34.xml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11" Type="http://schemas.openxmlformats.org/officeDocument/2006/relationships/diagramQuickStyle" Target="../diagrams/quickStyle34.xml"/><Relationship Id="rId5" Type="http://schemas.openxmlformats.org/officeDocument/2006/relationships/diagramQuickStyle" Target="../diagrams/quickStyle33.xml"/><Relationship Id="rId10" Type="http://schemas.openxmlformats.org/officeDocument/2006/relationships/diagramLayout" Target="../diagrams/layout34.xml"/><Relationship Id="rId4" Type="http://schemas.openxmlformats.org/officeDocument/2006/relationships/diagramLayout" Target="../diagrams/layout33.xml"/><Relationship Id="rId9" Type="http://schemas.openxmlformats.org/officeDocument/2006/relationships/diagramData" Target="../diagrams/data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diagramLayout" Target="../diagrams/layout35.xml"/><Relationship Id="rId7" Type="http://schemas.openxmlformats.org/officeDocument/2006/relationships/image" Target="../media/image92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52" y="476673"/>
            <a:ext cx="7772400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Мышцы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фасции туловища, конечностей. Основные топографические образования и клетчаточные пространства тела.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44624"/>
            <a:ext cx="14017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16632"/>
            <a:ext cx="640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анатомии и гистологии человека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доц. Ефремова В.П.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fremovavp\Desktop\Иптышев Музей+почка\DSC_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1994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1994"/>
            <a:ext cx="4749726" cy="20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38" y="3973830"/>
            <a:ext cx="4730839" cy="21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632" y="6449088"/>
            <a:ext cx="2133600" cy="365125"/>
          </a:xfrm>
        </p:spPr>
        <p:txBody>
          <a:bodyPr/>
          <a:lstStyle/>
          <a:p>
            <a:fld id="{9202781A-6F2D-4098-841C-723C6E87BF4C}" type="datetime1">
              <a:rPr lang="ru-RU" smtClean="0">
                <a:solidFill>
                  <a:schemeClr val="tx1"/>
                </a:solidFill>
              </a:rPr>
              <a:t>12.12.2017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500462" cy="4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Фасции шеи (по Международной анатомической терминологии), вид справа:</a:t>
            </a:r>
          </a:p>
          <a:p>
            <a:r>
              <a:rPr lang="ru-RU" sz="1600" b="1" dirty="0" smtClean="0"/>
              <a:t>1 - жевательная фасция; 2, 7 - подкожная мышца шеи (перерезана и отвернута); 3 - поднижнечелюстная слюнная железа; 4 - поверхностная пластинка фасции шеи; 5 - </a:t>
            </a:r>
            <a:r>
              <a:rPr lang="ru-RU" sz="1600" b="1" dirty="0" err="1" smtClean="0"/>
              <a:t>надгрудинное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межапоневротическое</a:t>
            </a:r>
            <a:r>
              <a:rPr lang="ru-RU" sz="1600" b="1" dirty="0" smtClean="0"/>
              <a:t> пространство; 6 - </a:t>
            </a:r>
            <a:r>
              <a:rPr lang="ru-RU" sz="1600" b="1" dirty="0" err="1" smtClean="0"/>
              <a:t>ключичногрудная</a:t>
            </a:r>
            <a:r>
              <a:rPr lang="ru-RU" sz="1600" b="1" dirty="0" smtClean="0"/>
              <a:t> фасция; 8, 12 - фасция шеи; 9 - </a:t>
            </a:r>
            <a:r>
              <a:rPr lang="ru-RU" sz="1600" b="1" dirty="0" err="1" smtClean="0"/>
              <a:t>претрахеальная</a:t>
            </a:r>
            <a:r>
              <a:rPr lang="ru-RU" sz="1600" b="1" dirty="0" smtClean="0"/>
              <a:t> пластинка фасции шеи; 10 - трапециевидная мышца; 11 - </a:t>
            </a:r>
            <a:r>
              <a:rPr lang="ru-RU" sz="1600" b="1" dirty="0" err="1" smtClean="0"/>
              <a:t>грудино-ключично-сосцевидная</a:t>
            </a:r>
            <a:r>
              <a:rPr lang="ru-RU" sz="1600" b="1" dirty="0" smtClean="0"/>
              <a:t> мышца</a:t>
            </a:r>
            <a:endParaRPr lang="ru-RU" sz="1600" b="1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6151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00496" y="928670"/>
            <a:ext cx="1764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fascia </a:t>
            </a:r>
            <a:r>
              <a:rPr lang="en-US" sz="1400" b="1" dirty="0" err="1" smtClean="0"/>
              <a:t>colli</a:t>
            </a:r>
            <a:r>
              <a:rPr lang="en-US" sz="1400" b="1" dirty="0" smtClean="0"/>
              <a:t> superficial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6173" y="714356"/>
            <a:ext cx="2127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</a:t>
            </a:r>
            <a:r>
              <a:rPr lang="it-IT" sz="1400" b="1" dirty="0" smtClean="0"/>
              <a:t>amina superficial fasciae </a:t>
            </a:r>
            <a:endParaRPr lang="ru-RU" sz="1400" b="1" dirty="0" smtClean="0"/>
          </a:p>
          <a:p>
            <a:r>
              <a:rPr lang="it-IT" sz="1400" b="1" dirty="0" smtClean="0"/>
              <a:t>colli propriae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214422"/>
            <a:ext cx="1971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lamina </a:t>
            </a:r>
            <a:r>
              <a:rPr lang="en-US" sz="1400" b="1" dirty="0" err="1" smtClean="0"/>
              <a:t>profunda</a:t>
            </a:r>
            <a:r>
              <a:rPr lang="en-US" sz="1400" b="1" dirty="0" smtClean="0"/>
              <a:t> fasciae</a:t>
            </a:r>
            <a:endParaRPr lang="ru-RU" sz="1400" b="1" dirty="0" smtClean="0"/>
          </a:p>
          <a:p>
            <a:r>
              <a:rPr lang="en-US" sz="1400" b="1" dirty="0" smtClean="0"/>
              <a:t> </a:t>
            </a:r>
            <a:r>
              <a:rPr lang="en-US" sz="1400" b="1" dirty="0" err="1" smtClean="0"/>
              <a:t>colli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propriae</a:t>
            </a:r>
            <a:r>
              <a:rPr lang="en-US" sz="1400" b="1" dirty="0" smtClean="0"/>
              <a:t> 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3834" y="1428736"/>
            <a:ext cx="1288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Fascia</a:t>
            </a:r>
          </a:p>
          <a:p>
            <a:r>
              <a:rPr lang="en-US" sz="1400" b="1" dirty="0" smtClean="0"/>
              <a:t> </a:t>
            </a:r>
            <a:r>
              <a:rPr lang="en-US" sz="1400" b="1" dirty="0" err="1" smtClean="0"/>
              <a:t>endocervicalis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214554"/>
            <a:ext cx="12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Fascia</a:t>
            </a:r>
          </a:p>
          <a:p>
            <a:r>
              <a:rPr lang="en-US" sz="1400" b="1" dirty="0" smtClean="0"/>
              <a:t> </a:t>
            </a:r>
            <a:r>
              <a:rPr lang="en-US" sz="1400" b="1" dirty="0" err="1" smtClean="0"/>
              <a:t>prevertebralis</a:t>
            </a:r>
            <a:endParaRPr lang="ru-RU" sz="1400" b="1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143372" y="0"/>
          <a:ext cx="4714908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yakrov.ru/userfiles/images/Bolezni/limfoma/simptomy-limfomy-sredosateniya/simptomylimfomysredosateni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37159"/>
            <a:ext cx="4283967" cy="30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tudfiles.net/html/2706/1158/html_lO6EzcAqDZ.BuVC/img-9hKkR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7" y="62329"/>
            <a:ext cx="4616474" cy="520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0337738"/>
              </p:ext>
            </p:extLst>
          </p:nvPr>
        </p:nvGraphicFramePr>
        <p:xfrm>
          <a:off x="4143372" y="0"/>
          <a:ext cx="4714908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82852" y="953052"/>
            <a:ext cx="4067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 – </a:t>
            </a:r>
            <a:r>
              <a:rPr lang="ru-RU" sz="1600" dirty="0" err="1"/>
              <a:t>надгрудинное</a:t>
            </a:r>
            <a:r>
              <a:rPr lang="ru-RU" sz="1600" dirty="0"/>
              <a:t> </a:t>
            </a:r>
            <a:r>
              <a:rPr lang="ru-RU" sz="1600" dirty="0" err="1"/>
              <a:t>межапоневротическое</a:t>
            </a:r>
            <a:r>
              <a:rPr lang="ru-RU" sz="1600" dirty="0"/>
              <a:t> пространство; </a:t>
            </a:r>
            <a:endParaRPr lang="ru-RU" sz="1600" dirty="0" smtClean="0"/>
          </a:p>
          <a:p>
            <a:r>
              <a:rPr lang="ru-RU" sz="1600" dirty="0" smtClean="0"/>
              <a:t>2 </a:t>
            </a:r>
            <a:r>
              <a:rPr lang="ru-RU" sz="1600" dirty="0"/>
              <a:t>– </a:t>
            </a:r>
            <a:r>
              <a:rPr lang="ru-RU" sz="1600" dirty="0" err="1"/>
              <a:t>превисцеральное</a:t>
            </a:r>
            <a:r>
              <a:rPr lang="ru-RU" sz="1600" dirty="0"/>
              <a:t> клетчаточное </a:t>
            </a:r>
            <a:r>
              <a:rPr lang="ru-RU" sz="1600" dirty="0" smtClean="0"/>
              <a:t>пространство; </a:t>
            </a:r>
          </a:p>
          <a:p>
            <a:r>
              <a:rPr lang="ru-RU" sz="1600" dirty="0" smtClean="0"/>
              <a:t>3 </a:t>
            </a:r>
            <a:r>
              <a:rPr lang="ru-RU" sz="1600" dirty="0"/>
              <a:t>– </a:t>
            </a:r>
            <a:r>
              <a:rPr lang="ru-RU" sz="1600" dirty="0" err="1"/>
              <a:t>ретротрахеальное</a:t>
            </a:r>
            <a:r>
              <a:rPr lang="ru-RU" sz="1600" dirty="0"/>
              <a:t> клетчаточное пространство; </a:t>
            </a:r>
            <a:endParaRPr lang="ru-RU" sz="1600" dirty="0" smtClean="0"/>
          </a:p>
          <a:p>
            <a:r>
              <a:rPr lang="ru-RU" sz="1600" dirty="0" smtClean="0"/>
              <a:t>4 </a:t>
            </a:r>
            <a:r>
              <a:rPr lang="ru-RU" sz="1600" dirty="0"/>
              <a:t>– </a:t>
            </a:r>
            <a:r>
              <a:rPr lang="ru-RU" sz="1600" dirty="0" err="1"/>
              <a:t>ретровисцеральное</a:t>
            </a:r>
            <a:r>
              <a:rPr lang="ru-RU" sz="1600" dirty="0"/>
              <a:t> клетчаточное пространство; </a:t>
            </a:r>
            <a:endParaRPr lang="ru-RU" sz="1600" dirty="0" smtClean="0"/>
          </a:p>
          <a:p>
            <a:r>
              <a:rPr lang="ru-RU" sz="1600" dirty="0" smtClean="0"/>
              <a:t>5 </a:t>
            </a:r>
            <a:r>
              <a:rPr lang="ru-RU" sz="1600" dirty="0"/>
              <a:t>– </a:t>
            </a:r>
            <a:r>
              <a:rPr lang="ru-RU" sz="1600" dirty="0" err="1"/>
              <a:t>предпозвоночное</a:t>
            </a:r>
            <a:r>
              <a:rPr lang="ru-RU" sz="1600" dirty="0"/>
              <a:t> клетчаточное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400095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1604421"/>
              </p:ext>
            </p:extLst>
          </p:nvPr>
        </p:nvGraphicFramePr>
        <p:xfrm>
          <a:off x="285720" y="142852"/>
          <a:ext cx="8858280" cy="292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00438"/>
            <a:ext cx="1866917" cy="320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3536843"/>
            <a:ext cx="2279563" cy="32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056" y="3571876"/>
            <a:ext cx="2085052" cy="169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6296" y="3571876"/>
            <a:ext cx="18573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14290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496"/>
            <a:ext cx="2143140" cy="346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2857496"/>
            <a:ext cx="1785950" cy="351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2714620"/>
            <a:ext cx="1857388" cy="403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7286644" y="3000372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85852" y="0"/>
          <a:ext cx="678661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568" y="1856477"/>
            <a:ext cx="359796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3444" y="1984847"/>
            <a:ext cx="3771684" cy="43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5827"/>
            <a:ext cx="8427980" cy="47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88640"/>
            <a:ext cx="319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Грудопоясничная фасция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88637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9378"/>
            <a:ext cx="8485776" cy="63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810881" cy="556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Поясничные грыжи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14290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28934"/>
            <a:ext cx="2409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928934"/>
            <a:ext cx="24021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2928934"/>
            <a:ext cx="34004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214290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7" y="2714618"/>
            <a:ext cx="6421381" cy="41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80808"/>
                </a:solidFill>
                <a:latin typeface="Times New Roman" pitchFamily="18" charset="0"/>
              </a:rPr>
              <a:t>План лекции: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824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Актуальность темы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Классификация мышц головы и шеи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Фасции и клетчаточные пространства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Классификация мышц туловища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Топографические образования туловища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Классификация мышц конечностей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Топографические образования конечностей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dirty="0" smtClean="0">
                <a:solidFill>
                  <a:srgbClr val="080808"/>
                </a:solidFill>
              </a:rPr>
              <a:t>Выводы</a:t>
            </a:r>
          </a:p>
          <a:p>
            <a:pPr eaLnBrk="1" hangingPunct="1"/>
            <a:endParaRPr lang="ru-RU" altLang="ru-RU" sz="2400" dirty="0" smtClean="0">
              <a:solidFill>
                <a:srgbClr val="080808"/>
              </a:solidFill>
            </a:endParaRPr>
          </a:p>
          <a:p>
            <a:pPr eaLnBrk="1" hangingPunct="1"/>
            <a:endParaRPr lang="ru-RU" altLang="ru-RU" sz="2400" dirty="0" smtClean="0">
              <a:solidFill>
                <a:srgbClr val="080808"/>
              </a:solidFill>
            </a:endParaRPr>
          </a:p>
        </p:txBody>
      </p:sp>
      <p:sp>
        <p:nvSpPr>
          <p:cNvPr id="4100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C38721-6E84-4CB2-B04F-2794DA45D862}" type="datetime1">
              <a:rPr lang="ru-RU" altLang="ru-RU" smtClean="0"/>
              <a:pPr/>
              <a:t>12.12.2017</a:t>
            </a:fld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416484" cy="567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Поверхностная фасция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8947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071966" cy="56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35325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Собственная фасция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21429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Внутригрудная фасция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Области живота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93467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 - </a:t>
            </a:r>
            <a:r>
              <a:rPr lang="en-US" b="1" dirty="0" err="1"/>
              <a:t>epigastrium</a:t>
            </a:r>
            <a:r>
              <a:rPr lang="en-US" b="1" dirty="0"/>
              <a:t>; II - </a:t>
            </a:r>
            <a:r>
              <a:rPr lang="en-US" b="1" dirty="0" err="1"/>
              <a:t>mesogastrium</a:t>
            </a:r>
            <a:r>
              <a:rPr lang="en-US" b="1" dirty="0"/>
              <a:t>; III - </a:t>
            </a:r>
            <a:r>
              <a:rPr lang="en-US" b="1" dirty="0" err="1"/>
              <a:t>hypogastrium</a:t>
            </a:r>
            <a:r>
              <a:rPr lang="en-US" b="1" dirty="0"/>
              <a:t>.</a:t>
            </a:r>
          </a:p>
          <a:p>
            <a:r>
              <a:rPr lang="en-US" b="1" dirty="0"/>
              <a:t>1 - </a:t>
            </a:r>
            <a:r>
              <a:rPr lang="en-US" b="1" dirty="0" err="1"/>
              <a:t>regio</a:t>
            </a:r>
            <a:r>
              <a:rPr lang="en-US" b="1" dirty="0"/>
              <a:t> </a:t>
            </a:r>
            <a:r>
              <a:rPr lang="en-US" b="1" dirty="0" err="1"/>
              <a:t>hypochondrica</a:t>
            </a:r>
            <a:r>
              <a:rPr lang="en-US" b="1" dirty="0"/>
              <a:t> </a:t>
            </a:r>
            <a:r>
              <a:rPr lang="en-US" b="1" dirty="0" err="1"/>
              <a:t>dextra</a:t>
            </a:r>
            <a:r>
              <a:rPr lang="en-US" b="1" dirty="0"/>
              <a:t>; 2 - </a:t>
            </a:r>
            <a:r>
              <a:rPr lang="en-US" b="1" dirty="0" err="1"/>
              <a:t>regio</a:t>
            </a:r>
            <a:r>
              <a:rPr lang="en-US" b="1" dirty="0"/>
              <a:t> </a:t>
            </a:r>
            <a:r>
              <a:rPr lang="en-US" b="1" dirty="0" err="1"/>
              <a:t>epigastrica</a:t>
            </a:r>
            <a:r>
              <a:rPr lang="en-US" b="1" dirty="0"/>
              <a:t>; 3 - </a:t>
            </a:r>
            <a:r>
              <a:rPr lang="en-US" b="1" dirty="0" err="1"/>
              <a:t>regio</a:t>
            </a:r>
            <a:r>
              <a:rPr lang="en-US" b="1" dirty="0"/>
              <a:t> </a:t>
            </a:r>
            <a:r>
              <a:rPr lang="en-US" b="1" dirty="0" err="1"/>
              <a:t>umbilicalis</a:t>
            </a:r>
            <a:r>
              <a:rPr lang="en-US" b="1" dirty="0"/>
              <a:t>; 4 - </a:t>
            </a:r>
            <a:r>
              <a:rPr lang="en-US" b="1" dirty="0" err="1"/>
              <a:t>regio</a:t>
            </a:r>
            <a:r>
              <a:rPr lang="en-US" b="1" dirty="0"/>
              <a:t> </a:t>
            </a:r>
            <a:r>
              <a:rPr lang="en-US" b="1" dirty="0" err="1"/>
              <a:t>abdominalis</a:t>
            </a:r>
            <a:r>
              <a:rPr lang="en-US" b="1" dirty="0"/>
              <a:t> </a:t>
            </a:r>
            <a:r>
              <a:rPr lang="en-US" b="1" dirty="0" err="1"/>
              <a:t>lateralis</a:t>
            </a:r>
            <a:r>
              <a:rPr lang="en-US" b="1" dirty="0"/>
              <a:t> </a:t>
            </a:r>
            <a:r>
              <a:rPr lang="en-US" b="1" dirty="0" err="1"/>
              <a:t>sinistra</a:t>
            </a:r>
            <a:r>
              <a:rPr lang="en-US" b="1" dirty="0"/>
              <a:t>; 5 - </a:t>
            </a:r>
            <a:r>
              <a:rPr lang="en-US" b="1" dirty="0" err="1"/>
              <a:t>regio</a:t>
            </a:r>
            <a:r>
              <a:rPr lang="en-US" b="1" dirty="0"/>
              <a:t> </a:t>
            </a:r>
            <a:r>
              <a:rPr lang="en-US" b="1" dirty="0" err="1"/>
              <a:t>inguinalis</a:t>
            </a:r>
            <a:r>
              <a:rPr lang="en-US" b="1" dirty="0"/>
              <a:t> </a:t>
            </a:r>
            <a:r>
              <a:rPr lang="en-US" b="1" dirty="0" err="1"/>
              <a:t>sinistra</a:t>
            </a:r>
            <a:r>
              <a:rPr lang="en-US" b="1" dirty="0"/>
              <a:t>; 6 - </a:t>
            </a:r>
            <a:r>
              <a:rPr lang="en-US" b="1" dirty="0" err="1"/>
              <a:t>regio</a:t>
            </a:r>
            <a:r>
              <a:rPr lang="en-US" b="1" dirty="0"/>
              <a:t> </a:t>
            </a:r>
            <a:r>
              <a:rPr lang="en-US" b="1" dirty="0" err="1"/>
              <a:t>pubica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870118" cy="46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4481512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5768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15404" y="17859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86842" y="321468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86842" y="357187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867772" y="4500570"/>
            <a:ext cx="2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86842" y="485776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286124"/>
            <a:ext cx="319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3214686"/>
            <a:ext cx="326517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1643050"/>
            <a:ext cx="3081094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2571768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1955" y="1071546"/>
            <a:ext cx="70820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620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214282" y="0"/>
          <a:ext cx="550072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38" y="2071678"/>
            <a:ext cx="4105822" cy="38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550072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643446"/>
            <a:ext cx="282311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857364"/>
            <a:ext cx="45477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0"/>
            <a:ext cx="2714644" cy="243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2571744"/>
            <a:ext cx="2779710" cy="19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550072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500174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Щелевидное пространство над паховой связкой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Содержит у мужчин семенной канатик, у женщин – круглую связку матки</a:t>
            </a:r>
            <a:endParaRPr lang="ru-RU" sz="20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325505"/>
            <a:ext cx="3354378" cy="41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357430"/>
            <a:ext cx="3357586" cy="407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550072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0"/>
            <a:ext cx="2285485" cy="350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3564791"/>
            <a:ext cx="30003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Поперечное </a:t>
            </a:r>
            <a:r>
              <a:rPr lang="ru-RU" b="1" dirty="0"/>
              <a:t>сечение пахового канала; </a:t>
            </a:r>
            <a:endParaRPr lang="ru-RU" b="1" dirty="0" smtClean="0"/>
          </a:p>
          <a:p>
            <a:r>
              <a:rPr lang="ru-RU" b="1" dirty="0" smtClean="0"/>
              <a:t>1 </a:t>
            </a:r>
            <a:r>
              <a:rPr lang="ru-RU" b="1" dirty="0"/>
              <a:t>— </a:t>
            </a:r>
            <a:r>
              <a:rPr lang="en-US" b="1" dirty="0"/>
              <a:t>m. </a:t>
            </a:r>
            <a:r>
              <a:rPr lang="en-US" b="1" dirty="0" err="1"/>
              <a:t>obliquus</a:t>
            </a:r>
            <a:r>
              <a:rPr lang="en-US" b="1" dirty="0"/>
              <a:t> </a:t>
            </a:r>
            <a:r>
              <a:rPr lang="en-US" b="1" dirty="0" err="1"/>
              <a:t>abdominis</a:t>
            </a:r>
            <a:r>
              <a:rPr lang="en-US" b="1" dirty="0"/>
              <a:t> </a:t>
            </a:r>
            <a:r>
              <a:rPr lang="en-US" b="1" dirty="0" err="1"/>
              <a:t>internus</a:t>
            </a:r>
            <a:r>
              <a:rPr lang="en-US" b="1" dirty="0"/>
              <a:t>; 2 — m. </a:t>
            </a:r>
            <a:r>
              <a:rPr lang="en-US" b="1" dirty="0" err="1"/>
              <a:t>obliquus</a:t>
            </a:r>
            <a:r>
              <a:rPr lang="en-US" b="1" dirty="0"/>
              <a:t> </a:t>
            </a:r>
            <a:r>
              <a:rPr lang="en-US" b="1" dirty="0" err="1"/>
              <a:t>abdominis</a:t>
            </a:r>
            <a:r>
              <a:rPr lang="en-US" b="1" dirty="0"/>
              <a:t> </a:t>
            </a:r>
            <a:r>
              <a:rPr lang="en-US" b="1" dirty="0" err="1"/>
              <a:t>externus</a:t>
            </a:r>
            <a:r>
              <a:rPr lang="en-US" b="1" dirty="0"/>
              <a:t>; 3 — </a:t>
            </a:r>
            <a:r>
              <a:rPr lang="en-US" b="1" dirty="0" err="1"/>
              <a:t>funiculus</a:t>
            </a:r>
            <a:r>
              <a:rPr lang="en-US" b="1" dirty="0"/>
              <a:t> </a:t>
            </a:r>
            <a:r>
              <a:rPr lang="en-US" b="1" dirty="0" err="1"/>
              <a:t>spermaticus</a:t>
            </a:r>
            <a:r>
              <a:rPr lang="en-US" b="1" dirty="0"/>
              <a:t>; 4 — f. </a:t>
            </a:r>
            <a:r>
              <a:rPr lang="en-US" b="1" dirty="0" err="1"/>
              <a:t>transversa</a:t>
            </a:r>
            <a:r>
              <a:rPr lang="en-US" b="1" dirty="0"/>
              <a:t>; 5 — </a:t>
            </a:r>
            <a:r>
              <a:rPr lang="en-US" b="1" dirty="0" err="1"/>
              <a:t>lig</a:t>
            </a:r>
            <a:r>
              <a:rPr lang="en-US" b="1" dirty="0"/>
              <a:t>. </a:t>
            </a:r>
            <a:r>
              <a:rPr lang="en-US" b="1" dirty="0" err="1"/>
              <a:t>inguinale</a:t>
            </a:r>
            <a:r>
              <a:rPr lang="en-US" b="1" dirty="0"/>
              <a:t>; 5 — </a:t>
            </a:r>
            <a:r>
              <a:rPr lang="en-US" b="1" dirty="0" err="1"/>
              <a:t>anulus</a:t>
            </a:r>
            <a:r>
              <a:rPr lang="en-US" b="1" dirty="0"/>
              <a:t> </a:t>
            </a:r>
            <a:r>
              <a:rPr lang="en-US" b="1" dirty="0" err="1"/>
              <a:t>inguinalis</a:t>
            </a:r>
            <a:r>
              <a:rPr lang="en-US" b="1" dirty="0"/>
              <a:t> </a:t>
            </a:r>
            <a:r>
              <a:rPr lang="en-US" b="1" dirty="0" err="1"/>
              <a:t>profundus</a:t>
            </a:r>
            <a:r>
              <a:rPr lang="en-US" b="1" dirty="0"/>
              <a:t>; 7 — </a:t>
            </a:r>
            <a:r>
              <a:rPr lang="en-US" b="1" dirty="0" err="1"/>
              <a:t>peritonaeum</a:t>
            </a:r>
            <a:r>
              <a:rPr lang="en-US" b="1" dirty="0"/>
              <a:t>; 8 — m. </a:t>
            </a:r>
            <a:r>
              <a:rPr lang="en-US" b="1" dirty="0" err="1"/>
              <a:t>transversus</a:t>
            </a:r>
            <a:r>
              <a:rPr lang="en-US" b="1" dirty="0"/>
              <a:t> </a:t>
            </a:r>
            <a:r>
              <a:rPr lang="en-US" b="1" dirty="0" err="1"/>
              <a:t>abdominis</a:t>
            </a:r>
            <a:r>
              <a:rPr lang="en-US" b="1" dirty="0"/>
              <a:t>.</a:t>
            </a:r>
            <a:endParaRPr lang="ru-RU" b="1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571612"/>
            <a:ext cx="4357718" cy="51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9076"/>
            <a:ext cx="3803696" cy="489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214282" y="0"/>
          <a:ext cx="550072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000240"/>
            <a:ext cx="4421581" cy="39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142873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поверхностное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150017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глубокое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1604421"/>
              </p:ext>
            </p:extLst>
          </p:nvPr>
        </p:nvGraphicFramePr>
        <p:xfrm>
          <a:off x="285720" y="142852"/>
          <a:ext cx="885828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8176"/>
            <a:ext cx="4013927" cy="421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176"/>
            <a:ext cx="4650546" cy="42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91302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838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0" y="714356"/>
          <a:ext cx="550072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9706682"/>
              </p:ext>
            </p:extLst>
          </p:nvPr>
        </p:nvGraphicFramePr>
        <p:xfrm>
          <a:off x="6896" y="31852"/>
          <a:ext cx="8637070" cy="225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3001926"/>
            <a:ext cx="1803072" cy="37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0032" y="3060247"/>
            <a:ext cx="1425910" cy="363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356992"/>
            <a:ext cx="2153983" cy="328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99792" y="3060247"/>
            <a:ext cx="1514991" cy="366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2602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Передние (сгибатели)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Задние (разгибатели)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74208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Передние (сгибатели)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Задние (разгибатели)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60773" y="234888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Мышцы большого пальца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Мышцы мизинца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/>
              <a:t>Средняя группа</a:t>
            </a:r>
            <a:endParaRPr lang="ru-RU" sz="1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32" y="116632"/>
            <a:ext cx="53134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6" y="2571744"/>
            <a:ext cx="4503774" cy="404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89706682"/>
              </p:ext>
            </p:extLst>
          </p:nvPr>
        </p:nvGraphicFramePr>
        <p:xfrm>
          <a:off x="6896" y="31852"/>
          <a:ext cx="3565630" cy="225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1999" y="2780928"/>
            <a:ext cx="4486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Межмышечные перегородки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Костно-фиброзные футляры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Фиброзный футляр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3280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4643446"/>
            <a:ext cx="50720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Трехстороннее </a:t>
            </a:r>
            <a:r>
              <a:rPr lang="ru-RU" sz="1600" b="1" dirty="0"/>
              <a:t>отверстие (А) ограничено:</a:t>
            </a:r>
          </a:p>
          <a:p>
            <a:r>
              <a:rPr lang="ru-RU" sz="1400" b="1" dirty="0"/>
              <a:t>Сверху – краем малой круглой мышцы</a:t>
            </a:r>
          </a:p>
          <a:p>
            <a:r>
              <a:rPr lang="ru-RU" sz="1400" b="1" dirty="0"/>
              <a:t>Снизу – краем большой круглой мышцы;</a:t>
            </a:r>
          </a:p>
          <a:p>
            <a:r>
              <a:rPr lang="ru-RU" sz="1400" b="1" dirty="0" err="1"/>
              <a:t>Латерально</a:t>
            </a:r>
            <a:r>
              <a:rPr lang="ru-RU" sz="1400" b="1" dirty="0"/>
              <a:t> – длинной головкой трехглавой мышцы плеча;</a:t>
            </a:r>
          </a:p>
          <a:p>
            <a:r>
              <a:rPr lang="ru-RU" sz="1600" b="1" dirty="0"/>
              <a:t>Четырехстороннее отверстие (Б) ограничено:</a:t>
            </a:r>
          </a:p>
          <a:p>
            <a:r>
              <a:rPr lang="ru-RU" sz="1400" b="1" dirty="0" err="1"/>
              <a:t>Медиально</a:t>
            </a:r>
            <a:r>
              <a:rPr lang="ru-RU" sz="1400" b="1" dirty="0"/>
              <a:t> – длинной головкой трехглавой мышцы плеча;</a:t>
            </a:r>
          </a:p>
          <a:p>
            <a:r>
              <a:rPr lang="ru-RU" sz="1400" b="1" dirty="0" err="1"/>
              <a:t>Латерально</a:t>
            </a:r>
            <a:r>
              <a:rPr lang="ru-RU" sz="1400" b="1" dirty="0"/>
              <a:t> – хирургической шейкой плечевой кости;</a:t>
            </a:r>
          </a:p>
          <a:p>
            <a:r>
              <a:rPr lang="ru-RU" sz="1400" b="1" dirty="0"/>
              <a:t>Сверху – краем малой круглой мышцы;</a:t>
            </a:r>
          </a:p>
          <a:p>
            <a:r>
              <a:rPr lang="ru-RU" sz="1400" b="1" dirty="0"/>
              <a:t>Снизу – краем большой круглой мышцы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07729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/>
        </p:nvGraphicFramePr>
        <p:xfrm>
          <a:off x="0" y="142852"/>
          <a:ext cx="442912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753914" cy="51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39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Треугольники передней стенки подмышечной впадины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42107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000108"/>
            <a:ext cx="4236715" cy="551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478632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 – ключично-грудной треугольник, </a:t>
            </a:r>
          </a:p>
          <a:p>
            <a:r>
              <a:rPr lang="ru-RU" sz="2000" b="1" dirty="0" smtClean="0"/>
              <a:t>Б – грудной треугольник, </a:t>
            </a:r>
          </a:p>
          <a:p>
            <a:r>
              <a:rPr lang="ru-RU" sz="2000" b="1" dirty="0" smtClean="0"/>
              <a:t>В - подгрудной треугольник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0160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9867"/>
            <a:ext cx="2596226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05619429"/>
              </p:ext>
            </p:extLst>
          </p:nvPr>
        </p:nvGraphicFramePr>
        <p:xfrm>
          <a:off x="214282" y="0"/>
          <a:ext cx="349362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5326"/>
            <a:ext cx="3429740" cy="50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0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Стенки </a:t>
            </a:r>
            <a:r>
              <a:rPr lang="ru-RU" sz="1600" b="1" dirty="0" smtClean="0"/>
              <a:t>канала образуются</a:t>
            </a:r>
            <a:r>
              <a:rPr lang="ru-RU" sz="16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бороздой лучевого нерва на диафизе плечевой кости;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латеральной головкой трехглавой мышцы плеча;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медиальной головкой трехглавой мышцы плеча.</a:t>
            </a:r>
          </a:p>
        </p:txBody>
      </p:sp>
    </p:spTree>
    <p:extLst>
      <p:ext uri="{BB962C8B-B14F-4D97-AF65-F5344CB8AC3E}">
        <p14:creationId xmlns:p14="http://schemas.microsoft.com/office/powerpoint/2010/main" val="51975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2154972" cy="48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00108"/>
            <a:ext cx="19455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5619429"/>
              </p:ext>
            </p:extLst>
          </p:nvPr>
        </p:nvGraphicFramePr>
        <p:xfrm>
          <a:off x="214282" y="0"/>
          <a:ext cx="349362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5619429"/>
              </p:ext>
            </p:extLst>
          </p:nvPr>
        </p:nvGraphicFramePr>
        <p:xfrm>
          <a:off x="5143504" y="0"/>
          <a:ext cx="349362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86314" y="1000108"/>
            <a:ext cx="1643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 – лучевая борозда, </a:t>
            </a:r>
          </a:p>
          <a:p>
            <a:r>
              <a:rPr lang="ru-RU" b="1" dirty="0" smtClean="0"/>
              <a:t>Б - срединная борозда, </a:t>
            </a:r>
          </a:p>
          <a:p>
            <a:r>
              <a:rPr lang="ru-RU" b="1" dirty="0" smtClean="0"/>
              <a:t>В – локтевая борозда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1 – локтевая ямка, 2 – плечелучевая мышца, 3 – круглый пронатор, 4 - лучевой сгибатель запястья, 5 – длинная ладонная мышца, 6 – поверхностный сгибатель пальцев, 7 – локтевой сгибатель запястья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688449"/>
            <a:ext cx="45005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 – двуглавая мышца плеча, 2 - клювоплечевая мышца, 3 – трехстороннее отверстие, 4 – нижняя граница подмышечной полости, 5 - трехглавая мышца плеча (длинная головка), 6 - медиальная головка той же мышцы, 7 – плечевая мышца</a:t>
            </a:r>
            <a:endParaRPr lang="ru-RU" sz="1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5619429"/>
              </p:ext>
            </p:extLst>
          </p:nvPr>
        </p:nvGraphicFramePr>
        <p:xfrm>
          <a:off x="5286380" y="214290"/>
          <a:ext cx="349362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214422"/>
            <a:ext cx="3641719" cy="53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5619429"/>
              </p:ext>
            </p:extLst>
          </p:nvPr>
        </p:nvGraphicFramePr>
        <p:xfrm>
          <a:off x="428596" y="285728"/>
          <a:ext cx="3493622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357298"/>
            <a:ext cx="4286248" cy="38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9706682"/>
              </p:ext>
            </p:extLst>
          </p:nvPr>
        </p:nvGraphicFramePr>
        <p:xfrm>
          <a:off x="6896" y="31852"/>
          <a:ext cx="8637070" cy="225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808" y="3068960"/>
            <a:ext cx="1210664" cy="36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2446" y="3140967"/>
            <a:ext cx="1124002" cy="357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280" y="3259696"/>
            <a:ext cx="1546910" cy="34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3717032"/>
            <a:ext cx="2086671" cy="25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23728" y="23488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Передние (сгибатели бедра)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Задние (разгибатели бедра)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Медиальные (приводящие)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6489" y="2353838"/>
            <a:ext cx="154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Передние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Задние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Латеральные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353838"/>
            <a:ext cx="154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Наружные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/>
              <a:t>Внутренние</a:t>
            </a:r>
            <a:endParaRPr lang="ru-RU" sz="1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Проекции сосудисто-нервных пучков на кожу ягодичной области (синий пунктир - линии для определения проекции пучков; зеленый - линии, разделяющие область на квадранты):</a:t>
            </a:r>
            <a:endParaRPr lang="ru-RU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06405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354357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5984" y="0"/>
          <a:ext cx="4929222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328" y="2643182"/>
            <a:ext cx="434228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654" y="404664"/>
            <a:ext cx="292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поверхностная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99882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собственная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1421779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Височная фасция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Фасция жевательной мышцы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Фасция околоушной железы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Щечно-глоточная фасция</a:t>
            </a:r>
            <a:endParaRPr lang="ru-RU" b="1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643182"/>
            <a:ext cx="408933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044" y="1357299"/>
            <a:ext cx="374994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9"/>
            <a:ext cx="4000528" cy="439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214282" y="142852"/>
          <a:ext cx="4071966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4714876" y="142852"/>
          <a:ext cx="4071966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8578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Сверху – паховой связкой;</a:t>
            </a:r>
          </a:p>
          <a:p>
            <a:r>
              <a:rPr lang="ru-RU" sz="1600" b="1" dirty="0" err="1" smtClean="0"/>
              <a:t>Латерально</a:t>
            </a:r>
            <a:r>
              <a:rPr lang="ru-RU" sz="1600" b="1" dirty="0" smtClean="0"/>
              <a:t> – портняжной мышцей;</a:t>
            </a:r>
          </a:p>
          <a:p>
            <a:r>
              <a:rPr lang="ru-RU" sz="1600" b="1" dirty="0" err="1" smtClean="0"/>
              <a:t>Медиально</a:t>
            </a:r>
            <a:r>
              <a:rPr lang="ru-RU" sz="1600" b="1" dirty="0" smtClean="0"/>
              <a:t> – длинной приводящей мышцей.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657671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Мышечная лакуна: подвздошно-поясничная мышца и бедренный нерв, </a:t>
            </a:r>
          </a:p>
          <a:p>
            <a:r>
              <a:rPr lang="ru-RU" sz="1600" b="1" dirty="0" smtClean="0"/>
              <a:t>сосудистая лакуна – бедренные сосуды (артерия и вена).</a:t>
            </a:r>
            <a:endParaRPr lang="ru-RU" sz="16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124654"/>
            <a:ext cx="3208327" cy="373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7814"/>
            <a:ext cx="3000396" cy="36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214282" y="0"/>
          <a:ext cx="500066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142984"/>
            <a:ext cx="414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глубокое бедренное кольцо</a:t>
            </a:r>
          </a:p>
          <a:p>
            <a:r>
              <a:rPr lang="ru-RU" dirty="0" smtClean="0"/>
              <a:t>сверху – паховой связкой;</a:t>
            </a:r>
          </a:p>
          <a:p>
            <a:r>
              <a:rPr lang="ru-RU" dirty="0" err="1" smtClean="0"/>
              <a:t>латерально</a:t>
            </a:r>
            <a:r>
              <a:rPr lang="ru-RU" dirty="0" smtClean="0"/>
              <a:t> – бедренной веной;</a:t>
            </a:r>
          </a:p>
          <a:p>
            <a:r>
              <a:rPr lang="ru-RU" dirty="0" err="1" smtClean="0"/>
              <a:t>медиально</a:t>
            </a:r>
            <a:r>
              <a:rPr lang="ru-RU" dirty="0" smtClean="0"/>
              <a:t> – лакунарной связкой;</a:t>
            </a:r>
          </a:p>
          <a:p>
            <a:r>
              <a:rPr lang="ru-RU" dirty="0" smtClean="0"/>
              <a:t>снизу – гребенчатой связкой (утолщением подвздошно-гребенчатой фасции)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214422"/>
            <a:ext cx="4000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Стенки бедренного канала:</a:t>
            </a:r>
          </a:p>
          <a:p>
            <a:r>
              <a:rPr lang="ru-RU" dirty="0" smtClean="0"/>
              <a:t>Изнутри – подвздошно-гребенчатая фасция;</a:t>
            </a:r>
          </a:p>
          <a:p>
            <a:r>
              <a:rPr lang="ru-RU" dirty="0" err="1" smtClean="0"/>
              <a:t>Латерально</a:t>
            </a:r>
            <a:r>
              <a:rPr lang="ru-RU" dirty="0" smtClean="0"/>
              <a:t> – бедренная вена;</a:t>
            </a:r>
          </a:p>
          <a:p>
            <a:r>
              <a:rPr lang="ru-RU" dirty="0" smtClean="0"/>
              <a:t>Спереди – паховая связка и верхний рог серповидного края широкой фасции.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214282" y="0"/>
          <a:ext cx="500066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357298"/>
            <a:ext cx="2603902" cy="52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357430"/>
            <a:ext cx="3143272" cy="24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- располагается кзади от коленного сустава, имеет форму ромба и ограничивается</a:t>
            </a:r>
            <a:endParaRPr lang="ru-RU" b="1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22648" y="642917"/>
            <a:ext cx="49343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Сверху 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Медиально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– полуперепончатой мышцей;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Латерально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– двуглавой мышцей бедра;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Снизу: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Головками икроножной мышцы.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2863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Сообщения:</a:t>
            </a:r>
          </a:p>
          <a:p>
            <a:r>
              <a:rPr lang="ru-RU" b="1" dirty="0" smtClean="0"/>
              <a:t>вверху – с приводящим каналом (через приводящую расщелину) и с ложем седалищного нерва;</a:t>
            </a:r>
          </a:p>
          <a:p>
            <a:r>
              <a:rPr lang="ru-RU" b="1" dirty="0" smtClean="0"/>
              <a:t>внизу – с голеноподколенным каналом.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3638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935777" cy="52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214282" y="0"/>
          <a:ext cx="3643338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6828" y="1071546"/>
            <a:ext cx="237649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4786314" y="0"/>
          <a:ext cx="3643338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80269215"/>
              </p:ext>
            </p:extLst>
          </p:nvPr>
        </p:nvGraphicFramePr>
        <p:xfrm>
          <a:off x="214282" y="0"/>
          <a:ext cx="5286412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643050"/>
            <a:ext cx="3357586" cy="48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643050"/>
            <a:ext cx="329161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Медиальная подошвенная борозда.</a:t>
            </a:r>
          </a:p>
          <a:p>
            <a:r>
              <a:rPr lang="ru-RU" b="1" dirty="0" smtClean="0"/>
              <a:t>Латеральная подошвенная борозда.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517" y="1052736"/>
            <a:ext cx="7874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35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14554"/>
            <a:ext cx="5143504" cy="361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 </a:t>
            </a:r>
            <a:r>
              <a:rPr lang="ru-RU" b="1" dirty="0" smtClean="0"/>
              <a:t>околоушно-жевательной области лица </a:t>
            </a:r>
            <a:r>
              <a:rPr lang="ru-RU" i="1" dirty="0" smtClean="0"/>
              <a:t>жировое тело щеки (</a:t>
            </a:r>
            <a:r>
              <a:rPr lang="ru-RU" i="1" dirty="0" err="1" smtClean="0"/>
              <a:t>corpus</a:t>
            </a:r>
            <a:r>
              <a:rPr lang="ru-RU" i="1" dirty="0" smtClean="0"/>
              <a:t> </a:t>
            </a:r>
            <a:r>
              <a:rPr lang="ru-RU" i="1" dirty="0" err="1" smtClean="0"/>
              <a:t>adiposum</a:t>
            </a:r>
            <a:r>
              <a:rPr lang="ru-RU" i="1" dirty="0" smtClean="0"/>
              <a:t> </a:t>
            </a:r>
            <a:r>
              <a:rPr lang="ru-RU" i="1" dirty="0" err="1" smtClean="0"/>
              <a:t>buccae</a:t>
            </a:r>
            <a:r>
              <a:rPr lang="ru-RU" i="1" dirty="0" smtClean="0"/>
              <a:t>)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0"/>
          <a:ext cx="7643866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678877"/>
            <a:ext cx="2786082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</a:t>
            </a:r>
            <a:r>
              <a:rPr lang="ru-RU" b="1" dirty="0" smtClean="0"/>
              <a:t>височной области </a:t>
            </a:r>
            <a:r>
              <a:rPr lang="ru-RU" i="1" dirty="0" err="1" smtClean="0"/>
              <a:t>межапоневротическое</a:t>
            </a:r>
            <a:r>
              <a:rPr lang="ru-RU" i="1" dirty="0" smtClean="0"/>
              <a:t> и </a:t>
            </a:r>
            <a:r>
              <a:rPr lang="ru-RU" i="1" dirty="0" err="1" smtClean="0"/>
              <a:t>подапоневротическое</a:t>
            </a:r>
            <a:r>
              <a:rPr lang="ru-RU" i="1" dirty="0" smtClean="0"/>
              <a:t> пространство</a:t>
            </a:r>
          </a:p>
          <a:p>
            <a:r>
              <a:rPr lang="ru-RU" dirty="0" smtClean="0"/>
              <a:t>В </a:t>
            </a:r>
            <a:r>
              <a:rPr lang="ru-RU" b="1" dirty="0" smtClean="0"/>
              <a:t>глубокой области лица –</a:t>
            </a:r>
            <a:r>
              <a:rPr lang="ru-RU" i="1" dirty="0" smtClean="0"/>
              <a:t>височно-крыловидное и </a:t>
            </a:r>
            <a:r>
              <a:rPr lang="ru-RU" i="1" dirty="0" err="1" smtClean="0"/>
              <a:t>межкрыловидное</a:t>
            </a:r>
            <a:r>
              <a:rPr lang="ru-RU" i="1" dirty="0" smtClean="0"/>
              <a:t> пространство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56278"/>
            <a:ext cx="5556250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77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214290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643182"/>
            <a:ext cx="3687786" cy="401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571744"/>
            <a:ext cx="4071934" cy="41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772573"/>
            <a:ext cx="3942945" cy="487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48965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Треугольники шеи (по Р. Д. Синельникову).</a:t>
            </a:r>
            <a:br>
              <a:rPr lang="ru-RU" b="1" dirty="0" smtClean="0"/>
            </a:br>
            <a:r>
              <a:rPr lang="ru-RU" sz="1400" b="1" dirty="0" smtClean="0"/>
              <a:t>1 — </a:t>
            </a:r>
            <a:r>
              <a:rPr lang="en-US" sz="1400" b="1" dirty="0" err="1" smtClean="0"/>
              <a:t>trigonum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submandibular</a:t>
            </a:r>
            <a:r>
              <a:rPr lang="en-US" sz="1400" b="1" dirty="0" smtClean="0"/>
              <a:t>;</a:t>
            </a:r>
            <a:endParaRPr lang="ru-RU" sz="1400" b="1" dirty="0" smtClean="0"/>
          </a:p>
          <a:p>
            <a:r>
              <a:rPr lang="en-US" sz="1400" b="1" dirty="0" smtClean="0"/>
              <a:t>2 — </a:t>
            </a:r>
            <a:r>
              <a:rPr lang="en-US" sz="1400" b="1" dirty="0" err="1" smtClean="0"/>
              <a:t>trigonum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Pirogovi</a:t>
            </a:r>
            <a:r>
              <a:rPr lang="en-US" sz="1400" b="1" dirty="0" smtClean="0"/>
              <a:t>;</a:t>
            </a:r>
            <a:endParaRPr lang="ru-RU" sz="1400" b="1" dirty="0" smtClean="0"/>
          </a:p>
          <a:p>
            <a:r>
              <a:rPr lang="en-US" sz="1400" b="1" dirty="0" smtClean="0"/>
              <a:t>3 — </a:t>
            </a:r>
            <a:r>
              <a:rPr lang="en-US" sz="1400" b="1" dirty="0" err="1" smtClean="0"/>
              <a:t>trigonum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caroticum</a:t>
            </a:r>
            <a:r>
              <a:rPr lang="en-US" sz="1400" b="1" dirty="0" smtClean="0"/>
              <a:t>; </a:t>
            </a:r>
            <a:endParaRPr lang="ru-RU" sz="1400" b="1" dirty="0" smtClean="0"/>
          </a:p>
          <a:p>
            <a:r>
              <a:rPr lang="en-US" sz="1400" b="1" dirty="0" smtClean="0"/>
              <a:t>4 — </a:t>
            </a:r>
            <a:r>
              <a:rPr lang="en-US" sz="1400" b="1" dirty="0" err="1" smtClean="0"/>
              <a:t>trigonum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omotracheale</a:t>
            </a:r>
            <a:r>
              <a:rPr lang="en-US" sz="1400" b="1" dirty="0" smtClean="0"/>
              <a:t>; </a:t>
            </a:r>
            <a:endParaRPr lang="ru-RU" sz="1400" b="1" dirty="0" smtClean="0"/>
          </a:p>
          <a:p>
            <a:r>
              <a:rPr lang="en-US" sz="1400" b="1" dirty="0" smtClean="0"/>
              <a:t>5 — </a:t>
            </a:r>
            <a:r>
              <a:rPr lang="en-US" sz="1400" b="1" dirty="0" err="1" smtClean="0"/>
              <a:t>trigonum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omoclaviculare</a:t>
            </a:r>
            <a:r>
              <a:rPr lang="en-US" sz="1400" b="1" dirty="0" smtClean="0"/>
              <a:t>; </a:t>
            </a:r>
            <a:endParaRPr lang="ru-RU" sz="1400" b="1" dirty="0" smtClean="0"/>
          </a:p>
          <a:p>
            <a:r>
              <a:rPr lang="en-US" sz="1400" b="1" dirty="0" smtClean="0"/>
              <a:t>6 — </a:t>
            </a:r>
            <a:r>
              <a:rPr lang="en-US" sz="1400" b="1" dirty="0" err="1" smtClean="0"/>
              <a:t>trigonum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colli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laterale</a:t>
            </a:r>
            <a:r>
              <a:rPr lang="ru-RU" sz="1400" b="1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21389"/>
            <a:ext cx="4746951" cy="539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591944" cy="55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60486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Пространства латеральной области шеи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err="1" smtClean="0"/>
              <a:t>предлестничное</a:t>
            </a:r>
            <a:r>
              <a:rPr lang="ru-RU" sz="1400" b="1" dirty="0" smtClean="0"/>
              <a:t> (подключичная вена)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err="1" smtClean="0"/>
              <a:t>межлестничное</a:t>
            </a:r>
            <a:r>
              <a:rPr lang="ru-RU" sz="1400" b="1" dirty="0" smtClean="0"/>
              <a:t> (подключичная артерия, нервы плечевого сплетения)</a:t>
            </a:r>
          </a:p>
        </p:txBody>
      </p:sp>
    </p:spTree>
    <p:extLst>
      <p:ext uri="{BB962C8B-B14F-4D97-AF65-F5344CB8AC3E}">
        <p14:creationId xmlns:p14="http://schemas.microsoft.com/office/powerpoint/2010/main" val="3699713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968</Words>
  <Application>Microsoft Office PowerPoint</Application>
  <PresentationFormat>Экран (4:3)</PresentationFormat>
  <Paragraphs>219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Тема: Мышцы и фасции туловища, конечностей. Основные топографические образования и клетчаточные пространства тела.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Мышцы и фасции туловища, конечностей. Основные топографические образования и клетчаточные пространства тела.</dc:title>
  <dc:creator>t</dc:creator>
  <cp:lastModifiedBy>Влада П. Ефремова</cp:lastModifiedBy>
  <cp:revision>35</cp:revision>
  <cp:lastPrinted>2017-10-26T11:06:18Z</cp:lastPrinted>
  <dcterms:created xsi:type="dcterms:W3CDTF">2016-11-27T08:26:51Z</dcterms:created>
  <dcterms:modified xsi:type="dcterms:W3CDTF">2017-12-12T04:07:20Z</dcterms:modified>
</cp:coreProperties>
</file>