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8" r:id="rId5"/>
    <p:sldId id="279" r:id="rId6"/>
    <p:sldId id="280" r:id="rId7"/>
    <p:sldId id="281" r:id="rId8"/>
    <p:sldId id="282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83" r:id="rId27"/>
    <p:sldId id="284" r:id="rId28"/>
    <p:sldId id="285" r:id="rId29"/>
    <p:sldId id="27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Марьясова Ника" userId="6b78ea6325d6a7a8" providerId="LiveId" clId="{89B17C2B-AA86-4C3E-8D56-5BE487281E1D}"/>
    <pc:docChg chg="undo custSel addSld delSld modSld">
      <pc:chgData name="Марьясова Ника" userId="6b78ea6325d6a7a8" providerId="LiveId" clId="{89B17C2B-AA86-4C3E-8D56-5BE487281E1D}" dt="2022-12-23T17:22:29.252" v="1413" actId="20577"/>
      <pc:docMkLst>
        <pc:docMk/>
      </pc:docMkLst>
      <pc:sldChg chg="modSp new mod">
        <pc:chgData name="Марьясова Ника" userId="6b78ea6325d6a7a8" providerId="LiveId" clId="{89B17C2B-AA86-4C3E-8D56-5BE487281E1D}" dt="2022-12-23T17:22:29.252" v="1413" actId="20577"/>
        <pc:sldMkLst>
          <pc:docMk/>
          <pc:sldMk cId="3748545764" sldId="256"/>
        </pc:sldMkLst>
        <pc:spChg chg="mod">
          <ac:chgData name="Марьясова Ника" userId="6b78ea6325d6a7a8" providerId="LiveId" clId="{89B17C2B-AA86-4C3E-8D56-5BE487281E1D}" dt="2022-12-23T15:30:46.914" v="30" actId="14100"/>
          <ac:spMkLst>
            <pc:docMk/>
            <pc:sldMk cId="3748545764" sldId="256"/>
            <ac:spMk id="2" creationId="{4425AF6F-1DBF-D393-F775-CDE08F20CB88}"/>
          </ac:spMkLst>
        </pc:spChg>
        <pc:spChg chg="mod">
          <ac:chgData name="Марьясова Ника" userId="6b78ea6325d6a7a8" providerId="LiveId" clId="{89B17C2B-AA86-4C3E-8D56-5BE487281E1D}" dt="2022-12-23T17:22:29.252" v="1413" actId="20577"/>
          <ac:spMkLst>
            <pc:docMk/>
            <pc:sldMk cId="3748545764" sldId="256"/>
            <ac:spMk id="3" creationId="{6C63D72D-FF62-9714-34BD-F754F67D6066}"/>
          </ac:spMkLst>
        </pc:spChg>
      </pc:sldChg>
      <pc:sldChg chg="addSp delSp modSp new mod">
        <pc:chgData name="Марьясова Ника" userId="6b78ea6325d6a7a8" providerId="LiveId" clId="{89B17C2B-AA86-4C3E-8D56-5BE487281E1D}" dt="2022-12-23T16:51:54.441" v="1240" actId="14100"/>
        <pc:sldMkLst>
          <pc:docMk/>
          <pc:sldMk cId="823915516" sldId="257"/>
        </pc:sldMkLst>
        <pc:spChg chg="mod">
          <ac:chgData name="Марьясова Ника" userId="6b78ea6325d6a7a8" providerId="LiveId" clId="{89B17C2B-AA86-4C3E-8D56-5BE487281E1D}" dt="2022-12-23T16:51:44.539" v="1233" actId="1076"/>
          <ac:spMkLst>
            <pc:docMk/>
            <pc:sldMk cId="823915516" sldId="257"/>
            <ac:spMk id="2" creationId="{CE02AA8E-A33C-42A8-05E4-C0D1912CEA2B}"/>
          </ac:spMkLst>
        </pc:spChg>
        <pc:spChg chg="del">
          <ac:chgData name="Марьясова Ника" userId="6b78ea6325d6a7a8" providerId="LiveId" clId="{89B17C2B-AA86-4C3E-8D56-5BE487281E1D}" dt="2022-12-23T16:19:00.683" v="655" actId="931"/>
          <ac:spMkLst>
            <pc:docMk/>
            <pc:sldMk cId="823915516" sldId="257"/>
            <ac:spMk id="3" creationId="{A6215AFD-7F0A-437C-9DA9-267396139543}"/>
          </ac:spMkLst>
        </pc:spChg>
        <pc:picChg chg="add mod">
          <ac:chgData name="Марьясова Ника" userId="6b78ea6325d6a7a8" providerId="LiveId" clId="{89B17C2B-AA86-4C3E-8D56-5BE487281E1D}" dt="2022-12-23T16:51:49.795" v="1238" actId="1076"/>
          <ac:picMkLst>
            <pc:docMk/>
            <pc:sldMk cId="823915516" sldId="257"/>
            <ac:picMk id="5" creationId="{C4FB254C-A9CA-558E-F4F4-F50DF73A6676}"/>
          </ac:picMkLst>
        </pc:picChg>
        <pc:picChg chg="add mod">
          <ac:chgData name="Марьясова Ника" userId="6b78ea6325d6a7a8" providerId="LiveId" clId="{89B17C2B-AA86-4C3E-8D56-5BE487281E1D}" dt="2022-12-23T16:51:54.441" v="1240" actId="14100"/>
          <ac:picMkLst>
            <pc:docMk/>
            <pc:sldMk cId="823915516" sldId="257"/>
            <ac:picMk id="7" creationId="{F25CB08D-90DA-A4B6-9343-5E37679A1BDD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2:37.911" v="1255" actId="120"/>
        <pc:sldMkLst>
          <pc:docMk/>
          <pc:sldMk cId="3435528322" sldId="258"/>
        </pc:sldMkLst>
        <pc:spChg chg="mod">
          <ac:chgData name="Марьясова Ника" userId="6b78ea6325d6a7a8" providerId="LiveId" clId="{89B17C2B-AA86-4C3E-8D56-5BE487281E1D}" dt="2022-12-23T16:52:37.911" v="1255" actId="120"/>
          <ac:spMkLst>
            <pc:docMk/>
            <pc:sldMk cId="3435528322" sldId="258"/>
            <ac:spMk id="2" creationId="{DD000715-AD05-A089-F115-7D14F2850420}"/>
          </ac:spMkLst>
        </pc:spChg>
        <pc:spChg chg="del">
          <ac:chgData name="Марьясова Ника" userId="6b78ea6325d6a7a8" providerId="LiveId" clId="{89B17C2B-AA86-4C3E-8D56-5BE487281E1D}" dt="2022-12-23T16:23:26.029" v="732"/>
          <ac:spMkLst>
            <pc:docMk/>
            <pc:sldMk cId="3435528322" sldId="258"/>
            <ac:spMk id="3" creationId="{F8424B99-C0C2-A44D-56A8-CDCE19C61082}"/>
          </ac:spMkLst>
        </pc:spChg>
        <pc:picChg chg="add mod">
          <ac:chgData name="Марьясова Ника" userId="6b78ea6325d6a7a8" providerId="LiveId" clId="{89B17C2B-AA86-4C3E-8D56-5BE487281E1D}" dt="2022-12-23T16:52:16.695" v="1249" actId="14100"/>
          <ac:picMkLst>
            <pc:docMk/>
            <pc:sldMk cId="3435528322" sldId="258"/>
            <ac:picMk id="4" creationId="{408F4ED0-DF15-1364-A63E-5DDAD56DDBCE}"/>
          </ac:picMkLst>
        </pc:picChg>
        <pc:picChg chg="add mod modCrop">
          <ac:chgData name="Марьясова Ника" userId="6b78ea6325d6a7a8" providerId="LiveId" clId="{89B17C2B-AA86-4C3E-8D56-5BE487281E1D}" dt="2022-12-23T16:52:27.805" v="1251" actId="732"/>
          <ac:picMkLst>
            <pc:docMk/>
            <pc:sldMk cId="3435528322" sldId="258"/>
            <ac:picMk id="6" creationId="{FA246A49-8348-8810-E79B-F488487CF2CE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3:37.280" v="1277" actId="1076"/>
        <pc:sldMkLst>
          <pc:docMk/>
          <pc:sldMk cId="3423195680" sldId="259"/>
        </pc:sldMkLst>
        <pc:spChg chg="mod">
          <ac:chgData name="Марьясова Ника" userId="6b78ea6325d6a7a8" providerId="LiveId" clId="{89B17C2B-AA86-4C3E-8D56-5BE487281E1D}" dt="2022-12-23T16:21:01.037" v="712" actId="255"/>
          <ac:spMkLst>
            <pc:docMk/>
            <pc:sldMk cId="3423195680" sldId="259"/>
            <ac:spMk id="2" creationId="{8362A7D2-1468-E364-7046-9D083A363BA9}"/>
          </ac:spMkLst>
        </pc:spChg>
        <pc:spChg chg="del">
          <ac:chgData name="Марьясова Ника" userId="6b78ea6325d6a7a8" providerId="LiveId" clId="{89B17C2B-AA86-4C3E-8D56-5BE487281E1D}" dt="2022-12-23T16:22:49.313" v="725" actId="931"/>
          <ac:spMkLst>
            <pc:docMk/>
            <pc:sldMk cId="3423195680" sldId="259"/>
            <ac:spMk id="3" creationId="{F9CC236B-8559-259D-9954-6F8D530B4E56}"/>
          </ac:spMkLst>
        </pc:spChg>
        <pc:picChg chg="add mod">
          <ac:chgData name="Марьясова Ника" userId="6b78ea6325d6a7a8" providerId="LiveId" clId="{89B17C2B-AA86-4C3E-8D56-5BE487281E1D}" dt="2022-12-23T16:53:37.280" v="1277" actId="1076"/>
          <ac:picMkLst>
            <pc:docMk/>
            <pc:sldMk cId="3423195680" sldId="259"/>
            <ac:picMk id="5" creationId="{2CDF9680-B7DE-9E00-DACC-F6D16FCB3E3F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4:11.175" v="1297" actId="1076"/>
        <pc:sldMkLst>
          <pc:docMk/>
          <pc:sldMk cId="482984130" sldId="260"/>
        </pc:sldMkLst>
        <pc:spChg chg="mod">
          <ac:chgData name="Марьясова Ника" userId="6b78ea6325d6a7a8" providerId="LiveId" clId="{89B17C2B-AA86-4C3E-8D56-5BE487281E1D}" dt="2022-12-23T16:54:07.271" v="1294" actId="27636"/>
          <ac:spMkLst>
            <pc:docMk/>
            <pc:sldMk cId="482984130" sldId="260"/>
            <ac:spMk id="2" creationId="{1C71DCDF-793D-50CB-ACAE-A54807F53EE3}"/>
          </ac:spMkLst>
        </pc:spChg>
        <pc:spChg chg="del">
          <ac:chgData name="Марьясова Ника" userId="6b78ea6325d6a7a8" providerId="LiveId" clId="{89B17C2B-AA86-4C3E-8D56-5BE487281E1D}" dt="2022-12-23T16:23:14.515" v="731" actId="931"/>
          <ac:spMkLst>
            <pc:docMk/>
            <pc:sldMk cId="482984130" sldId="260"/>
            <ac:spMk id="3" creationId="{63C85801-F738-B9E4-A1F1-416C3BA8C7E3}"/>
          </ac:spMkLst>
        </pc:spChg>
        <pc:spChg chg="add del mod">
          <ac:chgData name="Марьясова Ника" userId="6b78ea6325d6a7a8" providerId="LiveId" clId="{89B17C2B-AA86-4C3E-8D56-5BE487281E1D}" dt="2022-12-23T16:23:47.014" v="737" actId="931"/>
          <ac:spMkLst>
            <pc:docMk/>
            <pc:sldMk cId="482984130" sldId="260"/>
            <ac:spMk id="7" creationId="{0606FA2E-EA02-DCEE-A673-4ED859260E67}"/>
          </ac:spMkLst>
        </pc:spChg>
        <pc:spChg chg="add del mod">
          <ac:chgData name="Марьясова Ника" userId="6b78ea6325d6a7a8" providerId="LiveId" clId="{89B17C2B-AA86-4C3E-8D56-5BE487281E1D}" dt="2022-12-23T16:24:27.169" v="739" actId="931"/>
          <ac:spMkLst>
            <pc:docMk/>
            <pc:sldMk cId="482984130" sldId="260"/>
            <ac:spMk id="11" creationId="{9EA42089-3E52-A230-0657-65A3AC5DA220}"/>
          </ac:spMkLst>
        </pc:spChg>
        <pc:picChg chg="add del mod">
          <ac:chgData name="Марьясова Ника" userId="6b78ea6325d6a7a8" providerId="LiveId" clId="{89B17C2B-AA86-4C3E-8D56-5BE487281E1D}" dt="2022-12-23T16:23:38.058" v="736" actId="21"/>
          <ac:picMkLst>
            <pc:docMk/>
            <pc:sldMk cId="482984130" sldId="260"/>
            <ac:picMk id="5" creationId="{AAC10DD4-4D86-DBFD-B035-E4DAEF5D4E5A}"/>
          </ac:picMkLst>
        </pc:picChg>
        <pc:picChg chg="add del mod">
          <ac:chgData name="Марьясова Ника" userId="6b78ea6325d6a7a8" providerId="LiveId" clId="{89B17C2B-AA86-4C3E-8D56-5BE487281E1D}" dt="2022-12-23T16:23:52.408" v="738" actId="21"/>
          <ac:picMkLst>
            <pc:docMk/>
            <pc:sldMk cId="482984130" sldId="260"/>
            <ac:picMk id="9" creationId="{4CB57B19-C2E4-9391-2C85-CF766B312738}"/>
          </ac:picMkLst>
        </pc:picChg>
        <pc:picChg chg="add mod modCrop">
          <ac:chgData name="Марьясова Ника" userId="6b78ea6325d6a7a8" providerId="LiveId" clId="{89B17C2B-AA86-4C3E-8D56-5BE487281E1D}" dt="2022-12-23T16:54:11.175" v="1297" actId="1076"/>
          <ac:picMkLst>
            <pc:docMk/>
            <pc:sldMk cId="482984130" sldId="260"/>
            <ac:picMk id="13" creationId="{B4ECADB5-A1BD-105D-B4F6-1756FF2043D7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4:21.073" v="1299" actId="20577"/>
        <pc:sldMkLst>
          <pc:docMk/>
          <pc:sldMk cId="1299393767" sldId="261"/>
        </pc:sldMkLst>
        <pc:spChg chg="mod">
          <ac:chgData name="Марьясова Ника" userId="6b78ea6325d6a7a8" providerId="LiveId" clId="{89B17C2B-AA86-4C3E-8D56-5BE487281E1D}" dt="2022-12-23T16:54:21.073" v="1299" actId="20577"/>
          <ac:spMkLst>
            <pc:docMk/>
            <pc:sldMk cId="1299393767" sldId="261"/>
            <ac:spMk id="2" creationId="{D419D4E8-B7F7-BC51-E937-B9AB66A5EBA9}"/>
          </ac:spMkLst>
        </pc:spChg>
        <pc:spChg chg="del">
          <ac:chgData name="Марьясова Ника" userId="6b78ea6325d6a7a8" providerId="LiveId" clId="{89B17C2B-AA86-4C3E-8D56-5BE487281E1D}" dt="2022-12-23T16:25:13.671" v="767" actId="931"/>
          <ac:spMkLst>
            <pc:docMk/>
            <pc:sldMk cId="1299393767" sldId="261"/>
            <ac:spMk id="3" creationId="{BF40A488-7347-A5EE-C57A-B1C794AE7FBF}"/>
          </ac:spMkLst>
        </pc:spChg>
        <pc:picChg chg="add mod">
          <ac:chgData name="Марьясова Ника" userId="6b78ea6325d6a7a8" providerId="LiveId" clId="{89B17C2B-AA86-4C3E-8D56-5BE487281E1D}" dt="2022-12-23T16:25:15.383" v="768" actId="1076"/>
          <ac:picMkLst>
            <pc:docMk/>
            <pc:sldMk cId="1299393767" sldId="261"/>
            <ac:picMk id="5" creationId="{0C1F7BD0-3D7A-C11C-9F45-12484E3D2CF8}"/>
          </ac:picMkLst>
        </pc:picChg>
        <pc:picChg chg="add mod">
          <ac:chgData name="Марьясова Ника" userId="6b78ea6325d6a7a8" providerId="LiveId" clId="{89B17C2B-AA86-4C3E-8D56-5BE487281E1D}" dt="2022-12-23T16:25:27.783" v="772" actId="1076"/>
          <ac:picMkLst>
            <pc:docMk/>
            <pc:sldMk cId="1299393767" sldId="261"/>
            <ac:picMk id="7" creationId="{3EA84CAA-6CD8-FECA-EE1D-74504960E99C}"/>
          </ac:picMkLst>
        </pc:picChg>
        <pc:picChg chg="add del mod">
          <ac:chgData name="Марьясова Ника" userId="6b78ea6325d6a7a8" providerId="LiveId" clId="{89B17C2B-AA86-4C3E-8D56-5BE487281E1D}" dt="2022-12-23T16:25:43.701" v="778" actId="21"/>
          <ac:picMkLst>
            <pc:docMk/>
            <pc:sldMk cId="1299393767" sldId="261"/>
            <ac:picMk id="9" creationId="{A2A1E91C-2412-A051-FCAB-E3D032A32BFE}"/>
          </ac:picMkLst>
        </pc:picChg>
        <pc:picChg chg="add del mod">
          <ac:chgData name="Марьясова Ника" userId="6b78ea6325d6a7a8" providerId="LiveId" clId="{89B17C2B-AA86-4C3E-8D56-5BE487281E1D}" dt="2022-12-23T16:25:43.701" v="778" actId="21"/>
          <ac:picMkLst>
            <pc:docMk/>
            <pc:sldMk cId="1299393767" sldId="261"/>
            <ac:picMk id="11" creationId="{7824F536-7B40-9AFA-C9E7-0C32798B7325}"/>
          </ac:picMkLst>
        </pc:picChg>
        <pc:picChg chg="add mod">
          <ac:chgData name="Марьясова Ника" userId="6b78ea6325d6a7a8" providerId="LiveId" clId="{89B17C2B-AA86-4C3E-8D56-5BE487281E1D}" dt="2022-12-23T16:26:21.922" v="782" actId="1076"/>
          <ac:picMkLst>
            <pc:docMk/>
            <pc:sldMk cId="1299393767" sldId="261"/>
            <ac:picMk id="13" creationId="{611459DC-6DA0-125B-82CE-86BED58332AE}"/>
          </ac:picMkLst>
        </pc:picChg>
        <pc:picChg chg="add del mod">
          <ac:chgData name="Марьясова Ника" userId="6b78ea6325d6a7a8" providerId="LiveId" clId="{89B17C2B-AA86-4C3E-8D56-5BE487281E1D}" dt="2022-12-23T16:27:00.239" v="792" actId="21"/>
          <ac:picMkLst>
            <pc:docMk/>
            <pc:sldMk cId="1299393767" sldId="261"/>
            <ac:picMk id="15" creationId="{A5CEE58C-F671-D244-9C68-201143A7D8C9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4:44.033" v="1305" actId="14100"/>
        <pc:sldMkLst>
          <pc:docMk/>
          <pc:sldMk cId="3583477430" sldId="262"/>
        </pc:sldMkLst>
        <pc:spChg chg="mod">
          <ac:chgData name="Марьясова Ника" userId="6b78ea6325d6a7a8" providerId="LiveId" clId="{89B17C2B-AA86-4C3E-8D56-5BE487281E1D}" dt="2022-12-23T16:54:34.845" v="1302" actId="14100"/>
          <ac:spMkLst>
            <pc:docMk/>
            <pc:sldMk cId="3583477430" sldId="262"/>
            <ac:spMk id="2" creationId="{DA3AADA9-2CD9-7AC4-2D4D-BE4001170851}"/>
          </ac:spMkLst>
        </pc:spChg>
        <pc:spChg chg="del">
          <ac:chgData name="Марьясова Ника" userId="6b78ea6325d6a7a8" providerId="LiveId" clId="{89B17C2B-AA86-4C3E-8D56-5BE487281E1D}" dt="2022-12-23T16:26:57.895" v="791"/>
          <ac:spMkLst>
            <pc:docMk/>
            <pc:sldMk cId="3583477430" sldId="262"/>
            <ac:spMk id="3" creationId="{584301E2-57EF-C906-26BA-17F325340CDE}"/>
          </ac:spMkLst>
        </pc:spChg>
        <pc:picChg chg="add mod">
          <ac:chgData name="Марьясова Ника" userId="6b78ea6325d6a7a8" providerId="LiveId" clId="{89B17C2B-AA86-4C3E-8D56-5BE487281E1D}" dt="2022-12-23T16:28:42.950" v="817" actId="1076"/>
          <ac:picMkLst>
            <pc:docMk/>
            <pc:sldMk cId="3583477430" sldId="262"/>
            <ac:picMk id="4" creationId="{D90C7155-FB84-5A21-BD0D-B647ADE7D828}"/>
          </ac:picMkLst>
        </pc:picChg>
        <pc:picChg chg="add mod modCrop">
          <ac:chgData name="Марьясова Ника" userId="6b78ea6325d6a7a8" providerId="LiveId" clId="{89B17C2B-AA86-4C3E-8D56-5BE487281E1D}" dt="2022-12-23T16:28:44.536" v="818" actId="1076"/>
          <ac:picMkLst>
            <pc:docMk/>
            <pc:sldMk cId="3583477430" sldId="262"/>
            <ac:picMk id="6" creationId="{54172FDA-BA0B-2F4F-5A54-DC9A0FC91C82}"/>
          </ac:picMkLst>
        </pc:picChg>
        <pc:picChg chg="add del mod">
          <ac:chgData name="Марьясова Ника" userId="6b78ea6325d6a7a8" providerId="LiveId" clId="{89B17C2B-AA86-4C3E-8D56-5BE487281E1D}" dt="2022-12-23T16:28:00.685" v="802" actId="21"/>
          <ac:picMkLst>
            <pc:docMk/>
            <pc:sldMk cId="3583477430" sldId="262"/>
            <ac:picMk id="8" creationId="{E7DDEFB0-01B0-A2AE-4E2C-BBDB1B3F1679}"/>
          </ac:picMkLst>
        </pc:picChg>
        <pc:picChg chg="add mod modCrop">
          <ac:chgData name="Марьясова Ника" userId="6b78ea6325d6a7a8" providerId="LiveId" clId="{89B17C2B-AA86-4C3E-8D56-5BE487281E1D}" dt="2022-12-23T16:54:44.033" v="1305" actId="14100"/>
          <ac:picMkLst>
            <pc:docMk/>
            <pc:sldMk cId="3583477430" sldId="262"/>
            <ac:picMk id="10" creationId="{418E44D1-F012-4CB6-B495-DE395F17D98D}"/>
          </ac:picMkLst>
        </pc:picChg>
        <pc:picChg chg="add mod">
          <ac:chgData name="Марьясова Ника" userId="6b78ea6325d6a7a8" providerId="LiveId" clId="{89B17C2B-AA86-4C3E-8D56-5BE487281E1D}" dt="2022-12-23T16:54:39.786" v="1303" actId="14100"/>
          <ac:picMkLst>
            <pc:docMk/>
            <pc:sldMk cId="3583477430" sldId="262"/>
            <ac:picMk id="12" creationId="{C45E9FC5-6396-90D3-B2CC-78EBEC969FAA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4:49.535" v="1307" actId="20577"/>
        <pc:sldMkLst>
          <pc:docMk/>
          <pc:sldMk cId="1192992364" sldId="263"/>
        </pc:sldMkLst>
        <pc:spChg chg="mod">
          <ac:chgData name="Марьясова Ника" userId="6b78ea6325d6a7a8" providerId="LiveId" clId="{89B17C2B-AA86-4C3E-8D56-5BE487281E1D}" dt="2022-12-23T16:54:49.535" v="1307" actId="20577"/>
          <ac:spMkLst>
            <pc:docMk/>
            <pc:sldMk cId="1192992364" sldId="263"/>
            <ac:spMk id="2" creationId="{379C9F65-2F8C-2563-B1C3-A2FA9A3BCB50}"/>
          </ac:spMkLst>
        </pc:spChg>
        <pc:spChg chg="del">
          <ac:chgData name="Марьясова Ника" userId="6b78ea6325d6a7a8" providerId="LiveId" clId="{89B17C2B-AA86-4C3E-8D56-5BE487281E1D}" dt="2022-12-23T16:29:55.747" v="834" actId="931"/>
          <ac:spMkLst>
            <pc:docMk/>
            <pc:sldMk cId="1192992364" sldId="263"/>
            <ac:spMk id="3" creationId="{A22F3A10-FA33-8EC8-F31E-FBB9689A0327}"/>
          </ac:spMkLst>
        </pc:spChg>
        <pc:picChg chg="add mod">
          <ac:chgData name="Марьясова Ника" userId="6b78ea6325d6a7a8" providerId="LiveId" clId="{89B17C2B-AA86-4C3E-8D56-5BE487281E1D}" dt="2022-12-23T16:30:01.158" v="839" actId="1076"/>
          <ac:picMkLst>
            <pc:docMk/>
            <pc:sldMk cId="1192992364" sldId="263"/>
            <ac:picMk id="5" creationId="{969A1CD9-B7E8-6CB2-8BE7-469D000BB833}"/>
          </ac:picMkLst>
        </pc:picChg>
      </pc:sldChg>
      <pc:sldChg chg="modSp new mod">
        <pc:chgData name="Марьясова Ника" userId="6b78ea6325d6a7a8" providerId="LiveId" clId="{89B17C2B-AA86-4C3E-8D56-5BE487281E1D}" dt="2022-12-23T16:54:58.601" v="1309" actId="20577"/>
        <pc:sldMkLst>
          <pc:docMk/>
          <pc:sldMk cId="2309749929" sldId="264"/>
        </pc:sldMkLst>
        <pc:spChg chg="mod">
          <ac:chgData name="Марьясова Ника" userId="6b78ea6325d6a7a8" providerId="LiveId" clId="{89B17C2B-AA86-4C3E-8D56-5BE487281E1D}" dt="2022-12-23T16:54:58.601" v="1309" actId="20577"/>
          <ac:spMkLst>
            <pc:docMk/>
            <pc:sldMk cId="2309749929" sldId="264"/>
            <ac:spMk id="2" creationId="{5A31D656-B990-87D3-6175-C6DBDB745A10}"/>
          </ac:spMkLst>
        </pc:spChg>
      </pc:sldChg>
      <pc:sldChg chg="addSp delSp modSp new mod">
        <pc:chgData name="Марьясова Ника" userId="6b78ea6325d6a7a8" providerId="LiveId" clId="{89B17C2B-AA86-4C3E-8D56-5BE487281E1D}" dt="2022-12-23T16:55:15.984" v="1316" actId="1076"/>
        <pc:sldMkLst>
          <pc:docMk/>
          <pc:sldMk cId="2101123126" sldId="265"/>
        </pc:sldMkLst>
        <pc:spChg chg="mod">
          <ac:chgData name="Марьясова Ника" userId="6b78ea6325d6a7a8" providerId="LiveId" clId="{89B17C2B-AA86-4C3E-8D56-5BE487281E1D}" dt="2022-12-23T16:30:41.171" v="851" actId="20577"/>
          <ac:spMkLst>
            <pc:docMk/>
            <pc:sldMk cId="2101123126" sldId="265"/>
            <ac:spMk id="2" creationId="{E4EE4C1C-C95B-AB5D-5A8C-3AB67D86AF90}"/>
          </ac:spMkLst>
        </pc:spChg>
        <pc:spChg chg="del">
          <ac:chgData name="Марьясова Ника" userId="6b78ea6325d6a7a8" providerId="LiveId" clId="{89B17C2B-AA86-4C3E-8D56-5BE487281E1D}" dt="2022-12-23T16:31:08.370" v="852" actId="931"/>
          <ac:spMkLst>
            <pc:docMk/>
            <pc:sldMk cId="2101123126" sldId="265"/>
            <ac:spMk id="3" creationId="{9E06A2EB-0013-49B2-3244-BBADF50AC13B}"/>
          </ac:spMkLst>
        </pc:spChg>
        <pc:spChg chg="add del mod">
          <ac:chgData name="Марьясова Ника" userId="6b78ea6325d6a7a8" providerId="LiveId" clId="{89B17C2B-AA86-4C3E-8D56-5BE487281E1D}" dt="2022-12-23T16:31:19.652" v="854" actId="931"/>
          <ac:spMkLst>
            <pc:docMk/>
            <pc:sldMk cId="2101123126" sldId="265"/>
            <ac:spMk id="7" creationId="{7DF70F3A-8730-F883-2C08-9BA93804D191}"/>
          </ac:spMkLst>
        </pc:spChg>
        <pc:picChg chg="add del mod">
          <ac:chgData name="Марьясова Ника" userId="6b78ea6325d6a7a8" providerId="LiveId" clId="{89B17C2B-AA86-4C3E-8D56-5BE487281E1D}" dt="2022-12-23T16:31:11.034" v="853" actId="21"/>
          <ac:picMkLst>
            <pc:docMk/>
            <pc:sldMk cId="2101123126" sldId="265"/>
            <ac:picMk id="5" creationId="{5CB75E10-C21E-5EA5-6304-11E21FA903E1}"/>
          </ac:picMkLst>
        </pc:picChg>
        <pc:picChg chg="add mod">
          <ac:chgData name="Марьясова Ника" userId="6b78ea6325d6a7a8" providerId="LiveId" clId="{89B17C2B-AA86-4C3E-8D56-5BE487281E1D}" dt="2022-12-23T16:55:15.984" v="1316" actId="1076"/>
          <ac:picMkLst>
            <pc:docMk/>
            <pc:sldMk cId="2101123126" sldId="265"/>
            <ac:picMk id="9" creationId="{3D94FAC9-44D5-A15F-4650-13C2013BFA50}"/>
          </ac:picMkLst>
        </pc:picChg>
        <pc:picChg chg="add del mod">
          <ac:chgData name="Марьясова Ника" userId="6b78ea6325d6a7a8" providerId="LiveId" clId="{89B17C2B-AA86-4C3E-8D56-5BE487281E1D}" dt="2022-12-23T16:31:40.795" v="860" actId="21"/>
          <ac:picMkLst>
            <pc:docMk/>
            <pc:sldMk cId="2101123126" sldId="265"/>
            <ac:picMk id="11" creationId="{995E875E-8FD3-E262-F9B4-7204B9FA7BBD}"/>
          </ac:picMkLst>
        </pc:picChg>
        <pc:picChg chg="add mod modCrop">
          <ac:chgData name="Марьясова Ника" userId="6b78ea6325d6a7a8" providerId="LiveId" clId="{89B17C2B-AA86-4C3E-8D56-5BE487281E1D}" dt="2022-12-23T16:55:09.255" v="1312" actId="732"/>
          <ac:picMkLst>
            <pc:docMk/>
            <pc:sldMk cId="2101123126" sldId="265"/>
            <ac:picMk id="13" creationId="{2F86133F-AC7F-A507-FEBC-391C34579C2D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5:30.436" v="1322" actId="1076"/>
        <pc:sldMkLst>
          <pc:docMk/>
          <pc:sldMk cId="616926557" sldId="266"/>
        </pc:sldMkLst>
        <pc:spChg chg="mod">
          <ac:chgData name="Марьясова Ника" userId="6b78ea6325d6a7a8" providerId="LiveId" clId="{89B17C2B-AA86-4C3E-8D56-5BE487281E1D}" dt="2022-12-23T16:55:24.173" v="1318" actId="14100"/>
          <ac:spMkLst>
            <pc:docMk/>
            <pc:sldMk cId="616926557" sldId="266"/>
            <ac:spMk id="2" creationId="{EF5E3FE2-D441-0A9D-4382-1EE358900A75}"/>
          </ac:spMkLst>
        </pc:spChg>
        <pc:spChg chg="del">
          <ac:chgData name="Марьясова Ника" userId="6b78ea6325d6a7a8" providerId="LiveId" clId="{89B17C2B-AA86-4C3E-8D56-5BE487281E1D}" dt="2022-12-23T16:31:37.551" v="859"/>
          <ac:spMkLst>
            <pc:docMk/>
            <pc:sldMk cId="616926557" sldId="266"/>
            <ac:spMk id="3" creationId="{94E427AC-0C03-EB9B-E027-418FE96FAA55}"/>
          </ac:spMkLst>
        </pc:spChg>
        <pc:picChg chg="add mod">
          <ac:chgData name="Марьясова Ника" userId="6b78ea6325d6a7a8" providerId="LiveId" clId="{89B17C2B-AA86-4C3E-8D56-5BE487281E1D}" dt="2022-12-23T16:55:30.436" v="1322" actId="1076"/>
          <ac:picMkLst>
            <pc:docMk/>
            <pc:sldMk cId="616926557" sldId="266"/>
            <ac:picMk id="4" creationId="{8A0672F4-76B4-9CC6-25F9-C70DED74ACAE}"/>
          </ac:picMkLst>
        </pc:picChg>
        <pc:picChg chg="add mod">
          <ac:chgData name="Марьясова Ника" userId="6b78ea6325d6a7a8" providerId="LiveId" clId="{89B17C2B-AA86-4C3E-8D56-5BE487281E1D}" dt="2022-12-23T16:55:29.443" v="1321" actId="1076"/>
          <ac:picMkLst>
            <pc:docMk/>
            <pc:sldMk cId="616926557" sldId="266"/>
            <ac:picMk id="6" creationId="{B20B3204-70A7-24F7-D177-F1DCD133972B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5:35.707" v="1323" actId="1076"/>
        <pc:sldMkLst>
          <pc:docMk/>
          <pc:sldMk cId="2163387315" sldId="267"/>
        </pc:sldMkLst>
        <pc:spChg chg="mod">
          <ac:chgData name="Марьясова Ника" userId="6b78ea6325d6a7a8" providerId="LiveId" clId="{89B17C2B-AA86-4C3E-8D56-5BE487281E1D}" dt="2022-12-23T16:36:16.383" v="911" actId="14100"/>
          <ac:spMkLst>
            <pc:docMk/>
            <pc:sldMk cId="2163387315" sldId="267"/>
            <ac:spMk id="2" creationId="{CE589033-06CD-415A-52B5-EB57440916D4}"/>
          </ac:spMkLst>
        </pc:spChg>
        <pc:spChg chg="del">
          <ac:chgData name="Марьясова Ника" userId="6b78ea6325d6a7a8" providerId="LiveId" clId="{89B17C2B-AA86-4C3E-8D56-5BE487281E1D}" dt="2022-12-23T16:33:44.768" v="888" actId="931"/>
          <ac:spMkLst>
            <pc:docMk/>
            <pc:sldMk cId="2163387315" sldId="267"/>
            <ac:spMk id="3" creationId="{4FF52F22-7E79-7154-EC86-29040FA68F92}"/>
          </ac:spMkLst>
        </pc:spChg>
        <pc:spChg chg="add del mod">
          <ac:chgData name="Марьясова Ника" userId="6b78ea6325d6a7a8" providerId="LiveId" clId="{89B17C2B-AA86-4C3E-8D56-5BE487281E1D}" dt="2022-12-23T16:33:52.500" v="890" actId="931"/>
          <ac:spMkLst>
            <pc:docMk/>
            <pc:sldMk cId="2163387315" sldId="267"/>
            <ac:spMk id="7" creationId="{2122EBCE-71BF-2971-0A33-304914970449}"/>
          </ac:spMkLst>
        </pc:spChg>
        <pc:spChg chg="add mod">
          <ac:chgData name="Марьясова Ника" userId="6b78ea6325d6a7a8" providerId="LiveId" clId="{89B17C2B-AA86-4C3E-8D56-5BE487281E1D}" dt="2022-12-23T16:37:08.017" v="980" actId="2711"/>
          <ac:spMkLst>
            <pc:docMk/>
            <pc:sldMk cId="2163387315" sldId="267"/>
            <ac:spMk id="12" creationId="{36FFC59A-E36F-12A7-07C2-C9B5682ECA0D}"/>
          </ac:spMkLst>
        </pc:spChg>
        <pc:picChg chg="add del mod">
          <ac:chgData name="Марьясова Ника" userId="6b78ea6325d6a7a8" providerId="LiveId" clId="{89B17C2B-AA86-4C3E-8D56-5BE487281E1D}" dt="2022-12-23T16:33:46.886" v="889" actId="21"/>
          <ac:picMkLst>
            <pc:docMk/>
            <pc:sldMk cId="2163387315" sldId="267"/>
            <ac:picMk id="5" creationId="{F80D00CA-B553-B718-F7C7-02EDD238D7D5}"/>
          </ac:picMkLst>
        </pc:picChg>
        <pc:picChg chg="add mod modCrop">
          <ac:chgData name="Марьясова Ника" userId="6b78ea6325d6a7a8" providerId="LiveId" clId="{89B17C2B-AA86-4C3E-8D56-5BE487281E1D}" dt="2022-12-23T16:55:35.707" v="1323" actId="1076"/>
          <ac:picMkLst>
            <pc:docMk/>
            <pc:sldMk cId="2163387315" sldId="267"/>
            <ac:picMk id="9" creationId="{42EC25DC-D0D5-0C3C-C424-10521246DD28}"/>
          </ac:picMkLst>
        </pc:picChg>
        <pc:picChg chg="add mod modCrop">
          <ac:chgData name="Марьясова Ника" userId="6b78ea6325d6a7a8" providerId="LiveId" clId="{89B17C2B-AA86-4C3E-8D56-5BE487281E1D}" dt="2022-12-23T16:34:15.326" v="900" actId="732"/>
          <ac:picMkLst>
            <pc:docMk/>
            <pc:sldMk cId="2163387315" sldId="267"/>
            <ac:picMk id="11" creationId="{1F46623D-D28E-404E-E02F-FEFD31F7DD5B}"/>
          </ac:picMkLst>
        </pc:picChg>
      </pc:sldChg>
      <pc:sldChg chg="modSp new mod">
        <pc:chgData name="Марьясова Ника" userId="6b78ea6325d6a7a8" providerId="LiveId" clId="{89B17C2B-AA86-4C3E-8D56-5BE487281E1D}" dt="2022-12-23T16:35:10.649" v="906" actId="20577"/>
        <pc:sldMkLst>
          <pc:docMk/>
          <pc:sldMk cId="3299003771" sldId="268"/>
        </pc:sldMkLst>
        <pc:spChg chg="mod">
          <ac:chgData name="Марьясова Ника" userId="6b78ea6325d6a7a8" providerId="LiveId" clId="{89B17C2B-AA86-4C3E-8D56-5BE487281E1D}" dt="2022-12-23T16:35:10.649" v="906" actId="20577"/>
          <ac:spMkLst>
            <pc:docMk/>
            <pc:sldMk cId="3299003771" sldId="268"/>
            <ac:spMk id="2" creationId="{8DFE8916-8293-14BE-2848-031B424B52A1}"/>
          </ac:spMkLst>
        </pc:spChg>
      </pc:sldChg>
      <pc:sldChg chg="addSp delSp modSp new mod">
        <pc:chgData name="Марьясова Ника" userId="6b78ea6325d6a7a8" providerId="LiveId" clId="{89B17C2B-AA86-4C3E-8D56-5BE487281E1D}" dt="2022-12-23T16:38:02.068" v="995" actId="1076"/>
        <pc:sldMkLst>
          <pc:docMk/>
          <pc:sldMk cId="2643625668" sldId="269"/>
        </pc:sldMkLst>
        <pc:spChg chg="mod">
          <ac:chgData name="Марьясова Ника" userId="6b78ea6325d6a7a8" providerId="LiveId" clId="{89B17C2B-AA86-4C3E-8D56-5BE487281E1D}" dt="2022-12-23T16:37:57.836" v="992" actId="27636"/>
          <ac:spMkLst>
            <pc:docMk/>
            <pc:sldMk cId="2643625668" sldId="269"/>
            <ac:spMk id="2" creationId="{147DE965-EDE0-633B-1461-A53D8056DA74}"/>
          </ac:spMkLst>
        </pc:spChg>
        <pc:spChg chg="del">
          <ac:chgData name="Марьясова Ника" userId="6b78ea6325d6a7a8" providerId="LiveId" clId="{89B17C2B-AA86-4C3E-8D56-5BE487281E1D}" dt="2022-12-23T16:37:50.903" v="987" actId="931"/>
          <ac:spMkLst>
            <pc:docMk/>
            <pc:sldMk cId="2643625668" sldId="269"/>
            <ac:spMk id="3" creationId="{D2DBE3B6-A14F-6A95-279B-76F652F888C9}"/>
          </ac:spMkLst>
        </pc:spChg>
        <pc:picChg chg="add mod">
          <ac:chgData name="Марьясова Ника" userId="6b78ea6325d6a7a8" providerId="LiveId" clId="{89B17C2B-AA86-4C3E-8D56-5BE487281E1D}" dt="2022-12-23T16:38:02.068" v="995" actId="1076"/>
          <ac:picMkLst>
            <pc:docMk/>
            <pc:sldMk cId="2643625668" sldId="269"/>
            <ac:picMk id="5" creationId="{AB551CF5-EBA0-71A6-52E8-7CFC8A69C243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39:26.307" v="1021" actId="20577"/>
        <pc:sldMkLst>
          <pc:docMk/>
          <pc:sldMk cId="538291382" sldId="270"/>
        </pc:sldMkLst>
        <pc:spChg chg="mod">
          <ac:chgData name="Марьясова Ника" userId="6b78ea6325d6a7a8" providerId="LiveId" clId="{89B17C2B-AA86-4C3E-8D56-5BE487281E1D}" dt="2022-12-23T16:38:22.823" v="1000" actId="20577"/>
          <ac:spMkLst>
            <pc:docMk/>
            <pc:sldMk cId="538291382" sldId="270"/>
            <ac:spMk id="2" creationId="{37335FAF-4E89-37C9-CCC5-CEDF71D0CD92}"/>
          </ac:spMkLst>
        </pc:spChg>
        <pc:spChg chg="del">
          <ac:chgData name="Марьясова Ника" userId="6b78ea6325d6a7a8" providerId="LiveId" clId="{89B17C2B-AA86-4C3E-8D56-5BE487281E1D}" dt="2022-12-23T16:38:47.279" v="1001" actId="931"/>
          <ac:spMkLst>
            <pc:docMk/>
            <pc:sldMk cId="538291382" sldId="270"/>
            <ac:spMk id="3" creationId="{FABC59A2-3935-0389-4AEC-9DAAA7C40C04}"/>
          </ac:spMkLst>
        </pc:spChg>
        <pc:spChg chg="add mod">
          <ac:chgData name="Марьясова Ника" userId="6b78ea6325d6a7a8" providerId="LiveId" clId="{89B17C2B-AA86-4C3E-8D56-5BE487281E1D}" dt="2022-12-23T16:39:26.307" v="1021" actId="20577"/>
          <ac:spMkLst>
            <pc:docMk/>
            <pc:sldMk cId="538291382" sldId="270"/>
            <ac:spMk id="8" creationId="{8960C67F-518D-A98E-5274-951BBA3BEBEC}"/>
          </ac:spMkLst>
        </pc:spChg>
        <pc:picChg chg="add mod">
          <ac:chgData name="Марьясова Ника" userId="6b78ea6325d6a7a8" providerId="LiveId" clId="{89B17C2B-AA86-4C3E-8D56-5BE487281E1D}" dt="2022-12-23T16:38:48.726" v="1002" actId="1076"/>
          <ac:picMkLst>
            <pc:docMk/>
            <pc:sldMk cId="538291382" sldId="270"/>
            <ac:picMk id="5" creationId="{309E4A90-4EE2-0D41-3895-844BD0479647}"/>
          </ac:picMkLst>
        </pc:picChg>
        <pc:picChg chg="add mod">
          <ac:chgData name="Марьясова Ника" userId="6b78ea6325d6a7a8" providerId="LiveId" clId="{89B17C2B-AA86-4C3E-8D56-5BE487281E1D}" dt="2022-12-23T16:39:09.953" v="1006" actId="14100"/>
          <ac:picMkLst>
            <pc:docMk/>
            <pc:sldMk cId="538291382" sldId="270"/>
            <ac:picMk id="7" creationId="{AE968637-4C5A-5B71-4ECB-3D8C83A01805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40:34.708" v="1034" actId="20577"/>
        <pc:sldMkLst>
          <pc:docMk/>
          <pc:sldMk cId="3278140919" sldId="271"/>
        </pc:sldMkLst>
        <pc:spChg chg="mod">
          <ac:chgData name="Марьясова Ника" userId="6b78ea6325d6a7a8" providerId="LiveId" clId="{89B17C2B-AA86-4C3E-8D56-5BE487281E1D}" dt="2022-12-23T16:40:34.708" v="1034" actId="20577"/>
          <ac:spMkLst>
            <pc:docMk/>
            <pc:sldMk cId="3278140919" sldId="271"/>
            <ac:spMk id="2" creationId="{27054E79-1C55-D636-9283-47B53FF7705D}"/>
          </ac:spMkLst>
        </pc:spChg>
        <pc:spChg chg="del">
          <ac:chgData name="Марьясова Ника" userId="6b78ea6325d6a7a8" providerId="LiveId" clId="{89B17C2B-AA86-4C3E-8D56-5BE487281E1D}" dt="2022-12-23T16:40:15.418" v="1027" actId="931"/>
          <ac:spMkLst>
            <pc:docMk/>
            <pc:sldMk cId="3278140919" sldId="271"/>
            <ac:spMk id="3" creationId="{82D12EBF-5621-939E-E476-185791CBB367}"/>
          </ac:spMkLst>
        </pc:spChg>
        <pc:picChg chg="add mod">
          <ac:chgData name="Марьясова Ника" userId="6b78ea6325d6a7a8" providerId="LiveId" clId="{89B17C2B-AA86-4C3E-8D56-5BE487281E1D}" dt="2022-12-23T16:40:17.963" v="1028" actId="1076"/>
          <ac:picMkLst>
            <pc:docMk/>
            <pc:sldMk cId="3278140919" sldId="271"/>
            <ac:picMk id="5" creationId="{999B3764-5091-C6D7-4978-F152F6380FE0}"/>
          </ac:picMkLst>
        </pc:picChg>
        <pc:picChg chg="add mod">
          <ac:chgData name="Марьясова Ника" userId="6b78ea6325d6a7a8" providerId="LiveId" clId="{89B17C2B-AA86-4C3E-8D56-5BE487281E1D}" dt="2022-12-23T16:40:30.509" v="1031" actId="1076"/>
          <ac:picMkLst>
            <pc:docMk/>
            <pc:sldMk cId="3278140919" sldId="271"/>
            <ac:picMk id="7" creationId="{3BED101E-A58A-687E-49CE-292B73069295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8:44.458" v="1362" actId="14100"/>
        <pc:sldMkLst>
          <pc:docMk/>
          <pc:sldMk cId="1907569580" sldId="272"/>
        </pc:sldMkLst>
        <pc:spChg chg="mod">
          <ac:chgData name="Марьясова Ника" userId="6b78ea6325d6a7a8" providerId="LiveId" clId="{89B17C2B-AA86-4C3E-8D56-5BE487281E1D}" dt="2022-12-23T16:58:34.156" v="1355" actId="14100"/>
          <ac:spMkLst>
            <pc:docMk/>
            <pc:sldMk cId="1907569580" sldId="272"/>
            <ac:spMk id="2" creationId="{7492165C-1075-BE53-A87A-4FAD68E80ED9}"/>
          </ac:spMkLst>
        </pc:spChg>
        <pc:spChg chg="del">
          <ac:chgData name="Марьясова Ника" userId="6b78ea6325d6a7a8" providerId="LiveId" clId="{89B17C2B-AA86-4C3E-8D56-5BE487281E1D}" dt="2022-12-23T16:40:54.220" v="1049" actId="931"/>
          <ac:spMkLst>
            <pc:docMk/>
            <pc:sldMk cId="1907569580" sldId="272"/>
            <ac:spMk id="3" creationId="{47765277-768F-9CC7-FA0A-B3D470F6D95F}"/>
          </ac:spMkLst>
        </pc:spChg>
        <pc:picChg chg="add mod">
          <ac:chgData name="Марьясова Ника" userId="6b78ea6325d6a7a8" providerId="LiveId" clId="{89B17C2B-AA86-4C3E-8D56-5BE487281E1D}" dt="2022-12-23T16:58:39.027" v="1358" actId="14100"/>
          <ac:picMkLst>
            <pc:docMk/>
            <pc:sldMk cId="1907569580" sldId="272"/>
            <ac:picMk id="5" creationId="{FDDC3A35-82F1-8279-12EF-9D13C34E7EB0}"/>
          </ac:picMkLst>
        </pc:picChg>
        <pc:picChg chg="add mod">
          <ac:chgData name="Марьясова Ника" userId="6b78ea6325d6a7a8" providerId="LiveId" clId="{89B17C2B-AA86-4C3E-8D56-5BE487281E1D}" dt="2022-12-23T16:58:44.458" v="1362" actId="14100"/>
          <ac:picMkLst>
            <pc:docMk/>
            <pc:sldMk cId="1907569580" sldId="272"/>
            <ac:picMk id="7" creationId="{D21DAB2C-1A82-AD18-D1DC-F8B59305198E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8:55.369" v="1366" actId="14100"/>
        <pc:sldMkLst>
          <pc:docMk/>
          <pc:sldMk cId="420792827" sldId="273"/>
        </pc:sldMkLst>
        <pc:spChg chg="mod">
          <ac:chgData name="Марьясова Ника" userId="6b78ea6325d6a7a8" providerId="LiveId" clId="{89B17C2B-AA86-4C3E-8D56-5BE487281E1D}" dt="2022-12-23T16:58:51.378" v="1363" actId="14100"/>
          <ac:spMkLst>
            <pc:docMk/>
            <pc:sldMk cId="420792827" sldId="273"/>
            <ac:spMk id="2" creationId="{05DEE37C-636B-16DF-761A-DC28A0F55648}"/>
          </ac:spMkLst>
        </pc:spChg>
        <pc:spChg chg="del">
          <ac:chgData name="Марьясова Ника" userId="6b78ea6325d6a7a8" providerId="LiveId" clId="{89B17C2B-AA86-4C3E-8D56-5BE487281E1D}" dt="2022-12-23T16:41:23.315" v="1061" actId="931"/>
          <ac:spMkLst>
            <pc:docMk/>
            <pc:sldMk cId="420792827" sldId="273"/>
            <ac:spMk id="3" creationId="{AF544B26-540D-B954-1F70-C62DE08D2B1D}"/>
          </ac:spMkLst>
        </pc:spChg>
        <pc:picChg chg="add mod">
          <ac:chgData name="Марьясова Ника" userId="6b78ea6325d6a7a8" providerId="LiveId" clId="{89B17C2B-AA86-4C3E-8D56-5BE487281E1D}" dt="2022-12-23T16:58:55.369" v="1366" actId="14100"/>
          <ac:picMkLst>
            <pc:docMk/>
            <pc:sldMk cId="420792827" sldId="273"/>
            <ac:picMk id="5" creationId="{82DFD263-859F-43A0-5512-FAD0947D7CA4}"/>
          </ac:picMkLst>
        </pc:picChg>
        <pc:picChg chg="add mod">
          <ac:chgData name="Марьясова Ника" userId="6b78ea6325d6a7a8" providerId="LiveId" clId="{89B17C2B-AA86-4C3E-8D56-5BE487281E1D}" dt="2022-12-23T16:58:27.796" v="1353" actId="14100"/>
          <ac:picMkLst>
            <pc:docMk/>
            <pc:sldMk cId="420792827" sldId="273"/>
            <ac:picMk id="7" creationId="{234C2754-323D-A3F4-E7A3-E44F94E254B6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42:58.702" v="1082" actId="1076"/>
        <pc:sldMkLst>
          <pc:docMk/>
          <pc:sldMk cId="2523259705" sldId="274"/>
        </pc:sldMkLst>
        <pc:spChg chg="mod">
          <ac:chgData name="Марьясова Ника" userId="6b78ea6325d6a7a8" providerId="LiveId" clId="{89B17C2B-AA86-4C3E-8D56-5BE487281E1D}" dt="2022-12-23T16:41:54.703" v="1070" actId="20577"/>
          <ac:spMkLst>
            <pc:docMk/>
            <pc:sldMk cId="2523259705" sldId="274"/>
            <ac:spMk id="2" creationId="{B55F5FD2-3AFA-3E96-1954-4F746E42EC6B}"/>
          </ac:spMkLst>
        </pc:spChg>
        <pc:spChg chg="del">
          <ac:chgData name="Марьясова Ника" userId="6b78ea6325d6a7a8" providerId="LiveId" clId="{89B17C2B-AA86-4C3E-8D56-5BE487281E1D}" dt="2022-12-23T16:42:15.563" v="1071" actId="931"/>
          <ac:spMkLst>
            <pc:docMk/>
            <pc:sldMk cId="2523259705" sldId="274"/>
            <ac:spMk id="3" creationId="{075856FB-B3FE-2453-853B-EA002FF43D6C}"/>
          </ac:spMkLst>
        </pc:spChg>
        <pc:picChg chg="add mod">
          <ac:chgData name="Марьясова Ника" userId="6b78ea6325d6a7a8" providerId="LiveId" clId="{89B17C2B-AA86-4C3E-8D56-5BE487281E1D}" dt="2022-12-23T16:42:21.581" v="1075" actId="1076"/>
          <ac:picMkLst>
            <pc:docMk/>
            <pc:sldMk cId="2523259705" sldId="274"/>
            <ac:picMk id="5" creationId="{813B47E2-801D-4FEC-18F8-60B334B4F1C0}"/>
          </ac:picMkLst>
        </pc:picChg>
        <pc:picChg chg="add mod modCrop">
          <ac:chgData name="Марьясова Ника" userId="6b78ea6325d6a7a8" providerId="LiveId" clId="{89B17C2B-AA86-4C3E-8D56-5BE487281E1D}" dt="2022-12-23T16:42:58.702" v="1082" actId="1076"/>
          <ac:picMkLst>
            <pc:docMk/>
            <pc:sldMk cId="2523259705" sldId="274"/>
            <ac:picMk id="7" creationId="{013C29B5-90CC-A0C4-8BA7-6B0ECA308220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44:24.992" v="1094" actId="1076"/>
        <pc:sldMkLst>
          <pc:docMk/>
          <pc:sldMk cId="1916120024" sldId="275"/>
        </pc:sldMkLst>
        <pc:spChg chg="mod">
          <ac:chgData name="Марьясова Ника" userId="6b78ea6325d6a7a8" providerId="LiveId" clId="{89B17C2B-AA86-4C3E-8D56-5BE487281E1D}" dt="2022-12-23T16:43:24.165" v="1088" actId="20577"/>
          <ac:spMkLst>
            <pc:docMk/>
            <pc:sldMk cId="1916120024" sldId="275"/>
            <ac:spMk id="2" creationId="{5063D938-E358-7DA3-6226-6E78F6F7A2C9}"/>
          </ac:spMkLst>
        </pc:spChg>
        <pc:spChg chg="del">
          <ac:chgData name="Марьясова Ника" userId="6b78ea6325d6a7a8" providerId="LiveId" clId="{89B17C2B-AA86-4C3E-8D56-5BE487281E1D}" dt="2022-12-23T16:43:31.013" v="1089"/>
          <ac:spMkLst>
            <pc:docMk/>
            <pc:sldMk cId="1916120024" sldId="275"/>
            <ac:spMk id="3" creationId="{3A258016-ACBA-D902-A047-08BAB323F84C}"/>
          </ac:spMkLst>
        </pc:spChg>
        <pc:picChg chg="add mod">
          <ac:chgData name="Марьясова Ника" userId="6b78ea6325d6a7a8" providerId="LiveId" clId="{89B17C2B-AA86-4C3E-8D56-5BE487281E1D}" dt="2022-12-23T16:44:04.477" v="1090" actId="1076"/>
          <ac:picMkLst>
            <pc:docMk/>
            <pc:sldMk cId="1916120024" sldId="275"/>
            <ac:picMk id="4" creationId="{9EE0AB69-8DA5-AE56-39B1-B67A3217C056}"/>
          </ac:picMkLst>
        </pc:picChg>
        <pc:picChg chg="add mod">
          <ac:chgData name="Марьясова Ника" userId="6b78ea6325d6a7a8" providerId="LiveId" clId="{89B17C2B-AA86-4C3E-8D56-5BE487281E1D}" dt="2022-12-23T16:44:24.992" v="1094" actId="1076"/>
          <ac:picMkLst>
            <pc:docMk/>
            <pc:sldMk cId="1916120024" sldId="275"/>
            <ac:picMk id="6" creationId="{9D64B372-5507-20A4-C783-B070D5C68E70}"/>
          </ac:picMkLst>
        </pc:picChg>
      </pc:sldChg>
      <pc:sldChg chg="delSp modSp new mod">
        <pc:chgData name="Марьясова Ника" userId="6b78ea6325d6a7a8" providerId="LiveId" clId="{89B17C2B-AA86-4C3E-8D56-5BE487281E1D}" dt="2022-12-23T16:56:23.636" v="1347" actId="255"/>
        <pc:sldMkLst>
          <pc:docMk/>
          <pc:sldMk cId="4148769022" sldId="276"/>
        </pc:sldMkLst>
        <pc:spChg chg="mod">
          <ac:chgData name="Марьясова Ника" userId="6b78ea6325d6a7a8" providerId="LiveId" clId="{89B17C2B-AA86-4C3E-8D56-5BE487281E1D}" dt="2022-12-23T16:56:23.636" v="1347" actId="255"/>
          <ac:spMkLst>
            <pc:docMk/>
            <pc:sldMk cId="4148769022" sldId="276"/>
            <ac:spMk id="2" creationId="{2E4E72B7-6B82-328C-3016-3D57DEB8FF6D}"/>
          </ac:spMkLst>
        </pc:spChg>
        <pc:spChg chg="del">
          <ac:chgData name="Марьясова Ника" userId="6b78ea6325d6a7a8" providerId="LiveId" clId="{89B17C2B-AA86-4C3E-8D56-5BE487281E1D}" dt="2022-12-23T16:56:16.361" v="1344" actId="21"/>
          <ac:spMkLst>
            <pc:docMk/>
            <pc:sldMk cId="4148769022" sldId="276"/>
            <ac:spMk id="3" creationId="{B561190D-C569-97CF-8B85-D7ECF9FECA68}"/>
          </ac:spMkLst>
        </pc:spChg>
      </pc:sldChg>
      <pc:sldChg chg="new del">
        <pc:chgData name="Марьясова Ника" userId="6b78ea6325d6a7a8" providerId="LiveId" clId="{89B17C2B-AA86-4C3E-8D56-5BE487281E1D}" dt="2022-12-23T16:56:32.125" v="1348" actId="2696"/>
        <pc:sldMkLst>
          <pc:docMk/>
          <pc:sldMk cId="600631464" sldId="277"/>
        </pc:sldMkLst>
      </pc:sldChg>
      <pc:sldChg chg="addSp delSp modSp new mod">
        <pc:chgData name="Марьясова Ника" userId="6b78ea6325d6a7a8" providerId="LiveId" clId="{89B17C2B-AA86-4C3E-8D56-5BE487281E1D}" dt="2022-12-23T16:52:49.571" v="1259" actId="14100"/>
        <pc:sldMkLst>
          <pc:docMk/>
          <pc:sldMk cId="3234571110" sldId="278"/>
        </pc:sldMkLst>
        <pc:spChg chg="del">
          <ac:chgData name="Марьясова Ника" userId="6b78ea6325d6a7a8" providerId="LiveId" clId="{89B17C2B-AA86-4C3E-8D56-5BE487281E1D}" dt="2022-12-23T16:52:44.163" v="1256" actId="21"/>
          <ac:spMkLst>
            <pc:docMk/>
            <pc:sldMk cId="3234571110" sldId="278"/>
            <ac:spMk id="2" creationId="{6F42A615-3CCF-D370-63FE-9EEFD049013B}"/>
          </ac:spMkLst>
        </pc:spChg>
        <pc:spChg chg="del">
          <ac:chgData name="Марьясова Ника" userId="6b78ea6325d6a7a8" providerId="LiveId" clId="{89B17C2B-AA86-4C3E-8D56-5BE487281E1D}" dt="2022-12-23T16:46:36.989" v="1104" actId="931"/>
          <ac:spMkLst>
            <pc:docMk/>
            <pc:sldMk cId="3234571110" sldId="278"/>
            <ac:spMk id="3" creationId="{11382DDE-18D6-EABE-6493-0B3D0A2C4845}"/>
          </ac:spMkLst>
        </pc:spChg>
        <pc:picChg chg="add mod">
          <ac:chgData name="Марьясова Ника" userId="6b78ea6325d6a7a8" providerId="LiveId" clId="{89B17C2B-AA86-4C3E-8D56-5BE487281E1D}" dt="2022-12-23T16:52:45.821" v="1257" actId="1076"/>
          <ac:picMkLst>
            <pc:docMk/>
            <pc:sldMk cId="3234571110" sldId="278"/>
            <ac:picMk id="5" creationId="{4151DB75-9DFD-D5EC-7FCB-80602B369032}"/>
          </ac:picMkLst>
        </pc:picChg>
        <pc:picChg chg="add mod">
          <ac:chgData name="Марьясова Ника" userId="6b78ea6325d6a7a8" providerId="LiveId" clId="{89B17C2B-AA86-4C3E-8D56-5BE487281E1D}" dt="2022-12-23T16:52:49.571" v="1259" actId="14100"/>
          <ac:picMkLst>
            <pc:docMk/>
            <pc:sldMk cId="3234571110" sldId="278"/>
            <ac:picMk id="7" creationId="{8A444AF8-6313-D9FA-533A-C05CB6C3EF56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2:56.683" v="1263" actId="1076"/>
        <pc:sldMkLst>
          <pc:docMk/>
          <pc:sldMk cId="1185002623" sldId="279"/>
        </pc:sldMkLst>
        <pc:spChg chg="del">
          <ac:chgData name="Марьясова Ника" userId="6b78ea6325d6a7a8" providerId="LiveId" clId="{89B17C2B-AA86-4C3E-8D56-5BE487281E1D}" dt="2022-12-23T16:52:53.876" v="1260" actId="21"/>
          <ac:spMkLst>
            <pc:docMk/>
            <pc:sldMk cId="1185002623" sldId="279"/>
            <ac:spMk id="2" creationId="{758C93EA-E45B-2083-D5F8-4A83781D7180}"/>
          </ac:spMkLst>
        </pc:spChg>
        <pc:spChg chg="del">
          <ac:chgData name="Марьясова Ника" userId="6b78ea6325d6a7a8" providerId="LiveId" clId="{89B17C2B-AA86-4C3E-8D56-5BE487281E1D}" dt="2022-12-23T16:47:22.710" v="1114" actId="931"/>
          <ac:spMkLst>
            <pc:docMk/>
            <pc:sldMk cId="1185002623" sldId="279"/>
            <ac:spMk id="3" creationId="{1DF07CC1-1F0F-FF8A-4516-DED67BB9D23F}"/>
          </ac:spMkLst>
        </pc:spChg>
        <pc:picChg chg="add mod">
          <ac:chgData name="Марьясова Ника" userId="6b78ea6325d6a7a8" providerId="LiveId" clId="{89B17C2B-AA86-4C3E-8D56-5BE487281E1D}" dt="2022-12-23T16:52:56.683" v="1263" actId="1076"/>
          <ac:picMkLst>
            <pc:docMk/>
            <pc:sldMk cId="1185002623" sldId="279"/>
            <ac:picMk id="5" creationId="{BA1CFA13-16D8-C32E-10CF-65025E41D161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3:06.937" v="1266" actId="1076"/>
        <pc:sldMkLst>
          <pc:docMk/>
          <pc:sldMk cId="2252817623" sldId="280"/>
        </pc:sldMkLst>
        <pc:spChg chg="mod">
          <ac:chgData name="Марьясова Ника" userId="6b78ea6325d6a7a8" providerId="LiveId" clId="{89B17C2B-AA86-4C3E-8D56-5BE487281E1D}" dt="2022-12-23T16:50:49.824" v="1192" actId="14100"/>
          <ac:spMkLst>
            <pc:docMk/>
            <pc:sldMk cId="2252817623" sldId="280"/>
            <ac:spMk id="2" creationId="{D108E783-74E5-A7C9-A6FF-070A54F9D4DF}"/>
          </ac:spMkLst>
        </pc:spChg>
        <pc:spChg chg="del">
          <ac:chgData name="Марьясова Ника" userId="6b78ea6325d6a7a8" providerId="LiveId" clId="{89B17C2B-AA86-4C3E-8D56-5BE487281E1D}" dt="2022-12-23T16:47:49.710" v="1117" actId="931"/>
          <ac:spMkLst>
            <pc:docMk/>
            <pc:sldMk cId="2252817623" sldId="280"/>
            <ac:spMk id="3" creationId="{FF873105-02FC-6C99-6026-FE41DCA6373F}"/>
          </ac:spMkLst>
        </pc:spChg>
        <pc:picChg chg="add mod">
          <ac:chgData name="Марьясова Ника" userId="6b78ea6325d6a7a8" providerId="LiveId" clId="{89B17C2B-AA86-4C3E-8D56-5BE487281E1D}" dt="2022-12-23T16:50:51.041" v="1193" actId="1076"/>
          <ac:picMkLst>
            <pc:docMk/>
            <pc:sldMk cId="2252817623" sldId="280"/>
            <ac:picMk id="5" creationId="{69BBBB2E-1F7B-571C-89BF-6362717604BA}"/>
          </ac:picMkLst>
        </pc:picChg>
        <pc:picChg chg="add mod">
          <ac:chgData name="Марьясова Ника" userId="6b78ea6325d6a7a8" providerId="LiveId" clId="{89B17C2B-AA86-4C3E-8D56-5BE487281E1D}" dt="2022-12-23T16:53:06.937" v="1266" actId="1076"/>
          <ac:picMkLst>
            <pc:docMk/>
            <pc:sldMk cId="2252817623" sldId="280"/>
            <ac:picMk id="7" creationId="{8E7F4D05-F465-688E-103A-C2B04E2E5CE7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3:23.007" v="1271" actId="1076"/>
        <pc:sldMkLst>
          <pc:docMk/>
          <pc:sldMk cId="2672147016" sldId="281"/>
        </pc:sldMkLst>
        <pc:spChg chg="mod">
          <ac:chgData name="Марьясова Ника" userId="6b78ea6325d6a7a8" providerId="LiveId" clId="{89B17C2B-AA86-4C3E-8D56-5BE487281E1D}" dt="2022-12-23T16:53:17.047" v="1267" actId="14100"/>
          <ac:spMkLst>
            <pc:docMk/>
            <pc:sldMk cId="2672147016" sldId="281"/>
            <ac:spMk id="2" creationId="{5F540E00-EAA3-C6CE-55AE-5F70D99E9595}"/>
          </ac:spMkLst>
        </pc:spChg>
        <pc:spChg chg="del">
          <ac:chgData name="Марьясова Ника" userId="6b78ea6325d6a7a8" providerId="LiveId" clId="{89B17C2B-AA86-4C3E-8D56-5BE487281E1D}" dt="2022-12-23T16:48:39.938" v="1123" actId="931"/>
          <ac:spMkLst>
            <pc:docMk/>
            <pc:sldMk cId="2672147016" sldId="281"/>
            <ac:spMk id="3" creationId="{D2F69278-640F-8C1C-0E47-0DDDE592F467}"/>
          </ac:spMkLst>
        </pc:spChg>
        <pc:picChg chg="add mod">
          <ac:chgData name="Марьясова Ника" userId="6b78ea6325d6a7a8" providerId="LiveId" clId="{89B17C2B-AA86-4C3E-8D56-5BE487281E1D}" dt="2022-12-23T16:53:23.007" v="1271" actId="1076"/>
          <ac:picMkLst>
            <pc:docMk/>
            <pc:sldMk cId="2672147016" sldId="281"/>
            <ac:picMk id="5" creationId="{1E6A9DD2-7C10-7091-0D4F-B2C7E908FCF3}"/>
          </ac:picMkLst>
        </pc:picChg>
        <pc:picChg chg="add del mod">
          <ac:chgData name="Марьясова Ника" userId="6b78ea6325d6a7a8" providerId="LiveId" clId="{89B17C2B-AA86-4C3E-8D56-5BE487281E1D}" dt="2022-12-23T16:50:23.574" v="1160" actId="21"/>
          <ac:picMkLst>
            <pc:docMk/>
            <pc:sldMk cId="2672147016" sldId="281"/>
            <ac:picMk id="7" creationId="{CEC6C1B7-AD9A-E66E-6731-5325D27A73EE}"/>
          </ac:picMkLst>
        </pc:picChg>
      </pc:sldChg>
      <pc:sldChg chg="addSp delSp modSp new mod">
        <pc:chgData name="Марьясова Ника" userId="6b78ea6325d6a7a8" providerId="LiveId" clId="{89B17C2B-AA86-4C3E-8D56-5BE487281E1D}" dt="2022-12-23T16:53:31.193" v="1275" actId="1076"/>
        <pc:sldMkLst>
          <pc:docMk/>
          <pc:sldMk cId="3810009044" sldId="282"/>
        </pc:sldMkLst>
        <pc:spChg chg="mod">
          <ac:chgData name="Марьясова Ника" userId="6b78ea6325d6a7a8" providerId="LiveId" clId="{89B17C2B-AA86-4C3E-8D56-5BE487281E1D}" dt="2022-12-23T16:53:26.883" v="1272" actId="14100"/>
          <ac:spMkLst>
            <pc:docMk/>
            <pc:sldMk cId="3810009044" sldId="282"/>
            <ac:spMk id="2" creationId="{5E0395FB-AF0A-BF16-49A9-65C05C08686D}"/>
          </ac:spMkLst>
        </pc:spChg>
        <pc:spChg chg="del">
          <ac:chgData name="Марьясова Ника" userId="6b78ea6325d6a7a8" providerId="LiveId" clId="{89B17C2B-AA86-4C3E-8D56-5BE487281E1D}" dt="2022-12-23T16:49:57.860" v="1135"/>
          <ac:spMkLst>
            <pc:docMk/>
            <pc:sldMk cId="3810009044" sldId="282"/>
            <ac:spMk id="3" creationId="{DDE6B8BC-CA54-70C9-5414-435EFB1D2079}"/>
          </ac:spMkLst>
        </pc:spChg>
        <pc:picChg chg="add mod">
          <ac:chgData name="Марьясова Ника" userId="6b78ea6325d6a7a8" providerId="LiveId" clId="{89B17C2B-AA86-4C3E-8D56-5BE487281E1D}" dt="2022-12-23T16:53:31.193" v="1275" actId="1076"/>
          <ac:picMkLst>
            <pc:docMk/>
            <pc:sldMk cId="3810009044" sldId="282"/>
            <ac:picMk id="4" creationId="{AB71C884-6DEE-88D9-7D75-514D313D3183}"/>
          </ac:picMkLst>
        </pc:picChg>
      </pc:sldChg>
    </pc:docChg>
  </pc:docChgLst>
  <pc:docChgLst>
    <pc:chgData name="Марьясова Ника" userId="6b78ea6325d6a7a8" providerId="LiveId" clId="{05F7DDAC-E60B-4A0E-97C2-8DE5A764D010}"/>
    <pc:docChg chg="custSel addSld modSld">
      <pc:chgData name="Марьясова Ника" userId="6b78ea6325d6a7a8" providerId="LiveId" clId="{05F7DDAC-E60B-4A0E-97C2-8DE5A764D010}" dt="2022-12-24T06:45:30.470" v="236" actId="14100"/>
      <pc:docMkLst>
        <pc:docMk/>
      </pc:docMkLst>
      <pc:sldChg chg="modSp mod">
        <pc:chgData name="Марьясова Ника" userId="6b78ea6325d6a7a8" providerId="LiveId" clId="{05F7DDAC-E60B-4A0E-97C2-8DE5A764D010}" dt="2022-12-24T06:41:58.520" v="192" actId="20577"/>
        <pc:sldMkLst>
          <pc:docMk/>
          <pc:sldMk cId="3748545764" sldId="256"/>
        </pc:sldMkLst>
        <pc:spChg chg="mod">
          <ac:chgData name="Марьясова Ника" userId="6b78ea6325d6a7a8" providerId="LiveId" clId="{05F7DDAC-E60B-4A0E-97C2-8DE5A764D010}" dt="2022-12-24T06:41:58.520" v="192" actId="20577"/>
          <ac:spMkLst>
            <pc:docMk/>
            <pc:sldMk cId="3748545764" sldId="256"/>
            <ac:spMk id="3" creationId="{6C63D72D-FF62-9714-34BD-F754F67D6066}"/>
          </ac:spMkLst>
        </pc:spChg>
      </pc:sldChg>
      <pc:sldChg chg="addSp delSp modSp mod">
        <pc:chgData name="Марьясова Ника" userId="6b78ea6325d6a7a8" providerId="LiveId" clId="{05F7DDAC-E60B-4A0E-97C2-8DE5A764D010}" dt="2022-12-24T06:29:40.369" v="7" actId="1076"/>
        <pc:sldMkLst>
          <pc:docMk/>
          <pc:sldMk cId="2309749929" sldId="264"/>
        </pc:sldMkLst>
        <pc:spChg chg="del">
          <ac:chgData name="Марьясова Ника" userId="6b78ea6325d6a7a8" providerId="LiveId" clId="{05F7DDAC-E60B-4A0E-97C2-8DE5A764D010}" dt="2022-12-24T06:29:16.786" v="0" actId="931"/>
          <ac:spMkLst>
            <pc:docMk/>
            <pc:sldMk cId="2309749929" sldId="264"/>
            <ac:spMk id="3" creationId="{31128DF7-A898-81CF-45CB-5895C2412C28}"/>
          </ac:spMkLst>
        </pc:spChg>
        <pc:picChg chg="add mod modCrop">
          <ac:chgData name="Марьясова Ника" userId="6b78ea6325d6a7a8" providerId="LiveId" clId="{05F7DDAC-E60B-4A0E-97C2-8DE5A764D010}" dt="2022-12-24T06:29:40.369" v="7" actId="1076"/>
          <ac:picMkLst>
            <pc:docMk/>
            <pc:sldMk cId="2309749929" sldId="264"/>
            <ac:picMk id="5" creationId="{2297BC7D-3135-59FF-9250-D4CFE36C49B9}"/>
          </ac:picMkLst>
        </pc:picChg>
      </pc:sldChg>
      <pc:sldChg chg="modSp mod">
        <pc:chgData name="Марьясова Ника" userId="6b78ea6325d6a7a8" providerId="LiveId" clId="{05F7DDAC-E60B-4A0E-97C2-8DE5A764D010}" dt="2022-12-24T06:45:30.470" v="236" actId="14100"/>
        <pc:sldMkLst>
          <pc:docMk/>
          <pc:sldMk cId="616926557" sldId="266"/>
        </pc:sldMkLst>
        <pc:picChg chg="mod">
          <ac:chgData name="Марьясова Ника" userId="6b78ea6325d6a7a8" providerId="LiveId" clId="{05F7DDAC-E60B-4A0E-97C2-8DE5A764D010}" dt="2022-12-24T06:45:30.470" v="236" actId="14100"/>
          <ac:picMkLst>
            <pc:docMk/>
            <pc:sldMk cId="616926557" sldId="266"/>
            <ac:picMk id="4" creationId="{8A0672F4-76B4-9CC6-25F9-C70DED74ACAE}"/>
          </ac:picMkLst>
        </pc:picChg>
      </pc:sldChg>
      <pc:sldChg chg="delSp modSp mod">
        <pc:chgData name="Марьясова Ника" userId="6b78ea6325d6a7a8" providerId="LiveId" clId="{05F7DDAC-E60B-4A0E-97C2-8DE5A764D010}" dt="2022-12-24T06:45:14.156" v="233" actId="27636"/>
        <pc:sldMkLst>
          <pc:docMk/>
          <pc:sldMk cId="2163387315" sldId="267"/>
        </pc:sldMkLst>
        <pc:spChg chg="mod">
          <ac:chgData name="Марьясова Ника" userId="6b78ea6325d6a7a8" providerId="LiveId" clId="{05F7DDAC-E60B-4A0E-97C2-8DE5A764D010}" dt="2022-12-24T06:45:14.156" v="233" actId="27636"/>
          <ac:spMkLst>
            <pc:docMk/>
            <pc:sldMk cId="2163387315" sldId="267"/>
            <ac:spMk id="2" creationId="{CE589033-06CD-415A-52B5-EB57440916D4}"/>
          </ac:spMkLst>
        </pc:spChg>
        <pc:spChg chg="del mod">
          <ac:chgData name="Марьясова Ника" userId="6b78ea6325d6a7a8" providerId="LiveId" clId="{05F7DDAC-E60B-4A0E-97C2-8DE5A764D010}" dt="2022-12-24T06:43:10.934" v="195"/>
          <ac:spMkLst>
            <pc:docMk/>
            <pc:sldMk cId="2163387315" sldId="267"/>
            <ac:spMk id="12" creationId="{36FFC59A-E36F-12A7-07C2-C9B5682ECA0D}"/>
          </ac:spMkLst>
        </pc:spChg>
        <pc:picChg chg="mod modCrop">
          <ac:chgData name="Марьясова Ника" userId="6b78ea6325d6a7a8" providerId="LiveId" clId="{05F7DDAC-E60B-4A0E-97C2-8DE5A764D010}" dt="2022-12-24T06:45:00.651" v="228" actId="1076"/>
          <ac:picMkLst>
            <pc:docMk/>
            <pc:sldMk cId="2163387315" sldId="267"/>
            <ac:picMk id="9" creationId="{42EC25DC-D0D5-0C3C-C424-10521246DD28}"/>
          </ac:picMkLst>
        </pc:picChg>
        <pc:picChg chg="mod modCrop">
          <ac:chgData name="Марьясова Ника" userId="6b78ea6325d6a7a8" providerId="LiveId" clId="{05F7DDAC-E60B-4A0E-97C2-8DE5A764D010}" dt="2022-12-24T06:44:50.352" v="224" actId="732"/>
          <ac:picMkLst>
            <pc:docMk/>
            <pc:sldMk cId="2163387315" sldId="267"/>
            <ac:picMk id="11" creationId="{1F46623D-D28E-404E-E02F-FEFD31F7DD5B}"/>
          </ac:picMkLst>
        </pc:picChg>
      </pc:sldChg>
      <pc:sldChg chg="addSp delSp modSp mod">
        <pc:chgData name="Марьясова Ника" userId="6b78ea6325d6a7a8" providerId="LiveId" clId="{05F7DDAC-E60B-4A0E-97C2-8DE5A764D010}" dt="2022-12-24T06:44:28.684" v="218" actId="14100"/>
        <pc:sldMkLst>
          <pc:docMk/>
          <pc:sldMk cId="3299003771" sldId="268"/>
        </pc:sldMkLst>
        <pc:spChg chg="del">
          <ac:chgData name="Марьясова Ника" userId="6b78ea6325d6a7a8" providerId="LiveId" clId="{05F7DDAC-E60B-4A0E-97C2-8DE5A764D010}" dt="2022-12-24T06:31:00.247" v="8" actId="931"/>
          <ac:spMkLst>
            <pc:docMk/>
            <pc:sldMk cId="3299003771" sldId="268"/>
            <ac:spMk id="3" creationId="{295DEB24-3E54-B585-69F0-7260B6D3E046}"/>
          </ac:spMkLst>
        </pc:spChg>
        <pc:picChg chg="add mod">
          <ac:chgData name="Марьясова Ника" userId="6b78ea6325d6a7a8" providerId="LiveId" clId="{05F7DDAC-E60B-4A0E-97C2-8DE5A764D010}" dt="2022-12-24T06:44:28.684" v="218" actId="14100"/>
          <ac:picMkLst>
            <pc:docMk/>
            <pc:sldMk cId="3299003771" sldId="268"/>
            <ac:picMk id="5" creationId="{87B7DC85-2E6F-384B-B68C-A51BE954B00A}"/>
          </ac:picMkLst>
        </pc:picChg>
        <pc:picChg chg="add mod">
          <ac:chgData name="Марьясова Ника" userId="6b78ea6325d6a7a8" providerId="LiveId" clId="{05F7DDAC-E60B-4A0E-97C2-8DE5A764D010}" dt="2022-12-24T06:44:22.354" v="215" actId="14100"/>
          <ac:picMkLst>
            <pc:docMk/>
            <pc:sldMk cId="3299003771" sldId="268"/>
            <ac:picMk id="7" creationId="{A8FF4C1D-0582-E609-FEEF-2F0450A4937F}"/>
          </ac:picMkLst>
        </pc:picChg>
        <pc:picChg chg="add mod modCrop">
          <ac:chgData name="Марьясова Ника" userId="6b78ea6325d6a7a8" providerId="LiveId" clId="{05F7DDAC-E60B-4A0E-97C2-8DE5A764D010}" dt="2022-12-24T06:44:25.301" v="217" actId="14100"/>
          <ac:picMkLst>
            <pc:docMk/>
            <pc:sldMk cId="3299003771" sldId="268"/>
            <ac:picMk id="8" creationId="{DDADEF8C-2996-1D86-911E-67F47F1B4444}"/>
          </ac:picMkLst>
        </pc:picChg>
      </pc:sldChg>
      <pc:sldChg chg="modSp mod">
        <pc:chgData name="Марьясова Ника" userId="6b78ea6325d6a7a8" providerId="LiveId" clId="{05F7DDAC-E60B-4A0E-97C2-8DE5A764D010}" dt="2022-12-24T06:43:46.586" v="206" actId="20577"/>
        <pc:sldMkLst>
          <pc:docMk/>
          <pc:sldMk cId="538291382" sldId="270"/>
        </pc:sldMkLst>
        <pc:spChg chg="mod">
          <ac:chgData name="Марьясова Ника" userId="6b78ea6325d6a7a8" providerId="LiveId" clId="{05F7DDAC-E60B-4A0E-97C2-8DE5A764D010}" dt="2022-12-24T06:43:46.586" v="206" actId="20577"/>
          <ac:spMkLst>
            <pc:docMk/>
            <pc:sldMk cId="538291382" sldId="270"/>
            <ac:spMk id="8" creationId="{8960C67F-518D-A98E-5274-951BBA3BEBEC}"/>
          </ac:spMkLst>
        </pc:spChg>
      </pc:sldChg>
      <pc:sldChg chg="modSp mod">
        <pc:chgData name="Марьясова Ника" userId="6b78ea6325d6a7a8" providerId="LiveId" clId="{05F7DDAC-E60B-4A0E-97C2-8DE5A764D010}" dt="2022-12-24T06:41:14.560" v="169" actId="14100"/>
        <pc:sldMkLst>
          <pc:docMk/>
          <pc:sldMk cId="4148769022" sldId="276"/>
        </pc:sldMkLst>
        <pc:spChg chg="mod">
          <ac:chgData name="Марьясова Ника" userId="6b78ea6325d6a7a8" providerId="LiveId" clId="{05F7DDAC-E60B-4A0E-97C2-8DE5A764D010}" dt="2022-12-24T06:41:14.560" v="169" actId="14100"/>
          <ac:spMkLst>
            <pc:docMk/>
            <pc:sldMk cId="4148769022" sldId="276"/>
            <ac:spMk id="2" creationId="{2E4E72B7-6B82-328C-3016-3D57DEB8FF6D}"/>
          </ac:spMkLst>
        </pc:spChg>
      </pc:sldChg>
      <pc:sldChg chg="addSp delSp modSp new mod">
        <pc:chgData name="Марьясова Ника" userId="6b78ea6325d6a7a8" providerId="LiveId" clId="{05F7DDAC-E60B-4A0E-97C2-8DE5A764D010}" dt="2022-12-24T06:39:46.027" v="121" actId="14100"/>
        <pc:sldMkLst>
          <pc:docMk/>
          <pc:sldMk cId="2518282145" sldId="283"/>
        </pc:sldMkLst>
        <pc:spChg chg="mod">
          <ac:chgData name="Марьясова Ника" userId="6b78ea6325d6a7a8" providerId="LiveId" clId="{05F7DDAC-E60B-4A0E-97C2-8DE5A764D010}" dt="2022-12-24T06:38:43.615" v="98" actId="14100"/>
          <ac:spMkLst>
            <pc:docMk/>
            <pc:sldMk cId="2518282145" sldId="283"/>
            <ac:spMk id="2" creationId="{DC6F1A29-346F-3FBA-5803-8A484B9A4AC5}"/>
          </ac:spMkLst>
        </pc:spChg>
        <pc:spChg chg="del">
          <ac:chgData name="Марьясова Ника" userId="6b78ea6325d6a7a8" providerId="LiveId" clId="{05F7DDAC-E60B-4A0E-97C2-8DE5A764D010}" dt="2022-12-24T06:34:25.954" v="19"/>
          <ac:spMkLst>
            <pc:docMk/>
            <pc:sldMk cId="2518282145" sldId="283"/>
            <ac:spMk id="3" creationId="{48B4B1FC-4C14-19AF-2E87-DC19D259E49B}"/>
          </ac:spMkLst>
        </pc:spChg>
        <pc:picChg chg="add mod modCrop">
          <ac:chgData name="Марьясова Ника" userId="6b78ea6325d6a7a8" providerId="LiveId" clId="{05F7DDAC-E60B-4A0E-97C2-8DE5A764D010}" dt="2022-12-24T06:35:12.467" v="38" actId="14100"/>
          <ac:picMkLst>
            <pc:docMk/>
            <pc:sldMk cId="2518282145" sldId="283"/>
            <ac:picMk id="4" creationId="{4A41E015-22C8-28CC-DBB3-5FE0AFC587E5}"/>
          </ac:picMkLst>
        </pc:picChg>
        <pc:picChg chg="add del mod">
          <ac:chgData name="Марьясова Ника" userId="6b78ea6325d6a7a8" providerId="LiveId" clId="{05F7DDAC-E60B-4A0E-97C2-8DE5A764D010}" dt="2022-12-24T06:39:31.431" v="111" actId="21"/>
          <ac:picMkLst>
            <pc:docMk/>
            <pc:sldMk cId="2518282145" sldId="283"/>
            <ac:picMk id="5" creationId="{E89EE2AC-44DE-BDF8-137E-2537512ECADA}"/>
          </ac:picMkLst>
        </pc:picChg>
        <pc:picChg chg="add del mod">
          <ac:chgData name="Марьясова Ника" userId="6b78ea6325d6a7a8" providerId="LiveId" clId="{05F7DDAC-E60B-4A0E-97C2-8DE5A764D010}" dt="2022-12-24T06:39:29.796" v="110" actId="21"/>
          <ac:picMkLst>
            <pc:docMk/>
            <pc:sldMk cId="2518282145" sldId="283"/>
            <ac:picMk id="6" creationId="{81BB0BDC-F2C2-8B74-6797-39D86C609469}"/>
          </ac:picMkLst>
        </pc:picChg>
        <pc:picChg chg="add mod">
          <ac:chgData name="Марьясова Ника" userId="6b78ea6325d6a7a8" providerId="LiveId" clId="{05F7DDAC-E60B-4A0E-97C2-8DE5A764D010}" dt="2022-12-24T06:39:46.027" v="121" actId="14100"/>
          <ac:picMkLst>
            <pc:docMk/>
            <pc:sldMk cId="2518282145" sldId="283"/>
            <ac:picMk id="7" creationId="{8A92EEBE-E933-44C6-24A1-8B79A7D7924D}"/>
          </ac:picMkLst>
        </pc:picChg>
        <pc:picChg chg="add del mod">
          <ac:chgData name="Марьясова Ника" userId="6b78ea6325d6a7a8" providerId="LiveId" clId="{05F7DDAC-E60B-4A0E-97C2-8DE5A764D010}" dt="2022-12-24T06:39:18.930" v="108" actId="21"/>
          <ac:picMkLst>
            <pc:docMk/>
            <pc:sldMk cId="2518282145" sldId="283"/>
            <ac:picMk id="8" creationId="{1BF4D74B-418F-8777-CCAF-880A63BEF91E}"/>
          </ac:picMkLst>
        </pc:picChg>
        <pc:picChg chg="add mod">
          <ac:chgData name="Марьясова Ника" userId="6b78ea6325d6a7a8" providerId="LiveId" clId="{05F7DDAC-E60B-4A0E-97C2-8DE5A764D010}" dt="2022-12-24T06:39:36.448" v="115" actId="14100"/>
          <ac:picMkLst>
            <pc:docMk/>
            <pc:sldMk cId="2518282145" sldId="283"/>
            <ac:picMk id="9" creationId="{AF96190D-99F2-25C0-E526-04C2FE4DFEB8}"/>
          </ac:picMkLst>
        </pc:picChg>
      </pc:sldChg>
      <pc:sldChg chg="addSp delSp modSp new mod">
        <pc:chgData name="Марьясова Ника" userId="6b78ea6325d6a7a8" providerId="LiveId" clId="{05F7DDAC-E60B-4A0E-97C2-8DE5A764D010}" dt="2022-12-24T06:40:19.567" v="135" actId="1076"/>
        <pc:sldMkLst>
          <pc:docMk/>
          <pc:sldMk cId="1267584749" sldId="284"/>
        </pc:sldMkLst>
        <pc:spChg chg="mod">
          <ac:chgData name="Марьясова Ника" userId="6b78ea6325d6a7a8" providerId="LiveId" clId="{05F7DDAC-E60B-4A0E-97C2-8DE5A764D010}" dt="2022-12-24T06:40:06.231" v="126" actId="255"/>
          <ac:spMkLst>
            <pc:docMk/>
            <pc:sldMk cId="1267584749" sldId="284"/>
            <ac:spMk id="2" creationId="{3D0B54F0-0DB9-DF46-AB0A-FEA26BF82EAB}"/>
          </ac:spMkLst>
        </pc:spChg>
        <pc:spChg chg="del">
          <ac:chgData name="Марьясова Ника" userId="6b78ea6325d6a7a8" providerId="LiveId" clId="{05F7DDAC-E60B-4A0E-97C2-8DE5A764D010}" dt="2022-12-24T06:38:59.177" v="101"/>
          <ac:spMkLst>
            <pc:docMk/>
            <pc:sldMk cId="1267584749" sldId="284"/>
            <ac:spMk id="3" creationId="{02294260-FEE2-C005-25B1-7C5D0F8EE1F2}"/>
          </ac:spMkLst>
        </pc:spChg>
        <pc:picChg chg="add mod">
          <ac:chgData name="Марьясова Ника" userId="6b78ea6325d6a7a8" providerId="LiveId" clId="{05F7DDAC-E60B-4A0E-97C2-8DE5A764D010}" dt="2022-12-24T06:40:13.080" v="131" actId="14100"/>
          <ac:picMkLst>
            <pc:docMk/>
            <pc:sldMk cId="1267584749" sldId="284"/>
            <ac:picMk id="4" creationId="{7F21C67B-B642-A441-4301-285F58064F4B}"/>
          </ac:picMkLst>
        </pc:picChg>
        <pc:picChg chg="add del mod">
          <ac:chgData name="Марьясова Ника" userId="6b78ea6325d6a7a8" providerId="LiveId" clId="{05F7DDAC-E60B-4A0E-97C2-8DE5A764D010}" dt="2022-12-24T06:39:15.757" v="107" actId="21"/>
          <ac:picMkLst>
            <pc:docMk/>
            <pc:sldMk cId="1267584749" sldId="284"/>
            <ac:picMk id="5" creationId="{3C3F5BB1-B5CA-D285-68D3-8DBED341F4C0}"/>
          </ac:picMkLst>
        </pc:picChg>
        <pc:picChg chg="add mod">
          <ac:chgData name="Марьясова Ника" userId="6b78ea6325d6a7a8" providerId="LiveId" clId="{05F7DDAC-E60B-4A0E-97C2-8DE5A764D010}" dt="2022-12-24T06:40:19.567" v="135" actId="1076"/>
          <ac:picMkLst>
            <pc:docMk/>
            <pc:sldMk cId="1267584749" sldId="284"/>
            <ac:picMk id="6" creationId="{E99BB7D1-1E17-161A-191A-FD3D1AB10858}"/>
          </ac:picMkLst>
        </pc:picChg>
      </pc:sldChg>
      <pc:sldChg chg="addSp delSp modSp new mod">
        <pc:chgData name="Марьясова Ника" userId="6b78ea6325d6a7a8" providerId="LiveId" clId="{05F7DDAC-E60B-4A0E-97C2-8DE5A764D010}" dt="2022-12-24T06:41:05.155" v="168" actId="1076"/>
        <pc:sldMkLst>
          <pc:docMk/>
          <pc:sldMk cId="2167413188" sldId="285"/>
        </pc:sldMkLst>
        <pc:spChg chg="mod">
          <ac:chgData name="Марьясова Ника" userId="6b78ea6325d6a7a8" providerId="LiveId" clId="{05F7DDAC-E60B-4A0E-97C2-8DE5A764D010}" dt="2022-12-24T06:40:49.642" v="164" actId="2711"/>
          <ac:spMkLst>
            <pc:docMk/>
            <pc:sldMk cId="2167413188" sldId="285"/>
            <ac:spMk id="2" creationId="{826DD377-B4F3-E858-3ABB-98A1404E784D}"/>
          </ac:spMkLst>
        </pc:spChg>
        <pc:spChg chg="del">
          <ac:chgData name="Марьясова Ника" userId="6b78ea6325d6a7a8" providerId="LiveId" clId="{05F7DDAC-E60B-4A0E-97C2-8DE5A764D010}" dt="2022-12-24T06:37:14.425" v="69"/>
          <ac:spMkLst>
            <pc:docMk/>
            <pc:sldMk cId="2167413188" sldId="285"/>
            <ac:spMk id="3" creationId="{3C5E5AED-B182-7A90-452E-40E271A8F0D6}"/>
          </ac:spMkLst>
        </pc:spChg>
        <pc:picChg chg="add mod">
          <ac:chgData name="Марьясова Ника" userId="6b78ea6325d6a7a8" providerId="LiveId" clId="{05F7DDAC-E60B-4A0E-97C2-8DE5A764D010}" dt="2022-12-24T06:40:53.749" v="165" actId="1076"/>
          <ac:picMkLst>
            <pc:docMk/>
            <pc:sldMk cId="2167413188" sldId="285"/>
            <ac:picMk id="4" creationId="{407F298F-CA7A-F5A8-B5D4-CF093C7CFCFC}"/>
          </ac:picMkLst>
        </pc:picChg>
        <pc:picChg chg="add mod modCrop">
          <ac:chgData name="Марьясова Ника" userId="6b78ea6325d6a7a8" providerId="LiveId" clId="{05F7DDAC-E60B-4A0E-97C2-8DE5A764D010}" dt="2022-12-24T06:41:05.155" v="168" actId="1076"/>
          <ac:picMkLst>
            <pc:docMk/>
            <pc:sldMk cId="2167413188" sldId="285"/>
            <ac:picMk id="5" creationId="{6625BAF3-9527-25BA-38E1-CCDDD6E244D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03E38-5EBA-F243-4D80-3A2E508745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7D2F18-86F3-62B7-07D9-79929482FD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48CDE9-3FE0-B441-F375-92D63EA21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DEBF0D-78E8-90B2-DD49-3F4355F06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69B8C6-40EA-2BCE-708D-1A7DED0CE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130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D90D9E-B8F8-F701-EBE6-8ED286EBF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8BA0BC-0572-56FE-778A-51C706F08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285A33-E04C-30BC-D441-CCE23F0A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2BB0A0-ED90-0CCC-6445-EE6CCBE9E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7D162A-8D72-7670-0F20-1B3C52A3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4927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1337F13-74B2-CCA7-BE19-751609881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87DD88-F855-5514-F1C5-F591DAB33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61680F-D7A8-FB01-3C6C-301215D45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DE1719-632A-DDC3-896F-78006C7A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EE053A-3B71-1AC5-13DC-D568F9F9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781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FF741-F83B-013F-335E-38A9539D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1FD103-A597-416F-7D78-D62C1DCAD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37D80-E328-E96A-B8D7-B1C7C195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624E4D-97A3-452A-F646-E1B975D8B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1A8140-C891-346E-DF40-792415890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1910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0D4102-5884-458A-2F44-7D012DE88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46F2CC-9B58-2958-AAE4-767EEEE83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5346A5-7646-DF08-606A-155D61250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63DA61-AD6A-0058-7248-75CEAE604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7F465E-6388-57AC-C212-5C72538B7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688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BE857-4C36-9C7C-8644-279B7CB85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14177E-C1E9-F9A2-E92C-EFCE8A157A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1E9DA91-C182-AABB-3DB4-A1376B9E1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3DB717-61FE-5C9F-B890-6D3728C30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B80E7D-32CE-ACCB-02E5-158DA16D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0D71C5-2D0C-B8A6-5868-7BA4D3E3E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1125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D35992-6174-45CD-3718-6AB1B80A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8F3CBA1-B713-5F44-48FE-185F7359F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E8F78C-31DC-613A-54D7-F7453A09DE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E26FA54-D8C2-F228-28F2-018FEF2D1F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9C9565-933A-166A-4844-B7FCD2222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AC1B727-1F71-C8A4-D7EC-7E34B9093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64E55F9-787C-0965-379A-8B30699E5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B1EF329-5C60-B5D8-1FAD-189D94D58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0424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F5C-08AC-09AA-BB22-E991886D1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0C25126-8D90-922D-1C30-0A201763D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56BCC97-89DC-46FF-B1A3-5112F7738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46A2B9-5A6C-E4E6-FA9E-116AFE88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76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9A35BF6-1CC4-D6DF-A029-2B407E24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E4C412B-30E0-5DF5-1A36-613A7DD6E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144B4D-6ED2-87A7-B104-4134411A9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171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208BF5-2A7E-9907-65BA-5A733D94F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CC26DF-AA72-7712-4B66-F264EFDE0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F7E6D9-A33C-F7B2-1487-63D957785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693417-5AA3-B353-27CF-7D2839EA4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5A2FA0-3C56-DF69-C89B-82D1B9511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D2C7274-F994-F48D-E05C-6F5AF90D4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6566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960FA2-84D5-F274-E6A7-1FEF4931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EF8095-07DD-FF73-5A2A-B799820B8C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43DB0A-2FF4-6D86-E5F6-26F8AAD1DE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F051-0D7F-A717-83C4-7219F620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863382D-B7B7-CBCE-71D0-E30D7028D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87ED31-B118-769D-7207-CCF2181B8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503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066AB-796A-658C-18B6-33E706CB7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F42CB7-7F5E-A92B-E61B-E3748C6DC1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BBC158-274D-15F8-AAAC-B998E309B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C66951-80EB-4DF0-B1A6-058EA3980A60}" type="datetimeFigureOut">
              <a:rPr lang="ru-RU" smtClean="0"/>
              <a:t>24.12.2022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FAD0-B7C0-BA4F-64CF-9CA678767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7D3798-6740-7084-80CB-C5DA96C36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4033F-245E-49D9-A949-951F032C24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3111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5AF6F-1DBF-D393-F775-CDE08F20CB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88" y="226243"/>
            <a:ext cx="11538408" cy="1373957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Федеральное государственное бюджетное образовательное учреждение высшего образования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«Красноярский государственный медицинский университет имени профессора В.Ф. Войно-Ясенецкого»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Министерства здравоохранения Российской Федерации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Фармацевтический колледж</a:t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C63D72D-FF62-9714-34BD-F754F67D6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817" y="1480009"/>
            <a:ext cx="11896626" cy="5241302"/>
          </a:xfrm>
        </p:spPr>
        <p:txBody>
          <a:bodyPr/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МДК 03.01 Организация деятельности аптеки и её структурных </a:t>
            </a: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подразделений аптеки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ПМ 03.01 Организация деятельности аптеки и её структурных подразделений аптеки и руководство аптечной организации  при отсутствии специалиста с высшим образованием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Дневник производственной практики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2 курса 3 семестра по специальности 33.02.01. Фармация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Губернская аптека№81 г. Красноярск ул. Карамзина 6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Марьясова Ника Андреевна 202 группа</a:t>
            </a:r>
          </a:p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Общий/непосредственный  руководитель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Слотина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Анатольевна(заведующая аптекой )</a:t>
            </a:r>
          </a:p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руководитель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Казакова Елена Николаевна(преподаватель)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Красноярск 2022</a:t>
            </a:r>
          </a:p>
          <a:p>
            <a:pPr algn="l"/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85457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71DCDF-793D-50CB-ACAE-A54807F5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3004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стенда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посетителей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B4ECADB5-A1BD-105D-B4F6-1756FF2043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7" t="6009" r="11883" b="3751"/>
          <a:stretch/>
        </p:blipFill>
        <p:spPr>
          <a:xfrm>
            <a:off x="6496638" y="76306"/>
            <a:ext cx="4353613" cy="6705387"/>
          </a:xfrm>
        </p:spPr>
      </p:pic>
    </p:spTree>
    <p:extLst>
      <p:ext uri="{BB962C8B-B14F-4D97-AF65-F5344CB8AC3E}">
        <p14:creationId xmlns:p14="http://schemas.microsoft.com/office/powerpoint/2010/main" val="48298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9D4E8-B7F7-BC51-E937-B9AB66A5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(шкаф) для хранения уборочного инвентаря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C1F7BD0-3D7A-C11C-9F45-12484E3D2C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3263503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EA84CAA-6CD8-FECA-EE1D-74504960E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311" y="1825625"/>
            <a:ext cx="3263504" cy="435133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11459DC-6DA0-125B-82CE-86BED5833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00" y="1825625"/>
            <a:ext cx="2914257" cy="388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93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3AADA9-2CD9-7AC4-2D4D-BE4001170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951"/>
            <a:ext cx="10515600" cy="88494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Промаркированный уборочный инвентарь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90C7155-FB84-5A21-BD0D-B647ADE7D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118" y="1596420"/>
            <a:ext cx="3264470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172FDA-BA0B-2F4F-5A54-DC9A0FC91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r="11581"/>
          <a:stretch/>
        </p:blipFill>
        <p:spPr>
          <a:xfrm>
            <a:off x="3690999" y="1714500"/>
            <a:ext cx="3474562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8E44D1-F012-4CB6-B495-DE395F17D9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 t="-878" r="37227" b="878"/>
          <a:stretch/>
        </p:blipFill>
        <p:spPr>
          <a:xfrm>
            <a:off x="10388337" y="740568"/>
            <a:ext cx="1649691" cy="558481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5E9FC5-6396-90D3-B2CC-78EBEC969F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376" y="1592055"/>
            <a:ext cx="2663585" cy="355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774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C9F65-2F8C-2563-B1C3-A2FA9A3BC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Санузел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69A1CD9-B7E8-6CB2-8BE7-469D000BB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22" y="834273"/>
            <a:ext cx="7127242" cy="5345432"/>
          </a:xfrm>
        </p:spPr>
      </p:pic>
    </p:spTree>
    <p:extLst>
      <p:ext uri="{BB962C8B-B14F-4D97-AF65-F5344CB8AC3E}">
        <p14:creationId xmlns:p14="http://schemas.microsoft.com/office/powerpoint/2010/main" val="1192992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1D656-B990-87D3-6175-C6DBDB745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Фармацевт в санитарной одежде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297BC7D-3135-59FF-9250-D4CFE36C49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97" r="14282"/>
          <a:stretch/>
        </p:blipFill>
        <p:spPr>
          <a:xfrm>
            <a:off x="7108773" y="811763"/>
            <a:ext cx="4311897" cy="5681112"/>
          </a:xfrm>
        </p:spPr>
      </p:pic>
    </p:spTree>
    <p:extLst>
      <p:ext uri="{BB962C8B-B14F-4D97-AF65-F5344CB8AC3E}">
        <p14:creationId xmlns:p14="http://schemas.microsoft.com/office/powerpoint/2010/main" val="230974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4C1C-C95B-AB5D-5A8C-3AB67D86A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Административно-бытовая зона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D94FAC9-44D5-A15F-4650-13C2013BF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32" y="365125"/>
            <a:ext cx="4741812" cy="6322417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F86133F-AC7F-A507-FEBC-391C34579C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9"/>
          <a:stretch/>
        </p:blipFill>
        <p:spPr>
          <a:xfrm>
            <a:off x="1440141" y="1590742"/>
            <a:ext cx="3263504" cy="497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1231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5E3FE2-D441-0A9D-4382-1EE35890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257"/>
            <a:ext cx="10515600" cy="829557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хранения верхней и санитарной одежды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0672F4-76B4-9CC6-25F9-C70DED74AC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4487" y="1335202"/>
            <a:ext cx="4061954" cy="513860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0B3204-70A7-24F7-D177-F1DCD13397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657" y="869199"/>
            <a:ext cx="4281143" cy="570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9265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89033-06CD-415A-52B5-EB5744091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935"/>
            <a:ext cx="10515600" cy="970383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для хранения аптечных товаров (материальная комната)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2EC25DC-D0D5-0C3C-C424-10521246D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06" b="17007"/>
          <a:stretch/>
        </p:blipFill>
        <p:spPr>
          <a:xfrm>
            <a:off x="967273" y="1419445"/>
            <a:ext cx="4327785" cy="5073429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46623D-D28E-404E-E02F-FEFD31F7DD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3" b="9010"/>
          <a:stretch/>
        </p:blipFill>
        <p:spPr>
          <a:xfrm>
            <a:off x="6197082" y="983499"/>
            <a:ext cx="5027645" cy="550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87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E8916-8293-14BE-2848-031B424B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Шкафы для хранения наружных лекарственных препаратов, внутренних лекарственных препаратов, лекарственных препаратов для инъекций.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7B7DC85-2E6F-384B-B68C-A51BE954B0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51" y="1993576"/>
            <a:ext cx="3883539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FF4C1D-0582-E609-FEEF-2F0450A49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76" y="1766076"/>
            <a:ext cx="3263502" cy="374831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ADEF8C-2996-1D86-911E-67F47F1B4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7" t="26045" r="13000"/>
          <a:stretch/>
        </p:blipFill>
        <p:spPr>
          <a:xfrm>
            <a:off x="8425543" y="1766075"/>
            <a:ext cx="3368351" cy="374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03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7DE965-EDE0-633B-1461-A53D8056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лекарственного растительного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сырья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AB551CF5-EBA0-71A6-52E8-7CFC8A69C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90" y="365125"/>
            <a:ext cx="4641130" cy="6188175"/>
          </a:xfrm>
        </p:spPr>
      </p:pic>
    </p:spTree>
    <p:extLst>
      <p:ext uri="{BB962C8B-B14F-4D97-AF65-F5344CB8AC3E}">
        <p14:creationId xmlns:p14="http://schemas.microsoft.com/office/powerpoint/2010/main" val="2643625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2AA8E-A33C-42A8-05E4-C0D1912C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099"/>
            <a:ext cx="10515600" cy="747238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Вывеска аптеки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4FB254C-A9CA-558E-F4F4-F50DF73A6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60" y="1118337"/>
            <a:ext cx="4145114" cy="552681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5CB08D-90DA-A4B6-9343-5E37679A1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682" y="342075"/>
            <a:ext cx="4505158" cy="6006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915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335FAF-4E89-37C9-CCC5-CEDF71D0C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Шкаф для хранения огнеопасных веществ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09E4A90-4EE2-0D41-3895-844BD0479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147" y="1690688"/>
            <a:ext cx="3263503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968637-4C5A-5B71-4ECB-3D8C83A018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122" y="1775117"/>
            <a:ext cx="3423305" cy="42669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0C67F-518D-A98E-5274-951BBA3BEBEC}"/>
              </a:ext>
            </a:extLst>
          </p:cNvPr>
          <p:cNvSpPr txBox="1"/>
          <p:nvPr/>
        </p:nvSpPr>
        <p:spPr>
          <a:xfrm>
            <a:off x="9605913" y="1690688"/>
            <a:ext cx="1932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Нитроглицерина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291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54E79-1C55-D636-9283-47B53FF77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№1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9B3764-5091-C6D7-4978-F152F6380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86" y="1778491"/>
            <a:ext cx="3263503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ED101E-A58A-687E-49CE-292B73069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71" y="1174946"/>
            <a:ext cx="3838084" cy="511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409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92165C-1075-BE53-A87A-4FAD68E80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81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№2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DDC3A35-82F1-8279-12EF-9D13C34E7E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695" y="1260189"/>
            <a:ext cx="3944462" cy="53102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1DAB2C-1A82-AD18-D1DC-F8B593051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420" y="1342648"/>
            <a:ext cx="3859030" cy="522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69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DEE37C-636B-16DF-761A-DC28A0F5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0202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Холодильник №3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2DFD263-859F-43A0-5512-FAD0947D7C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073" y="1065327"/>
            <a:ext cx="3963315" cy="542754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4C2754-323D-A3F4-E7A3-E44F94E25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279" y="1065327"/>
            <a:ext cx="4184648" cy="557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F5FD2-3AFA-3E96-1954-4F746E42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Карантинные зоны хранения лекарственных препаратов.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13B47E2-801D-4FEC-18F8-60B334B4F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55" y="1875933"/>
            <a:ext cx="4473849" cy="3355387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3C29B5-90CC-A0C4-8BA7-6B0ECA30822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9" t="-4290" r="1739" b="48301"/>
          <a:stretch/>
        </p:blipFill>
        <p:spPr>
          <a:xfrm>
            <a:off x="5932013" y="1405248"/>
            <a:ext cx="5421787" cy="404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2597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63D938-E358-7DA3-6226-6E78F6F7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для хранения фальсифицированных, недоброкачественных, контрафактных ЛП, а также ЛП с истекшим сроком годности.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EE0AB69-8DA5-AE56-39B1-B67A3217C0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9622" y="2046283"/>
            <a:ext cx="5425910" cy="40419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64B372-5507-20A4-C783-B070D5C68E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81" y="2356701"/>
            <a:ext cx="5235019" cy="392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20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F1A29-346F-3FBA-5803-8A484B9A4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3354" y="365126"/>
            <a:ext cx="4570445" cy="344002"/>
          </a:xfrm>
        </p:spPr>
        <p:txBody>
          <a:bodyPr>
            <a:noAutofit/>
          </a:bodyPr>
          <a:lstStyle/>
          <a:p>
            <a:pPr algn="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перевязочного материала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A41E015-22C8-28CC-DBB3-5FE0AFC587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92" r="7564"/>
          <a:stretch/>
        </p:blipFill>
        <p:spPr>
          <a:xfrm>
            <a:off x="511629" y="156400"/>
            <a:ext cx="4023049" cy="674347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92EEBE-E933-44C6-24A1-8B79A7D792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154" y="1663073"/>
            <a:ext cx="3294369" cy="439249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96190D-99F2-25C0-E526-04C2FE4DF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8534" y="1663074"/>
            <a:ext cx="3294371" cy="439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2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B54F0-0DB9-DF46-AB0A-FEA26BF82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78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перевязочного материала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F21C67B-B642-A441-4301-285F58064F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498" y="1487106"/>
            <a:ext cx="4032380" cy="53708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9BB7D1-1E17-161A-191A-FD3D1AB10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840" y="1984888"/>
            <a:ext cx="5832960" cy="4377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847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DD377-B4F3-E858-3ABB-98A1404E7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Хранение резиновых изделий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7F298F-CA7A-F5A8-B5D4-CF093C7CF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397" y="1870795"/>
            <a:ext cx="5801784" cy="435133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25BAF3-9527-25BA-38E1-CCDDD6E24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42"/>
          <a:stretch/>
        </p:blipFill>
        <p:spPr>
          <a:xfrm>
            <a:off x="7784603" y="2034073"/>
            <a:ext cx="3466560" cy="371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131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4E72B7-6B82-328C-3016-3D57DEB8F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2246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487690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00715-AD05-A089-F115-7D14F2850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108"/>
            <a:ext cx="10515600" cy="1086719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Торговый зал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08F4ED0-DF15-1364-A63E-5DDAD56DD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621410"/>
            <a:ext cx="5461262" cy="39707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246A49-8348-8810-E79B-F488487CF2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/>
          <a:stretch/>
        </p:blipFill>
        <p:spPr>
          <a:xfrm>
            <a:off x="327537" y="1621409"/>
            <a:ext cx="5768463" cy="3970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283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51DB75-9DFD-D5EC-7FCB-80602B369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46" y="1244338"/>
            <a:ext cx="5407909" cy="4055932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444AF8-6313-D9FA-533A-C05CB6C3EF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7" y="1244339"/>
            <a:ext cx="5788057" cy="405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571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1CFA13-16D8-C32E-10CF-65025E41D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025" y="699556"/>
            <a:ext cx="7466608" cy="5599956"/>
          </a:xfrm>
        </p:spPr>
      </p:pic>
    </p:spTree>
    <p:extLst>
      <p:ext uri="{BB962C8B-B14F-4D97-AF65-F5344CB8AC3E}">
        <p14:creationId xmlns:p14="http://schemas.microsoft.com/office/powerpoint/2010/main" val="1185002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08E783-74E5-A7C9-A6FF-070A54F9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7811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приемки и разбора товара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BBBB2E-1F7B-571C-89BF-6362717604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58" y="1401418"/>
            <a:ext cx="5801784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7F4D05-F465-688E-103A-C2B04E2E5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752" y="1401418"/>
            <a:ext cx="5256436" cy="424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817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40E00-EAA3-C6CE-55AE-5F70D99E9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6665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товарного оператора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6A9DD2-7C10-7091-0D4F-B2C7E908F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702" y="1154947"/>
            <a:ext cx="7117237" cy="5337928"/>
          </a:xfrm>
        </p:spPr>
      </p:pic>
    </p:spTree>
    <p:extLst>
      <p:ext uri="{BB962C8B-B14F-4D97-AF65-F5344CB8AC3E}">
        <p14:creationId xmlns:p14="http://schemas.microsoft.com/office/powerpoint/2010/main" val="2672147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395FB-AF0A-BF16-49A9-65C05C08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24689"/>
          </a:xfrm>
        </p:spPr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заведующей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B71C884-6DEE-88D9-7D75-514D313D3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98103" y="1089311"/>
            <a:ext cx="7401833" cy="555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09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62A7D2-1468-E364-7046-9D083A36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фармацевта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CDF9680-B7DE-9E00-DACC-F6D16FCB3E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31" y="148471"/>
            <a:ext cx="4920792" cy="6561057"/>
          </a:xfrm>
        </p:spPr>
      </p:pic>
    </p:spTree>
    <p:extLst>
      <p:ext uri="{BB962C8B-B14F-4D97-AF65-F5344CB8AC3E}">
        <p14:creationId xmlns:p14="http://schemas.microsoft.com/office/powerpoint/2010/main" val="342319568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254</Words>
  <Application>Microsoft Office PowerPoint</Application>
  <PresentationFormat>Широкоэкранный</PresentationFormat>
  <Paragraphs>41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Федеральное государственное бюджетное образовательное учреждение высшего образования  «Красноярский государственный медицинский университет имени профессора В.Ф. Войно-Ясенецкого»  Министерства здравоохранения Российской Федерации  Фармацевтический колледж </vt:lpstr>
      <vt:lpstr>Вывеска аптеки</vt:lpstr>
      <vt:lpstr> Торговый зал</vt:lpstr>
      <vt:lpstr>Презентация PowerPoint</vt:lpstr>
      <vt:lpstr>Презентация PowerPoint</vt:lpstr>
      <vt:lpstr>Зона приемки и разбора товара</vt:lpstr>
      <vt:lpstr>Рабочее место товарного оператора</vt:lpstr>
      <vt:lpstr>Кабинет заведующей</vt:lpstr>
      <vt:lpstr>Рабочее место фармацевта</vt:lpstr>
      <vt:lpstr>Информационный стенда  для посетителей</vt:lpstr>
      <vt:lpstr>Помещение (шкаф) для хранения уборочного инвентаря </vt:lpstr>
      <vt:lpstr>Промаркированный уборочный инвентарь</vt:lpstr>
      <vt:lpstr>Санузел</vt:lpstr>
      <vt:lpstr>Фармацевт в санитарной одежде</vt:lpstr>
      <vt:lpstr>Административно-бытовая зона</vt:lpstr>
      <vt:lpstr>Зона хранения верхней и санитарной одежды</vt:lpstr>
      <vt:lpstr>Помещение для хранения аптечных товаров (материальная комната)</vt:lpstr>
      <vt:lpstr>Шкафы для хранения наружных лекарственных препаратов, внутренних лекарственных препаратов, лекарственных препаратов для инъекций.</vt:lpstr>
      <vt:lpstr>Шкаф для хранения  лекарственного растительного  сырья</vt:lpstr>
      <vt:lpstr>Шкаф для хранения огнеопасных веществ</vt:lpstr>
      <vt:lpstr>Холодильник №1 </vt:lpstr>
      <vt:lpstr>Холодильник №2</vt:lpstr>
      <vt:lpstr>Холодильник №3</vt:lpstr>
      <vt:lpstr>Карантинные зоны хранения лекарственных препаратов.</vt:lpstr>
      <vt:lpstr>Зоны для хранения фальсифицированных, недоброкачественных, контрафактных ЛП, а также ЛП с истекшим сроком годности.</vt:lpstr>
      <vt:lpstr>Хранение перевязочного материала</vt:lpstr>
      <vt:lpstr>Хранение перевязочного материала</vt:lpstr>
      <vt:lpstr>Хранение резиновых изделий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государственное бюджетное образовательное учреждение высшего образования  «Красноярский государственный медицинский университет имени профессора В.Ф. Войно-Ясенецкого»  Министерства здравоохранения Российской Федерации  Фармацевтический колледж </dc:title>
  <dc:creator>Марьясова Ника</dc:creator>
  <cp:lastModifiedBy>Марьясова Ника</cp:lastModifiedBy>
  <cp:revision>1</cp:revision>
  <dcterms:created xsi:type="dcterms:W3CDTF">2022-12-23T15:29:34Z</dcterms:created>
  <dcterms:modified xsi:type="dcterms:W3CDTF">2022-12-24T06:47:01Z</dcterms:modified>
</cp:coreProperties>
</file>