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7" r:id="rId5"/>
    <p:sldId id="269" r:id="rId6"/>
    <p:sldId id="26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3" r:id="rId18"/>
    <p:sldId id="274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A909-1B0E-44D3-B1F3-A0B98AA21704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5A364-8475-414D-B366-2B32E57C5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/index.php?title=%D0%9F%D0%B0%D1%80%D0%B0%D1%84%D0%B0%D0%B7%D0%B8%D0%B8&amp;action=edit&amp;redlin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Тема: Клинико-нейропсихологическая характеристика афазий с преимущественным поражением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импрессивной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речи. Семантическая.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Амнестическая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афазии. Сенсорная афазия.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Акустикогностическая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акустикомнестическая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афазия.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Оптикомнестическая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афазия.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Ассистент кафедры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Красноярск, 2013г.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Афферентная моторная афазия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 </a:t>
            </a:r>
            <a:r>
              <a:rPr lang="ru-RU" dirty="0"/>
              <a:t>форма возникает при поражении задних постцентральных отделов двигательного анализатора, нижние теменные отделы.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Основной механизм синдрома – нарушение кинестетического ( чувствительного) фактора.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таких больных характерно нарушение звена выбора звука. Первичный дефект заключается в </a:t>
            </a:r>
            <a:r>
              <a:rPr lang="ru-RU" dirty="0" err="1" smtClean="0"/>
              <a:t>неразличении</a:t>
            </a:r>
            <a:r>
              <a:rPr lang="ru-RU" dirty="0" smtClean="0"/>
              <a:t> близких по артикуляции звуков. Они смешивают </a:t>
            </a:r>
            <a:r>
              <a:rPr lang="ru-RU" dirty="0" err="1" smtClean="0"/>
              <a:t>артикулемы</a:t>
            </a:r>
            <a:r>
              <a:rPr lang="ru-RU" dirty="0" smtClean="0"/>
              <a:t> внутри группы (</a:t>
            </a:r>
            <a:r>
              <a:rPr lang="ru-RU" dirty="0" err="1" smtClean="0"/>
              <a:t>халат-хадат</a:t>
            </a:r>
            <a:r>
              <a:rPr lang="ru-RU" dirty="0" smtClean="0"/>
              <a:t>, </a:t>
            </a:r>
            <a:r>
              <a:rPr lang="ru-RU" dirty="0" err="1" smtClean="0"/>
              <a:t>слон-снол</a:t>
            </a:r>
            <a:r>
              <a:rPr lang="ru-RU" dirty="0" smtClean="0"/>
              <a:t>). Нарушаются кинестетические ощущения от органов артикуляции. Ведущий дефект — невозможность найти точные артикуляционные позы и уклады для произнесения слова.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Динамическая афазия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 </a:t>
            </a:r>
            <a:r>
              <a:rPr lang="ru-RU" dirty="0"/>
              <a:t>форма возникает при поражении отделов мозга находящихся впереди от зоны </a:t>
            </a:r>
            <a:r>
              <a:rPr lang="ru-RU" dirty="0" err="1"/>
              <a:t>Брока</a:t>
            </a:r>
            <a:r>
              <a:rPr lang="ru-RU" dirty="0"/>
              <a:t>, и дополнительная речевая зона «</a:t>
            </a:r>
            <a:r>
              <a:rPr lang="ru-RU" dirty="0" err="1"/>
              <a:t>Пенфилда</a:t>
            </a:r>
            <a:r>
              <a:rPr lang="ru-RU" dirty="0"/>
              <a:t>».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больного наблюдается </a:t>
            </a:r>
            <a:r>
              <a:rPr lang="ru-RU" dirty="0" err="1" smtClean="0"/>
              <a:t>аспонтанность</a:t>
            </a:r>
            <a:r>
              <a:rPr lang="ru-RU" dirty="0" smtClean="0"/>
              <a:t> речи, отсутствует речевая инициатива. Нарушается спонтанная развернутая повествовательная речь. Больной неохотно отвечает на вопросы, предпочитает молчать, хотя он хорошо говорит и понимает окружающую речь, сохранены автоматизированная речь, повторения.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Сенсорная афазия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Возникает </a:t>
            </a:r>
            <a:r>
              <a:rPr lang="ru-RU" dirty="0"/>
              <a:t>при поражении задней трети верхней височной извилины, «зона </a:t>
            </a:r>
            <a:r>
              <a:rPr lang="ru-RU" dirty="0" err="1"/>
              <a:t>Вернике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Клиническая картина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Нарушается анализ и синтез речевых звуков, больной не дифференцирует фонемы звуковой речи. Больной не понимает речь окружающих, не выполняет задания и теряет контроль за собственной речью. В экспрессивной речи преобладают вербальные парафазии, </a:t>
            </a:r>
            <a:r>
              <a:rPr lang="ru-RU" dirty="0" err="1" smtClean="0"/>
              <a:t>эхолалия</a:t>
            </a:r>
            <a:r>
              <a:rPr lang="ru-RU" dirty="0" smtClean="0"/>
              <a:t>, неологизмы. Больные многоречивы ("</a:t>
            </a:r>
            <a:r>
              <a:rPr lang="ru-RU" dirty="0" err="1" smtClean="0"/>
              <a:t>логоррея</a:t>
            </a:r>
            <a:r>
              <a:rPr lang="ru-RU" dirty="0" smtClean="0"/>
              <a:t>", "словесная отрыжка", жаргон-афазия).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представления о мозговой организации речей функции определяются тем, что понятие мозговых центров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речи признаны устаревшими. В настоящее время благодаря успехам нейропсихологии установлено, что речь имеет динамическую мозговую организацию, определены конкретные зоны, осуществляющие ее разные стороны. Только совокупность всех речевых зон обеспечивает реализацию речевой функции в целом, однако, в обеспечении ее отдельных видов приоритетны разные отделы мозга.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Дунаевский В.В. Электронный учебник «Психиатрия и наркология». // СПб.: Санкт-Петербургский государственный медицинский университет имени академика И.П. Павлова 2006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Клинико-нейропсихологическая афазий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Эфферентная моторная афазия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Афферентная моторная афазия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Динамическая афазия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особенностей  нарушений высших мозговых функций и выявление данных расстройств в клинической практике является актуальной проблемой и играет важную роль в проведении лечебно – экспертной работы и должны учитываться для разработки программ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нейрореабилитации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Афазия (греч. </a:t>
            </a:r>
            <a:r>
              <a:rPr lang="ru-RU" dirty="0" err="1" smtClean="0"/>
              <a:t>phasis</a:t>
            </a:r>
            <a:r>
              <a:rPr lang="ru-RU" dirty="0" smtClean="0"/>
              <a:t> - речь)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расстройство речи, состоящее в утрате способности пользоваться словами для выражения мыслей и общения с окружающими при сохранности функции артикуляционного аппарата и слуха. Несмотря на то, что речь рассматривается как функциональная система, интегративно-нейронная организация всего мозга человека, выделяют специальные "речевые зоны" в коре больших полушарий, ответственные за различные виды афазий.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Первичные речевые зоны коры</a:t>
            </a:r>
            <a:endParaRPr lang="ru-RU" dirty="0"/>
          </a:p>
        </p:txBody>
      </p:sp>
      <p:pic>
        <p:nvPicPr>
          <p:cNvPr id="4" name="Содержимое 3" descr="g-fiz-ch-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857364"/>
            <a:ext cx="7777191" cy="38663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Этиология, патогенез.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Причиной афазий чаще являются сосудистые поражения головного мозга (бассейн внутренней сонной артерии, корковые ветви средней мозговой артерии) и опухоли мозга. Реже - травмы, энцефалиты, </a:t>
            </a:r>
            <a:r>
              <a:rPr lang="ru-RU" dirty="0" err="1" smtClean="0"/>
              <a:t>лейкоэнцефалиты</a:t>
            </a:r>
            <a:r>
              <a:rPr lang="ru-RU" dirty="0" smtClean="0"/>
              <a:t>, болезнь Пика.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Эфферентная моторная афазия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 </a:t>
            </a:r>
            <a:r>
              <a:rPr lang="ru-RU" dirty="0"/>
              <a:t>форма возникает при поражении </a:t>
            </a:r>
            <a:r>
              <a:rPr lang="ru-RU" dirty="0" err="1"/>
              <a:t>заднелобных</a:t>
            </a:r>
            <a:r>
              <a:rPr lang="ru-RU" dirty="0"/>
              <a:t> отделов коры головного мозга (зона </a:t>
            </a:r>
            <a:r>
              <a:rPr lang="ru-RU" dirty="0" err="1"/>
              <a:t>Брока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Основной механизм синдрома – это нарушение кинетической организации речи, которое приводит к нарушению устной речи из-за невозможности переключиться с одного элемента речи на другой.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распад грамматики высказывания (телеграфный стиль высказываний) и трудность переключения с одного слова (или слога) на другое вследствие инертности речевых стереотипов. Наблюдаются литеральные </a:t>
            </a:r>
            <a:r>
              <a:rPr lang="ru-RU" dirty="0" smtClean="0">
                <a:hlinkClick r:id="rId2" tooltip="Парафазии (страница отсутствует)"/>
              </a:rPr>
              <a:t>парафазии</a:t>
            </a:r>
            <a:r>
              <a:rPr lang="ru-RU" dirty="0" smtClean="0"/>
              <a:t> (замещения одних звуков другими), грубые нарушения чтения и письма.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542</Words>
  <Application>Microsoft Office PowerPoint</Application>
  <PresentationFormat>Экран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Кафедра нервных болезней с курсом медицинской реабилитации ПО    Тема: Клинико-нейропсихологическая характеристика афазий с преимущественным поражением импрессивной речи. Семантическая. Амнестическая афазии. Сенсорная афазия. Акустикогностическая и акустикомнестическая афазия. Оптикомнестическая афазия.    лекция № 2 для студентов IV курса, обучающихся по специальности  030401.65 – КЛИНИЧЕСКАЯ ПСИХОЛОГИЯ    Ассистент кафедры Швецова И.Н.   Красноярск, 2013г. </vt:lpstr>
      <vt:lpstr>План лекции: </vt:lpstr>
      <vt:lpstr>Актуальность </vt:lpstr>
      <vt:lpstr>Афазия (греч. phasis - речь)</vt:lpstr>
      <vt:lpstr>Первичные речевые зоны коры</vt:lpstr>
      <vt:lpstr>Этиология, патогенез.</vt:lpstr>
      <vt:lpstr>Эфферентная моторная афазия</vt:lpstr>
      <vt:lpstr>Слайд 8</vt:lpstr>
      <vt:lpstr>Клиника </vt:lpstr>
      <vt:lpstr>Афферентная моторная афазия</vt:lpstr>
      <vt:lpstr>Слайд 11</vt:lpstr>
      <vt:lpstr>Клиника </vt:lpstr>
      <vt:lpstr>Динамическая афазия </vt:lpstr>
      <vt:lpstr>Клиника </vt:lpstr>
      <vt:lpstr>Сенсорная афазия</vt:lpstr>
      <vt:lpstr>Клиническая картина</vt:lpstr>
      <vt:lpstr>Выводы</vt:lpstr>
      <vt:lpstr>Литература: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Клинико-нейропсихологическая характеристика афазий с преимущественным поражением экспрессивной речи. Эфферентная моторная. Афферентная. Динамическая афазия. Сенсорная афазия.</dc:title>
  <dc:creator>Евгения</dc:creator>
  <cp:lastModifiedBy>Book</cp:lastModifiedBy>
  <cp:revision>9</cp:revision>
  <dcterms:created xsi:type="dcterms:W3CDTF">2013-11-05T16:04:59Z</dcterms:created>
  <dcterms:modified xsi:type="dcterms:W3CDTF">2014-11-30T15:13:13Z</dcterms:modified>
</cp:coreProperties>
</file>