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29DAB8-7CEE-4A66-B80B-AB02266BCD9D}" type="datetimeFigureOut">
              <a:rPr lang="ru-RU" smtClean="0"/>
              <a:t>18.09.2020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04344D-F3CF-4F7B-99E3-CFBC2700ECC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836712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Медицинские страховые организации Красноярского края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6172200" cy="2016224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Чобанян Нелли </a:t>
            </a:r>
            <a:r>
              <a:rPr lang="ru-RU" sz="2000" dirty="0" smtClean="0">
                <a:solidFill>
                  <a:schemeClr val="tx1"/>
                </a:solidFill>
                <a:cs typeface="Times New Roman" pitchFamily="18" charset="0"/>
              </a:rPr>
              <a:t>Размиковна</a:t>
            </a: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Красноярский государственный  медицинский университет им. проф. В. М. </a:t>
            </a:r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Войно-Ясенецкого</a:t>
            </a:r>
            <a:endParaRPr lang="ru-RU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ru-RU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dirty="0" smtClean="0"/>
              <a:t>			</a:t>
            </a:r>
            <a:r>
              <a:rPr lang="ru-RU" dirty="0" smtClean="0">
                <a:solidFill>
                  <a:schemeClr val="tx1"/>
                </a:solidFill>
              </a:rPr>
              <a:t>2020 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   ЗАО </a:t>
            </a:r>
            <a:r>
              <a:rPr lang="ru-RU" dirty="0"/>
              <a:t>СО "Надежда" имеет рейтинг "BBB+" — категория достаточной надежности, первый уровень - Национального рейтингового агентства.</a:t>
            </a:r>
          </a:p>
          <a:p>
            <a:pPr>
              <a:buNone/>
            </a:pPr>
            <a:r>
              <a:rPr lang="ru-RU" dirty="0" smtClean="0"/>
              <a:t>   "</a:t>
            </a:r>
            <a:r>
              <a:rPr lang="ru-RU" dirty="0"/>
              <a:t>Надежда" — единственная в Красноярском крае региональная страховая организация, имеющая лицензию на ОСАГО. Каждый пятый </a:t>
            </a:r>
            <a:r>
              <a:rPr lang="ru-RU" dirty="0" err="1"/>
              <a:t>автовладелец</a:t>
            </a:r>
            <a:r>
              <a:rPr lang="ru-RU" dirty="0"/>
              <a:t> Красноярска заключил договор страхования в ЗАО СО "Надежда".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21088"/>
            <a:ext cx="7467600" cy="2151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3100" dirty="0" smtClean="0">
                <a:solidFill>
                  <a:schemeClr val="tx1"/>
                </a:solidFill>
              </a:rPr>
              <a:t>За годы "</a:t>
            </a:r>
            <a:r>
              <a:rPr lang="ru-RU" sz="3100" dirty="0" err="1" smtClean="0">
                <a:solidFill>
                  <a:schemeClr val="tx1"/>
                </a:solidFill>
              </a:rPr>
              <a:t>Ингосстрах</a:t>
            </a:r>
            <a:r>
              <a:rPr lang="ru-RU" sz="3100" dirty="0" smtClean="0">
                <a:solidFill>
                  <a:schemeClr val="tx1"/>
                </a:solidFill>
              </a:rPr>
              <a:t>" превратился в крупнейшую страховую компанию России с разветвленной региональной сетью.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Сегодня это универсальный страховщик федерального уровня, один из лидеров отечественного страхового рынка как по объему страховой премии и сумме выплаченного страхового возмещения, так и по основным балансовым показателям.</a:t>
            </a:r>
            <a:br>
              <a:rPr lang="ru-RU" sz="3100" dirty="0" smtClean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ингосстрах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4371256" cy="208891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764704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Услуги "</a:t>
            </a:r>
            <a:r>
              <a:rPr lang="ru-RU" sz="2800" dirty="0" err="1" smtClean="0">
                <a:solidFill>
                  <a:schemeClr val="tx1"/>
                </a:solidFill>
              </a:rPr>
              <a:t>Ингосстраха</a:t>
            </a:r>
            <a:r>
              <a:rPr lang="ru-RU" sz="2800" dirty="0" smtClean="0">
                <a:solidFill>
                  <a:schemeClr val="tx1"/>
                </a:solidFill>
              </a:rPr>
              <a:t>" доступны на всей территории России благодаря широкой региональной сети, включающей 83 филиала. Офисы страховщика действуют в 220 городах России.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Кроме того, компании с участием капитала «</a:t>
            </a:r>
            <a:r>
              <a:rPr lang="ru-RU" sz="2800" dirty="0" err="1" smtClean="0">
                <a:solidFill>
                  <a:schemeClr val="tx1"/>
                </a:solidFill>
              </a:rPr>
              <a:t>Ингосстраха</a:t>
            </a:r>
            <a:r>
              <a:rPr lang="ru-RU" sz="2800" dirty="0" smtClean="0">
                <a:solidFill>
                  <a:schemeClr val="tx1"/>
                </a:solidFill>
              </a:rPr>
              <a:t>» работают в странах ближнего и дальнего зарубежья.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едика восток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160240" cy="1646713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1595021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 МСК «Медика-Восток» работает с ноября 1991 года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• </a:t>
            </a:r>
            <a:r>
              <a:rPr lang="ru-RU" sz="2800" b="1" dirty="0"/>
              <a:t>Более 765 тысяч </a:t>
            </a:r>
            <a:r>
              <a:rPr lang="ru-RU" sz="2800" dirty="0"/>
              <a:t>жителей Красноярского края застрахованы в "Медика-Восток</a:t>
            </a:r>
            <a:r>
              <a:rPr lang="ru-RU" sz="2800" dirty="0" smtClean="0"/>
              <a:t>".</a:t>
            </a:r>
            <a:endParaRPr lang="ru-RU" sz="2800" dirty="0"/>
          </a:p>
          <a:p>
            <a:r>
              <a:rPr lang="ru-RU" sz="2800" dirty="0"/>
              <a:t>•</a:t>
            </a:r>
            <a:r>
              <a:rPr lang="ru-RU" sz="2800" b="1" dirty="0"/>
              <a:t>39 офисов и представительств </a:t>
            </a:r>
            <a:r>
              <a:rPr lang="ru-RU" sz="2800" dirty="0"/>
              <a:t>(из них </a:t>
            </a:r>
            <a:r>
              <a:rPr lang="ru-RU" sz="2800" b="1" dirty="0"/>
              <a:t>12 – в Красноярске</a:t>
            </a:r>
            <a:r>
              <a:rPr lang="ru-RU" sz="2800" dirty="0"/>
              <a:t>), объединенных в единую информационную сеть, где можно получить полис, консультацию об условиях и порядке оказания бесплатной медицинской помощи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• </a:t>
            </a:r>
            <a:r>
              <a:rPr lang="ru-RU" sz="2800" b="1" dirty="0"/>
              <a:t>Более 200 тысяч обращений застрахованных</a:t>
            </a:r>
            <a:r>
              <a:rPr lang="ru-RU" sz="2800" dirty="0"/>
              <a:t> в год, которые оперативно разрешаются.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• </a:t>
            </a:r>
            <a:r>
              <a:rPr lang="ru-RU" b="1" dirty="0" smtClean="0"/>
              <a:t>26 врачей-специалистов</a:t>
            </a:r>
            <a:r>
              <a:rPr lang="ru-RU" dirty="0" smtClean="0"/>
              <a:t> осуществляют контроль за оказанием медпомощи застрахованным, проводя и организуя </a:t>
            </a:r>
            <a:r>
              <a:rPr lang="ru-RU" b="1" dirty="0" smtClean="0"/>
              <a:t>более 100 тысяч экспертиз</a:t>
            </a:r>
            <a:r>
              <a:rPr lang="ru-RU" dirty="0" smtClean="0"/>
              <a:t> в год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«Медика-Восток» представляет и защищает интересы своих застрахованных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«Медика-Восток» оперативно информирует своих застрахованных: памятки (более 350 тыс. в год), справочники, плакаты, выступления в коллективах, прессе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«Медика-Восток» активно взаимодействует с органами управления здравоохранением, социальными службами, общественными организациями и центрами здоровья, регулярно участвует в форумах и круглых столах по проблемам здравоохранения.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Спасибо за  внимание !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467600" cy="1791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Выступала Чобанян Нелли </a:t>
            </a:r>
            <a:r>
              <a:rPr lang="ru-RU" sz="3600" dirty="0" err="1" smtClean="0">
                <a:solidFill>
                  <a:schemeClr val="tx1"/>
                </a:solidFill>
              </a:rPr>
              <a:t>Размиковна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тел. номер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  <a:r>
              <a:rPr lang="ru-RU" sz="3600" dirty="0" smtClean="0">
                <a:solidFill>
                  <a:schemeClr val="tx1"/>
                </a:solidFill>
              </a:rPr>
              <a:t> +7(902) 967 50 40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План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Определение медицинского страхования</a:t>
            </a:r>
          </a:p>
          <a:p>
            <a:r>
              <a:rPr lang="ru-RU" dirty="0" smtClean="0"/>
              <a:t>Определение медицинских страховых организаций</a:t>
            </a:r>
          </a:p>
          <a:p>
            <a:r>
              <a:rPr lang="ru-RU" dirty="0" smtClean="0"/>
              <a:t>Цель создания ОМС(Организация Медицинской Страховки)</a:t>
            </a:r>
          </a:p>
          <a:p>
            <a:r>
              <a:rPr lang="ru-RU" dirty="0" smtClean="0"/>
              <a:t> ОМС в </a:t>
            </a:r>
            <a:r>
              <a:rPr lang="ru-RU" dirty="0" smtClean="0"/>
              <a:t>К</a:t>
            </a:r>
            <a:r>
              <a:rPr lang="ru-RU" dirty="0" smtClean="0"/>
              <a:t>расноярске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Медицинское страхование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— </a:t>
            </a:r>
            <a:r>
              <a:rPr lang="ru-RU" sz="2800" dirty="0" smtClean="0"/>
              <a:t>форма</a:t>
            </a:r>
            <a:r>
              <a:rPr lang="ru-RU" sz="2800" dirty="0" smtClean="0"/>
              <a:t> </a:t>
            </a:r>
            <a:r>
              <a:rPr lang="ru-RU" sz="2800" dirty="0" smtClean="0"/>
              <a:t>страхования</a:t>
            </a:r>
            <a:r>
              <a:rPr lang="ru-RU" sz="2800" dirty="0" smtClean="0"/>
              <a:t> здоровья человека, которая покрывает часть расходов, вызванных </a:t>
            </a:r>
            <a:r>
              <a:rPr lang="ru-RU" sz="2800" dirty="0" smtClean="0"/>
              <a:t>страховым случаем, </a:t>
            </a:r>
            <a:r>
              <a:rPr lang="ru-RU" sz="2800" dirty="0" smtClean="0"/>
              <a:t>консультацией с врачом или иные расходы на медицинские услуги посредством регулярного совместного вложения средств в общий фонд.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Страховые медицинские организации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— специализированные организации, осуществляющие отдельные полномочия </a:t>
            </a:r>
            <a:r>
              <a:rPr lang="ru-RU" sz="2800" dirty="0" smtClean="0"/>
              <a:t>страховщиков</a:t>
            </a:r>
            <a:r>
              <a:rPr lang="ru-RU" sz="2800" dirty="0" smtClean="0"/>
              <a:t> в системе ОМС и осуществляющие финансовый контроль работы медицинских учреждений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Для чего медицинское страхование</a:t>
            </a:r>
            <a:r>
              <a:rPr lang="en-US" sz="4000" dirty="0" smtClean="0">
                <a:solidFill>
                  <a:schemeClr val="tx1"/>
                </a:solidFill>
              </a:rPr>
              <a:t>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Система </a:t>
            </a:r>
            <a:r>
              <a:rPr lang="ru-RU" sz="2800" dirty="0" smtClean="0"/>
              <a:t>обязательного </a:t>
            </a:r>
            <a:r>
              <a:rPr lang="ru-RU" sz="2800" dirty="0" smtClean="0"/>
              <a:t>медицинского страхования </a:t>
            </a:r>
            <a:r>
              <a:rPr lang="ru-RU" sz="2800" dirty="0" smtClean="0"/>
              <a:t>создана с </a:t>
            </a:r>
            <a:r>
              <a:rPr lang="ru-RU" sz="2800" b="1" dirty="0" smtClean="0"/>
              <a:t>целью обеспечения конституционных прав граждан на получение бесплатной медицинской помощи</a:t>
            </a:r>
            <a:r>
              <a:rPr lang="ru-RU" sz="2800" dirty="0" smtClean="0"/>
              <a:t>, закрепленных в статье 41 Конституции Российской Федерации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Содержимое 12" descr="150688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5184576" cy="1799789"/>
          </a:xfrm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560" y="2214492"/>
            <a:ext cx="79208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              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Открытое страховое акционерное общество "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РЕСО-Гарантия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" основано 18 ноября 1991 года.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Это универсальная страховая компания с лицензией на 104 вида страхования (лицензии Федеральной Службы Страхового надзора С № 1209 77, П № 1209 77).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57256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000000"/>
                </a:solidFill>
                <a:cs typeface="Arial" charset="0"/>
              </a:rPr>
              <a:t>    </a:t>
            </a:r>
            <a:r>
              <a:rPr lang="ru-RU" dirty="0" err="1" smtClean="0">
                <a:solidFill>
                  <a:srgbClr val="000000"/>
                </a:solidFill>
                <a:cs typeface="Arial" charset="0"/>
              </a:rPr>
              <a:t>РЕСО-Гарантия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предоставляет широкий спектр услуг по страхованию физических и юридических лиц:</a:t>
            </a:r>
            <a:endParaRPr lang="ru-RU" dirty="0" smtClean="0">
              <a:solidFill>
                <a:srgbClr val="0B0080"/>
              </a:solidFill>
              <a:cs typeface="Arial" charset="0"/>
            </a:endParaRPr>
          </a:p>
          <a:p>
            <a:pPr>
              <a:buNone/>
            </a:pPr>
            <a:r>
              <a:rPr lang="ru-RU" b="1" dirty="0" smtClean="0"/>
              <a:t>   Приоритетными </a:t>
            </a:r>
            <a:r>
              <a:rPr lang="ru-RU" b="1" dirty="0" smtClean="0"/>
              <a:t>направлениями деятельности являются:</a:t>
            </a:r>
            <a:br>
              <a:rPr lang="ru-RU" b="1" dirty="0" smtClean="0"/>
            </a:br>
            <a:r>
              <a:rPr lang="ru-RU" dirty="0" err="1" smtClean="0"/>
              <a:t>автострахование</a:t>
            </a:r>
            <a:r>
              <a:rPr lang="ru-RU" dirty="0" smtClean="0"/>
              <a:t> (КАСКО и ОСАГО, а также ДГО), добровольное медицинское страхование, страхование имущества физических и юридических лиц, ипотечное страхование, страхование туристов, страхование от несчастных случаев и другие виды.</a:t>
            </a:r>
          </a:p>
          <a:p>
            <a:pPr>
              <a:buNone/>
            </a:pPr>
            <a:r>
              <a:rPr lang="ru-RU" dirty="0" smtClean="0"/>
              <a:t>   Накопительное </a:t>
            </a:r>
            <a:r>
              <a:rPr lang="ru-RU" dirty="0" smtClean="0"/>
              <a:t>страхование жизни предлагает дочерняя компания "Общество страхования жизни "</a:t>
            </a:r>
            <a:r>
              <a:rPr lang="ru-RU" dirty="0" err="1" smtClean="0"/>
              <a:t>РЕСО-Гарантия</a:t>
            </a:r>
            <a:r>
              <a:rPr lang="ru-RU" dirty="0" smtClean="0"/>
              <a:t>".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7467600" cy="5688632"/>
          </a:xfrm>
        </p:spPr>
        <p:txBody>
          <a:bodyPr>
            <a:noAutofit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ЗАО</a:t>
            </a:r>
            <a:r>
              <a:rPr lang="ru-RU" sz="2700" dirty="0" smtClean="0"/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Страховое общество "Надежда" входит в ТОП-500 крупнейших страховых компаний России.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Лицензия </a:t>
            </a:r>
            <a:r>
              <a:rPr lang="ru-RU" sz="2700" dirty="0" err="1" smtClean="0">
                <a:solidFill>
                  <a:schemeClr val="tx1"/>
                </a:solidFill>
              </a:rPr>
              <a:t>Росстрахнадзора</a:t>
            </a:r>
            <a:r>
              <a:rPr lang="ru-RU" sz="2700" dirty="0" smtClean="0">
                <a:solidFill>
                  <a:schemeClr val="tx1"/>
                </a:solidFill>
              </a:rPr>
              <a:t> С № 2182 24 ( 22/05/2007  ) даёт право на осуществление деятельности по 22 видам страхования, включая ОСАГО. </a:t>
            </a:r>
            <a:r>
              <a:rPr lang="ru-RU" sz="2700" dirty="0" err="1" smtClean="0">
                <a:solidFill>
                  <a:schemeClr val="tx1"/>
                </a:solidFill>
              </a:rPr>
              <a:t>Рег</a:t>
            </a:r>
            <a:r>
              <a:rPr lang="ru-RU" sz="2700" dirty="0" smtClean="0">
                <a:solidFill>
                  <a:schemeClr val="tx1"/>
                </a:solidFill>
              </a:rPr>
              <a:t>. номер 2182, уставный капитал  154 420 500, страховые резервы в размере 227 млн. рублей обеспечивают финансовую устойчивость компании. Данные на 30.06.12.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 smtClean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надежда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4629913" cy="22322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По </a:t>
            </a:r>
            <a:r>
              <a:rPr lang="ru-RU" sz="2800" dirty="0" smtClean="0"/>
              <a:t>данным </a:t>
            </a:r>
            <a:r>
              <a:rPr lang="ru-RU" sz="2800" dirty="0" err="1" smtClean="0"/>
              <a:t>Росстрахнадзора</a:t>
            </a:r>
            <a:r>
              <a:rPr lang="ru-RU" sz="2800" dirty="0" smtClean="0"/>
              <a:t> ЗАО СО "Надежда" занимает 5-е место среди 75 страховых компаний, работающих на территории Красноярского края, по объему страховых премий и сохраняет верхние позиции (3-е место) в рейтинге Российского союза </a:t>
            </a:r>
            <a:r>
              <a:rPr lang="ru-RU" sz="2800" dirty="0" err="1" smtClean="0"/>
              <a:t>автостраховщиков</a:t>
            </a:r>
            <a:r>
              <a:rPr lang="ru-RU" sz="2800" dirty="0" smtClean="0"/>
              <a:t> среди самых оперативных компаний по выплатам страхового возмещения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268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Медицинские страховые организации Красноярского края</vt:lpstr>
      <vt:lpstr>План:</vt:lpstr>
      <vt:lpstr>Медицинское страхование</vt:lpstr>
      <vt:lpstr>Страховые медицинские организации</vt:lpstr>
      <vt:lpstr>Для чего медицинское страхование:</vt:lpstr>
      <vt:lpstr>Слайд 6</vt:lpstr>
      <vt:lpstr>Слайд 7</vt:lpstr>
      <vt:lpstr>ЗАО Страховое общество "Надежда" входит в ТОП-500 крупнейших страховых компаний России. Лицензия Росстрахнадзора С № 2182 24 ( 22/05/2007  ) даёт право на осуществление деятельности по 22 видам страхования, включая ОСАГО. Рег. номер 2182, уставный капитал  154 420 500, страховые резервы в размере 227 млн. рублей обеспечивают финансовую устойчивость компании. Данные на 30.06.12. </vt:lpstr>
      <vt:lpstr>Слайд 9</vt:lpstr>
      <vt:lpstr>Слайд 10</vt:lpstr>
      <vt:lpstr> За годы "Ингосстрах" превратился в крупнейшую страховую компанию России с разветвленной региональной сетью. Сегодня это универсальный страховщик федерального уровня, один из лидеров отечественного страхового рынка как по объему страховой премии и сумме выплаченного страхового возмещения, так и по основным балансовым показателям. </vt:lpstr>
      <vt:lpstr>Слайд 12</vt:lpstr>
      <vt:lpstr>Слайд 13</vt:lpstr>
      <vt:lpstr>Слайд 14</vt:lpstr>
      <vt:lpstr>Спасибо за  внимание !</vt:lpstr>
      <vt:lpstr>Выступала Чобанян Нелли Размиковна тел. номер: +7(902) 967 50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Медицинские страховые организации Красноярского края</dc:title>
  <dc:creator>Админ</dc:creator>
  <cp:lastModifiedBy>Админ</cp:lastModifiedBy>
  <cp:revision>10</cp:revision>
  <dcterms:created xsi:type="dcterms:W3CDTF">2020-09-18T16:14:22Z</dcterms:created>
  <dcterms:modified xsi:type="dcterms:W3CDTF">2020-09-18T17:46:16Z</dcterms:modified>
</cp:coreProperties>
</file>