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5" r:id="rId3"/>
    <p:sldId id="288" r:id="rId4"/>
    <p:sldId id="289" r:id="rId5"/>
    <p:sldId id="268" r:id="rId6"/>
    <p:sldId id="269" r:id="rId7"/>
    <p:sldId id="291" r:id="rId8"/>
    <p:sldId id="292" r:id="rId9"/>
    <p:sldId id="293" r:id="rId10"/>
    <p:sldId id="277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3"/>
    <p:restoredTop sz="94674"/>
  </p:normalViewPr>
  <p:slideViewPr>
    <p:cSldViewPr>
      <p:cViewPr varScale="1">
        <p:scale>
          <a:sx n="107" d="100"/>
          <a:sy n="107" d="100"/>
        </p:scale>
        <p:origin x="-18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69232-90F6-4EEA-A1EE-2D71A5775FC3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C031-1376-4FC6-8E59-60728273F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7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Конкурс посчитать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9C031-1376-4FC6-8E59-60728273F50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55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9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2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3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F1AA-8B9F-4D85-9DDD-6A6CFC97AD6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8352928" cy="2232248"/>
          </a:xfrm>
        </p:spPr>
        <p:txBody>
          <a:bodyPr>
            <a:normAutofit/>
          </a:bodyPr>
          <a:lstStyle/>
          <a:p>
            <a:pPr eaLnBrk="1" hangingPunct="1">
              <a:lnSpc>
                <a:spcPct val="140000"/>
              </a:lnSpc>
            </a:pP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ИТОГИ ПРИЁМНОЙ КАМПАНИИ  В АСПИРАНТУРУ</a:t>
            </a:r>
            <a:b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2022 году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508104" y="4581128"/>
            <a:ext cx="339546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latin typeface="Arial" pitchFamily="34" charset="0"/>
                <a:cs typeface="Arial" pitchFamily="34" charset="0"/>
              </a:rPr>
              <a:t>Мальцева Е.А.</a:t>
            </a:r>
          </a:p>
          <a:p>
            <a:pPr eaLnBrk="1" hangingPunct="1"/>
            <a:r>
              <a:rPr lang="ru-RU" altLang="ru-RU" sz="1600" b="1" dirty="0">
                <a:latin typeface="Arial" pitchFamily="34" charset="0"/>
                <a:cs typeface="Arial" pitchFamily="34" charset="0"/>
              </a:rPr>
              <a:t>заведующий  </a:t>
            </a:r>
          </a:p>
          <a:p>
            <a:pPr eaLnBrk="1" hangingPunct="1"/>
            <a:r>
              <a:rPr lang="ru-RU" altLang="ru-RU" sz="1600" b="1" dirty="0">
                <a:latin typeface="Arial" pitchFamily="34" charset="0"/>
                <a:cs typeface="Arial" pitchFamily="34" charset="0"/>
              </a:rPr>
              <a:t>аспирантурой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3159646" y="6240127"/>
            <a:ext cx="331236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20.09.2022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09CF627-6DCA-4CE9-A66F-1241A5DAA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3" y="405899"/>
            <a:ext cx="1359152" cy="13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30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7501830" cy="1080120"/>
          </a:xfrm>
        </p:spPr>
        <p:txBody>
          <a:bodyPr/>
          <a:lstStyle/>
          <a:p>
            <a:r>
              <a:rPr lang="ru-RU" b="1" dirty="0"/>
              <a:t>БЛАГОДАРЮ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188775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Поступление в аспирантуру в 2022 году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496944" cy="5445224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Контрольные цифры приема по специальностям  на 2022/23 учебный год </a:t>
            </a:r>
          </a:p>
          <a:p>
            <a:pPr marL="0" indent="0">
              <a:buNone/>
            </a:pPr>
            <a:r>
              <a:rPr lang="ru-RU" sz="1400" i="1" dirty="0">
                <a:latin typeface="Arial Narrow" panose="020B0606020202030204" pitchFamily="34" charset="0"/>
                <a:cs typeface="Arial" panose="020B0604020202020204" pitchFamily="34" charset="0"/>
              </a:rPr>
              <a:t>(Приказ Минобрнауки России от 31.07.2020 № 849) 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b="1" dirty="0">
                <a:latin typeface="Arial Narrow" panose="020B0606020202030204" pitchFamily="34" charset="0"/>
              </a:rPr>
              <a:t>Правила приёма на обучение по программам подготовки научно-педагогических кадров</a:t>
            </a:r>
          </a:p>
          <a:p>
            <a:pPr marL="0" indent="0">
              <a:buNone/>
            </a:pPr>
            <a:r>
              <a:rPr lang="ru-RU" sz="1400" i="1" dirty="0">
                <a:latin typeface="Arial Narrow" panose="020B0606020202030204" pitchFamily="34" charset="0"/>
                <a:cs typeface="Arial" panose="020B0604020202020204" pitchFamily="34" charset="0"/>
              </a:rPr>
              <a:t>(утверждены Учёным Советом  КрасГМУ  от 23.03.2022  протокол № 3)</a:t>
            </a:r>
            <a:r>
              <a:rPr lang="ru-RU" sz="1600" dirty="0">
                <a:latin typeface="Arial Narrow" panose="020B0606020202030204" pitchFamily="34" charset="0"/>
              </a:rPr>
              <a:t/>
            </a:r>
            <a:br>
              <a:rPr lang="ru-RU" sz="1600" dirty="0">
                <a:latin typeface="Arial Narrow" panose="020B0606020202030204" pitchFamily="34" charset="0"/>
              </a:rPr>
            </a:br>
            <a:endParaRPr lang="ru-RU" sz="160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314262"/>
              </p:ext>
            </p:extLst>
          </p:nvPr>
        </p:nvGraphicFramePr>
        <p:xfrm>
          <a:off x="755576" y="2060848"/>
          <a:ext cx="7920878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30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81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12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12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842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Направления подготовки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Код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КЦП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целевая квота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35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Фундаментальная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30.00.00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35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Клиническая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31.00.00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</a:rPr>
                        <a:t>18</a:t>
                      </a:r>
                      <a:endParaRPr lang="ru-RU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35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Науки о здоровье и профилактическая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32.00.00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355"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664382"/>
              </p:ext>
            </p:extLst>
          </p:nvPr>
        </p:nvGraphicFramePr>
        <p:xfrm>
          <a:off x="755576" y="4725144"/>
          <a:ext cx="7920880" cy="2042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39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817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33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Наименования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Сроки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305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Начало приема документов 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01.08.2022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305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Завершение приема документов 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11.08.2022 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305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Вступительные испытания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15.08.22–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>
                          <a:latin typeface="Arial Narrow" panose="020B0606020202030204" pitchFamily="34" charset="0"/>
                        </a:rPr>
                        <a:t>23.08.2022 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1619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Завершение приёма оригиналов документов и согласия на зачисления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26.08.2022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305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Приказ о зачислении 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31.08.2022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48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36904" cy="850106"/>
          </a:xfrm>
        </p:spPr>
        <p:txBody>
          <a:bodyPr>
            <a:normAutofit/>
          </a:bodyPr>
          <a:lstStyle/>
          <a:p>
            <a:pPr lvl="0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Учет индивидуальных достижений поступающих при приеме на обучение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651269"/>
              </p:ext>
            </p:extLst>
          </p:nvPr>
        </p:nvGraphicFramePr>
        <p:xfrm>
          <a:off x="827584" y="1052736"/>
          <a:ext cx="8208912" cy="572368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1649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39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3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Индивидуальные достижения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Призовое место на всероссийских и/или международных  научных конференциях, олимпиадах (бессрочно)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8340" algn="l"/>
                        </a:tabLst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Публикации в журнале, включенном в перечень ВАК (бессрочно)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8340" algn="l"/>
                        </a:tabLst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Публикации в международных базах данных WOS,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Scopus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(бессрочно)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29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8340" algn="l"/>
                        </a:tabLst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Участие в выполнении гранта федерального, регионального, внутриуниверситетского уровня (руководитель / исполнитель)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(бессрочно)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7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Диплом специалиста/ магистра с отличием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Стипендиат Президента и Правительства РФ в течение трех лет, предшествующих дню завершения приема документов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4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Победитель или призер олимпиады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«Я – профессионал» в течение пяти лет, предшествующих дню завершения приема документов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43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Максимальное</a:t>
                      </a:r>
                      <a:r>
                        <a:rPr lang="ru-RU" sz="14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значение 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 баллов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8340" algn="l"/>
                        </a:tabLs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34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достижения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поступающих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704433"/>
              </p:ext>
            </p:extLst>
          </p:nvPr>
        </p:nvGraphicFramePr>
        <p:xfrm>
          <a:off x="971600" y="1122288"/>
          <a:ext cx="7488832" cy="2682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подготовки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 </a:t>
                      </a:r>
                    </a:p>
                    <a:p>
                      <a:pPr algn="ctr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отличием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Публикации в журналах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Гранты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Призовое место научных конференциях, олимпиадах 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Фундаментальная медицина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056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Клиническая</a:t>
                      </a:r>
                      <a:r>
                        <a:rPr lang="ru-RU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медицина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8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Науки о здоровье и профилактическая</a:t>
                      </a:r>
                      <a:r>
                        <a:rPr lang="ru-RU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медицина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39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заявлений / мест в аспирантуру в 2022 году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096758"/>
              </p:ext>
            </p:extLst>
          </p:nvPr>
        </p:nvGraphicFramePr>
        <p:xfrm>
          <a:off x="758355" y="1556792"/>
          <a:ext cx="8229600" cy="2895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34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13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49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Arial Narrow" panose="020B0606020202030204" pitchFamily="34" charset="0"/>
                        </a:rPr>
                        <a:t>Направления подготовки</a:t>
                      </a:r>
                    </a:p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Целевое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Arial Narrow" panose="020B0606020202030204" pitchFamily="34" charset="0"/>
                        </a:rPr>
                        <a:t>Внебюджет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62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Фундаментальная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2 /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96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Клиническая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 /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3 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196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Науки о здоровье и профилактическая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/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996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 /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5 /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72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782365"/>
            <a:ext cx="8229600" cy="1926555"/>
          </a:xfrm>
        </p:spPr>
        <p:txBody>
          <a:bodyPr/>
          <a:lstStyle/>
          <a:p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Приказ №94 от 31.08.2022 г о зачислении в аспирантуру за счёт средств федерального бюджета.</a:t>
            </a:r>
            <a:b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Приказ №95 от 31.08.2022 г о зачислении в аспирантуру по договорам об оказании платных образовательных услуг. </a:t>
            </a:r>
            <a:b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КЦП выполнено на 100%</a:t>
            </a:r>
            <a:endParaRPr lang="ru-RU" sz="16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380173"/>
              </p:ext>
            </p:extLst>
          </p:nvPr>
        </p:nvGraphicFramePr>
        <p:xfrm>
          <a:off x="784649" y="2852936"/>
          <a:ext cx="8229600" cy="2631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96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7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77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77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Направления подготовки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Целевые</a:t>
                      </a:r>
                    </a:p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места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Arial Narrow" panose="020B0606020202030204" pitchFamily="34" charset="0"/>
                        </a:rPr>
                        <a:t>Внебюджет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Фундаментальная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Narrow" panose="020B0606020202030204" pitchFamily="34" charset="0"/>
                        </a:rPr>
                        <a:t>1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Клиническая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Науки о здоровье и профилактическая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Narrow" panose="020B0606020202030204" pitchFamily="34" charset="0"/>
                        </a:rPr>
                        <a:t>1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Arial Narrow" panose="020B0606020202030204" pitchFamily="34" charset="0"/>
                        </a:rPr>
                        <a:t>Всего  - 22</a:t>
                      </a:r>
                      <a:endParaRPr lang="ru-RU" sz="14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Narrow" panose="020B0606020202030204" pitchFamily="34" charset="0"/>
                        </a:rPr>
                        <a:t>4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19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Аспирантура 2023-2024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496944" cy="6165304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Контрольные цифры приема по специальностям  на 2023/24учебный год </a:t>
            </a:r>
          </a:p>
          <a:p>
            <a:pPr marL="0" indent="0">
              <a:buNone/>
            </a:pP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по очной форме обучения </a:t>
            </a:r>
            <a:r>
              <a:rPr lang="ru-RU" sz="1400" i="1" dirty="0">
                <a:latin typeface="Arial Narrow" panose="020B0606020202030204" pitchFamily="34" charset="0"/>
                <a:cs typeface="Arial" panose="020B0604020202020204" pitchFamily="34" charset="0"/>
              </a:rPr>
              <a:t>(Приказ Минобрнауки России от 329.04.2022 № 400) 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67619"/>
              </p:ext>
            </p:extLst>
          </p:nvPr>
        </p:nvGraphicFramePr>
        <p:xfrm>
          <a:off x="755576" y="2060848"/>
          <a:ext cx="7920878" cy="1645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30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81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12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12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842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Направления подготовки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Код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КЦП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целевая квота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35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Медико-биологические науки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3.3.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35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Клиническая</a:t>
                      </a:r>
                      <a:r>
                        <a:rPr lang="ru-RU" sz="1400" baseline="0" dirty="0">
                          <a:latin typeface="Arial Narrow" panose="020B0606020202030204" pitchFamily="34" charset="0"/>
                        </a:rPr>
                        <a:t> медицина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3.1.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</a:rPr>
                        <a:t>15</a:t>
                      </a:r>
                      <a:endParaRPr lang="ru-RU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355"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</a:rPr>
                        <a:t>18</a:t>
                      </a:r>
                      <a:endParaRPr lang="ru-RU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60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 2022/2023 учебного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1"/>
            <a:ext cx="7715200" cy="218883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обучение аспирантов проводится по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ФГТ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 структуре программ подготовки научных и научно-педагогических кадров в аспирантуре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(приказ № 951 от 20.10.2021 г. Минобрнауки России)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1 марта 2022 до 1 марта 2028 года</a:t>
            </a:r>
          </a:p>
        </p:txBody>
      </p:sp>
    </p:spTree>
    <p:extLst>
      <p:ext uri="{BB962C8B-B14F-4D97-AF65-F5344CB8AC3E}">
        <p14:creationId xmlns:p14="http://schemas.microsoft.com/office/powerpoint/2010/main" val="2089005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План работы аспирантов 1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823416"/>
              </p:ext>
            </p:extLst>
          </p:nvPr>
        </p:nvGraphicFramePr>
        <p:xfrm>
          <a:off x="755576" y="1600200"/>
          <a:ext cx="8208912" cy="3520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темы</a:t>
                      </a:r>
                      <a:r>
                        <a:rPr lang="ru-RU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индивидуального плана,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научного руководителя</a:t>
                      </a:r>
                      <a:r>
                        <a:rPr lang="ru-RU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кафедрах: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-выписка из протокола заседания кафедры,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письменное согласие научного руководителя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сентябрь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темы</a:t>
                      </a:r>
                      <a:r>
                        <a:rPr lang="ru-RU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научного руководителя</a:t>
                      </a:r>
                      <a:r>
                        <a:rPr lang="ru-RU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приказом проректора по научной работе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30.09.2022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информационно – патентного  поиска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ЛЭК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31.01.2023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профильная проблемная комиссия (утверждение темы и научного руководителя)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31.01.2023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246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486</Words>
  <Application>Microsoft Office PowerPoint</Application>
  <PresentationFormat>Экран (4:3)</PresentationFormat>
  <Paragraphs>177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ИТОГИ ПРИЁМНОЙ КАМПАНИИ  В АСПИРАНТУРУ 2022 году</vt:lpstr>
      <vt:lpstr>Поступление в аспирантуру в 2022 году</vt:lpstr>
      <vt:lpstr>Учет индивидуальных достижений поступающих при приеме на обучение </vt:lpstr>
      <vt:lpstr>Индивидуальные достижения поступающих</vt:lpstr>
      <vt:lpstr>Количество заявлений / мест в аспирантуру в 2022 году</vt:lpstr>
      <vt:lpstr>Приказ №94 от 31.08.2022 г о зачислении в аспирантуру за счёт средств федерального бюджета. Приказ №95 от 31.08.2022 г о зачислении в аспирантуру по договорам об оказании платных образовательных услуг.    КЦП выполнено на 100%</vt:lpstr>
      <vt:lpstr>Аспирантура 2023-2024</vt:lpstr>
      <vt:lpstr>с 2022/2023 учебного года</vt:lpstr>
      <vt:lpstr>План работы аспирантов 1 года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Елена А Тепляшина</cp:lastModifiedBy>
  <cp:revision>147</cp:revision>
  <cp:lastPrinted>2020-09-22T02:01:25Z</cp:lastPrinted>
  <dcterms:created xsi:type="dcterms:W3CDTF">2020-06-24T17:01:32Z</dcterms:created>
  <dcterms:modified xsi:type="dcterms:W3CDTF">2022-09-20T05:18:58Z</dcterms:modified>
</cp:coreProperties>
</file>