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0" r:id="rId3"/>
    <p:sldId id="301" r:id="rId4"/>
    <p:sldId id="280" r:id="rId5"/>
    <p:sldId id="305" r:id="rId6"/>
    <p:sldId id="296" r:id="rId7"/>
    <p:sldId id="287" r:id="rId8"/>
    <p:sldId id="302" r:id="rId9"/>
    <p:sldId id="303" r:id="rId10"/>
    <p:sldId id="304" r:id="rId11"/>
    <p:sldId id="262" r:id="rId12"/>
    <p:sldId id="259" r:id="rId13"/>
    <p:sldId id="260" r:id="rId14"/>
    <p:sldId id="261" r:id="rId15"/>
    <p:sldId id="286" r:id="rId16"/>
    <p:sldId id="306" r:id="rId17"/>
    <p:sldId id="275" r:id="rId18"/>
    <p:sldId id="307" r:id="rId19"/>
    <p:sldId id="308" r:id="rId20"/>
    <p:sldId id="291" r:id="rId21"/>
    <p:sldId id="309" r:id="rId22"/>
    <p:sldId id="293" r:id="rId23"/>
    <p:sldId id="270" r:id="rId24"/>
    <p:sldId id="27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4660"/>
  </p:normalViewPr>
  <p:slideViewPr>
    <p:cSldViewPr>
      <p:cViewPr>
        <p:scale>
          <a:sx n="60" d="100"/>
          <a:sy n="60" d="100"/>
        </p:scale>
        <p:origin x="-181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72165-8538-4531-AEE6-F01D32E24856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3E4BBF-2FEA-4BC4-9E95-E94E948943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Известно 7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коронавирусов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поражающих человека: </a:t>
          </a:r>
        </a:p>
      </dgm:t>
    </dgm:pt>
    <dgm:pt modelId="{C3A62461-F4C6-4417-B86B-FE850B6ABB61}" type="parTrans" cxnId="{288634E3-4E06-4A67-8250-BF0C2959BE18}">
      <dgm:prSet/>
      <dgm:spPr/>
      <dgm:t>
        <a:bodyPr/>
        <a:lstStyle/>
        <a:p>
          <a:endParaRPr lang="ru-RU" sz="2400"/>
        </a:p>
      </dgm:t>
    </dgm:pt>
    <dgm:pt modelId="{71B177DC-C904-4560-AA80-6CE7CE809CE4}" type="sibTrans" cxnId="{288634E3-4E06-4A67-8250-BF0C2959BE18}">
      <dgm:prSet/>
      <dgm:spPr/>
      <dgm:t>
        <a:bodyPr/>
        <a:lstStyle/>
        <a:p>
          <a:endParaRPr lang="ru-RU" sz="2400"/>
        </a:p>
      </dgm:t>
    </dgm:pt>
    <dgm:pt modelId="{86E75A9F-4B83-4896-A2D6-EEEFF64CE54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HCoV-229E</a:t>
          </a:r>
          <a:endParaRPr lang="ru-RU" sz="2400" dirty="0"/>
        </a:p>
      </dgm:t>
    </dgm:pt>
    <dgm:pt modelId="{B03E88D0-6730-423F-A7D1-854147B70719}" type="parTrans" cxnId="{185E3F07-32A1-48FD-86F3-B78E4EE757F9}">
      <dgm:prSet/>
      <dgm:spPr/>
      <dgm:t>
        <a:bodyPr/>
        <a:lstStyle/>
        <a:p>
          <a:endParaRPr lang="ru-RU" sz="2400"/>
        </a:p>
      </dgm:t>
    </dgm:pt>
    <dgm:pt modelId="{61D5E35E-FD95-4F70-A13E-07A67F47CA1A}" type="sibTrans" cxnId="{185E3F07-32A1-48FD-86F3-B78E4EE757F9}">
      <dgm:prSet/>
      <dgm:spPr/>
      <dgm:t>
        <a:bodyPr/>
        <a:lstStyle/>
        <a:p>
          <a:endParaRPr lang="ru-RU" sz="2400"/>
        </a:p>
      </dgm:t>
    </dgm:pt>
    <dgm:pt modelId="{5E2F9FE2-4BE1-4643-A028-249B8981CAB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HCoV-NL63</a:t>
          </a:r>
          <a:endParaRPr lang="ru-RU" sz="2400" dirty="0"/>
        </a:p>
      </dgm:t>
    </dgm:pt>
    <dgm:pt modelId="{07C2702D-6910-40A4-B957-9DCFDC1556ED}" type="parTrans" cxnId="{9401D0B0-FB64-4895-970D-61973C14C35E}">
      <dgm:prSet/>
      <dgm:spPr/>
      <dgm:t>
        <a:bodyPr/>
        <a:lstStyle/>
        <a:p>
          <a:endParaRPr lang="ru-RU" sz="2400"/>
        </a:p>
      </dgm:t>
    </dgm:pt>
    <dgm:pt modelId="{4F93AB4A-32CB-45D7-8410-7A7869FB0859}" type="sibTrans" cxnId="{9401D0B0-FB64-4895-970D-61973C14C35E}">
      <dgm:prSet/>
      <dgm:spPr/>
      <dgm:t>
        <a:bodyPr/>
        <a:lstStyle/>
        <a:p>
          <a:endParaRPr lang="ru-RU" sz="2400"/>
        </a:p>
      </dgm:t>
    </dgm:pt>
    <dgm:pt modelId="{991057F0-D844-493A-B8E4-8357CF8EE928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HCoV-OC43</a:t>
          </a:r>
          <a:endParaRPr lang="ru-RU" sz="2400" dirty="0"/>
        </a:p>
      </dgm:t>
    </dgm:pt>
    <dgm:pt modelId="{5E4AD09D-BB31-468D-9CD8-E665049568E2}" type="parTrans" cxnId="{ABC458AC-64A6-4626-8307-699295383077}">
      <dgm:prSet/>
      <dgm:spPr/>
      <dgm:t>
        <a:bodyPr/>
        <a:lstStyle/>
        <a:p>
          <a:endParaRPr lang="ru-RU" sz="2400"/>
        </a:p>
      </dgm:t>
    </dgm:pt>
    <dgm:pt modelId="{0E25A2AD-7FEA-4AA1-B5D1-46C8C062B39E}" type="sibTrans" cxnId="{ABC458AC-64A6-4626-8307-699295383077}">
      <dgm:prSet/>
      <dgm:spPr/>
      <dgm:t>
        <a:bodyPr/>
        <a:lstStyle/>
        <a:p>
          <a:endParaRPr lang="ru-RU" sz="2400"/>
        </a:p>
      </dgm:t>
    </dgm:pt>
    <dgm:pt modelId="{C2940AC3-E356-48C4-9AD6-195F12ED80AC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HCoV-HKU1</a:t>
          </a:r>
          <a:endParaRPr lang="ru-RU" sz="2400" dirty="0"/>
        </a:p>
      </dgm:t>
    </dgm:pt>
    <dgm:pt modelId="{BD86AD6F-80DC-4CA1-B904-A2ABFC0132CE}" type="parTrans" cxnId="{5AC19D68-0281-4999-AA9D-54EE2C229CF7}">
      <dgm:prSet/>
      <dgm:spPr/>
      <dgm:t>
        <a:bodyPr/>
        <a:lstStyle/>
        <a:p>
          <a:endParaRPr lang="ru-RU" sz="2400"/>
        </a:p>
      </dgm:t>
    </dgm:pt>
    <dgm:pt modelId="{1D16AA1A-902C-42E5-8ABB-186FBFFA3A1F}" type="sibTrans" cxnId="{5AC19D68-0281-4999-AA9D-54EE2C229CF7}">
      <dgm:prSet/>
      <dgm:spPr/>
      <dgm:t>
        <a:bodyPr/>
        <a:lstStyle/>
        <a:p>
          <a:endParaRPr lang="ru-RU" sz="2400"/>
        </a:p>
      </dgm:t>
    </dgm:pt>
    <dgm:pt modelId="{25A0EBCB-BF66-47D9-9A97-95B5CC4A4C04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SARS-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CoV</a:t>
          </a:r>
          <a:endParaRPr lang="ru-RU" sz="2400" dirty="0"/>
        </a:p>
      </dgm:t>
    </dgm:pt>
    <dgm:pt modelId="{F717A5F8-9944-4543-9832-6DCE6AEC7E2D}" type="parTrans" cxnId="{92599D35-3ED8-4476-937D-0285A21201D0}">
      <dgm:prSet/>
      <dgm:spPr/>
      <dgm:t>
        <a:bodyPr/>
        <a:lstStyle/>
        <a:p>
          <a:endParaRPr lang="ru-RU" sz="2400"/>
        </a:p>
      </dgm:t>
    </dgm:pt>
    <dgm:pt modelId="{826B644B-519D-429E-806E-3BC9A1F9712D}" type="sibTrans" cxnId="{92599D35-3ED8-4476-937D-0285A21201D0}">
      <dgm:prSet/>
      <dgm:spPr/>
      <dgm:t>
        <a:bodyPr/>
        <a:lstStyle/>
        <a:p>
          <a:endParaRPr lang="ru-RU" sz="2400"/>
        </a:p>
      </dgm:t>
    </dgm:pt>
    <dgm:pt modelId="{E16D387B-A4C1-4F71-AB99-5B60C3372303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MERS-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CoV</a:t>
          </a:r>
          <a:endParaRPr lang="ru-RU" sz="2400" dirty="0"/>
        </a:p>
      </dgm:t>
    </dgm:pt>
    <dgm:pt modelId="{B5D922AA-7A6A-469C-A29E-85E7B3DE1330}" type="parTrans" cxnId="{E0FD24EB-F8B3-4B87-9EF3-E64EA9E5584B}">
      <dgm:prSet/>
      <dgm:spPr/>
      <dgm:t>
        <a:bodyPr/>
        <a:lstStyle/>
        <a:p>
          <a:endParaRPr lang="ru-RU" sz="2400"/>
        </a:p>
      </dgm:t>
    </dgm:pt>
    <dgm:pt modelId="{14B51E3A-3228-4A1F-A712-1D45B03505D7}" type="sibTrans" cxnId="{E0FD24EB-F8B3-4B87-9EF3-E64EA9E5584B}">
      <dgm:prSet/>
      <dgm:spPr/>
      <dgm:t>
        <a:bodyPr/>
        <a:lstStyle/>
        <a:p>
          <a:endParaRPr lang="ru-RU" sz="2400"/>
        </a:p>
      </dgm:t>
    </dgm:pt>
    <dgm:pt modelId="{0CB9CB35-4AFA-43B3-9EC6-F59CB4535A40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SARS-CoV-2</a:t>
          </a:r>
          <a:endParaRPr lang="ru-RU" sz="2400" dirty="0"/>
        </a:p>
      </dgm:t>
    </dgm:pt>
    <dgm:pt modelId="{8A21B7EA-B6BF-45B7-9D78-2CEBB809D081}" type="parTrans" cxnId="{E8C0C32B-3638-401D-BEA6-59552729398A}">
      <dgm:prSet/>
      <dgm:spPr/>
      <dgm:t>
        <a:bodyPr/>
        <a:lstStyle/>
        <a:p>
          <a:endParaRPr lang="ru-RU" sz="2400"/>
        </a:p>
      </dgm:t>
    </dgm:pt>
    <dgm:pt modelId="{FA5AA825-F696-487E-A96E-D52102D034B0}" type="sibTrans" cxnId="{E8C0C32B-3638-401D-BEA6-59552729398A}">
      <dgm:prSet/>
      <dgm:spPr/>
      <dgm:t>
        <a:bodyPr/>
        <a:lstStyle/>
        <a:p>
          <a:endParaRPr lang="ru-RU" sz="2400"/>
        </a:p>
      </dgm:t>
    </dgm:pt>
    <dgm:pt modelId="{CE4B4AA2-D0A3-4FC3-9D03-3F42B0F64736}" type="pres">
      <dgm:prSet presAssocID="{F1472165-8538-4531-AEE6-F01D32E248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5B61B6-1C52-41F2-9D54-CC75212B9C2B}" type="pres">
      <dgm:prSet presAssocID="{643E4BBF-2FEA-4BC4-9E95-E94E948943B1}" presName="root" presStyleCnt="0"/>
      <dgm:spPr/>
    </dgm:pt>
    <dgm:pt modelId="{AEFC627F-E52B-4015-9F56-72508F50637E}" type="pres">
      <dgm:prSet presAssocID="{643E4BBF-2FEA-4BC4-9E95-E94E948943B1}" presName="rootComposite" presStyleCnt="0"/>
      <dgm:spPr/>
    </dgm:pt>
    <dgm:pt modelId="{ED3AC6D6-881D-4AD0-A85B-C13941A68748}" type="pres">
      <dgm:prSet presAssocID="{643E4BBF-2FEA-4BC4-9E95-E94E948943B1}" presName="rootText" presStyleLbl="node1" presStyleIdx="0" presStyleCnt="1" custScaleX="245672" custScaleY="322152"/>
      <dgm:spPr/>
      <dgm:t>
        <a:bodyPr/>
        <a:lstStyle/>
        <a:p>
          <a:endParaRPr lang="ru-RU"/>
        </a:p>
      </dgm:t>
    </dgm:pt>
    <dgm:pt modelId="{809BAA3E-8DB0-4C24-B117-48D618CC87E3}" type="pres">
      <dgm:prSet presAssocID="{643E4BBF-2FEA-4BC4-9E95-E94E948943B1}" presName="rootConnector" presStyleLbl="node1" presStyleIdx="0" presStyleCnt="1"/>
      <dgm:spPr/>
      <dgm:t>
        <a:bodyPr/>
        <a:lstStyle/>
        <a:p>
          <a:endParaRPr lang="ru-RU"/>
        </a:p>
      </dgm:t>
    </dgm:pt>
    <dgm:pt modelId="{6AA4A848-37A7-47FB-A832-7D4C8999BDDA}" type="pres">
      <dgm:prSet presAssocID="{643E4BBF-2FEA-4BC4-9E95-E94E948943B1}" presName="childShape" presStyleCnt="0"/>
      <dgm:spPr/>
    </dgm:pt>
    <dgm:pt modelId="{A23D12FD-C710-4D50-A4EE-FE6568AECC13}" type="pres">
      <dgm:prSet presAssocID="{B03E88D0-6730-423F-A7D1-854147B70719}" presName="Name13" presStyleLbl="parChTrans1D2" presStyleIdx="0" presStyleCnt="7"/>
      <dgm:spPr/>
      <dgm:t>
        <a:bodyPr/>
        <a:lstStyle/>
        <a:p>
          <a:endParaRPr lang="ru-RU"/>
        </a:p>
      </dgm:t>
    </dgm:pt>
    <dgm:pt modelId="{A9C83455-FDDD-40D2-9325-1A2812EF3E4A}" type="pres">
      <dgm:prSet presAssocID="{86E75A9F-4B83-4896-A2D6-EEEFF64CE541}" presName="childText" presStyleLbl="bgAcc1" presStyleIdx="0" presStyleCnt="7" custScaleX="26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3C29-3F51-413B-96BD-DC1D0D1CEABE}" type="pres">
      <dgm:prSet presAssocID="{07C2702D-6910-40A4-B957-9DCFDC1556ED}" presName="Name13" presStyleLbl="parChTrans1D2" presStyleIdx="1" presStyleCnt="7"/>
      <dgm:spPr/>
      <dgm:t>
        <a:bodyPr/>
        <a:lstStyle/>
        <a:p>
          <a:endParaRPr lang="ru-RU"/>
        </a:p>
      </dgm:t>
    </dgm:pt>
    <dgm:pt modelId="{BFB07D10-C97C-4E40-A8FC-BC20701D4E3E}" type="pres">
      <dgm:prSet presAssocID="{5E2F9FE2-4BE1-4643-A028-249B8981CAB8}" presName="childText" presStyleLbl="bgAcc1" presStyleIdx="1" presStyleCnt="7" custScaleX="26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1FA9E-3130-4F4D-9496-8F129E86AC26}" type="pres">
      <dgm:prSet presAssocID="{5E4AD09D-BB31-468D-9CD8-E665049568E2}" presName="Name13" presStyleLbl="parChTrans1D2" presStyleIdx="2" presStyleCnt="7"/>
      <dgm:spPr/>
      <dgm:t>
        <a:bodyPr/>
        <a:lstStyle/>
        <a:p>
          <a:endParaRPr lang="ru-RU"/>
        </a:p>
      </dgm:t>
    </dgm:pt>
    <dgm:pt modelId="{D14D5AEB-4B77-4308-A2C3-64E2F7979D43}" type="pres">
      <dgm:prSet presAssocID="{991057F0-D844-493A-B8E4-8357CF8EE928}" presName="childText" presStyleLbl="bgAcc1" presStyleIdx="2" presStyleCnt="7" custScaleX="26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13602-0BA5-4F37-B2BD-FE2078CD330F}" type="pres">
      <dgm:prSet presAssocID="{BD86AD6F-80DC-4CA1-B904-A2ABFC0132CE}" presName="Name13" presStyleLbl="parChTrans1D2" presStyleIdx="3" presStyleCnt="7"/>
      <dgm:spPr/>
      <dgm:t>
        <a:bodyPr/>
        <a:lstStyle/>
        <a:p>
          <a:endParaRPr lang="ru-RU"/>
        </a:p>
      </dgm:t>
    </dgm:pt>
    <dgm:pt modelId="{96042DE6-01FB-4C77-86DE-EB6B63E2E216}" type="pres">
      <dgm:prSet presAssocID="{C2940AC3-E356-48C4-9AD6-195F12ED80AC}" presName="childText" presStyleLbl="bgAcc1" presStyleIdx="3" presStyleCnt="7" custScaleX="26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1D331-0803-4EE4-81C7-F1FA40D55C1E}" type="pres">
      <dgm:prSet presAssocID="{F717A5F8-9944-4543-9832-6DCE6AEC7E2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752AD212-3DC0-40A9-905F-EDC935BBDD56}" type="pres">
      <dgm:prSet presAssocID="{25A0EBCB-BF66-47D9-9A97-95B5CC4A4C04}" presName="childText" presStyleLbl="bgAcc1" presStyleIdx="4" presStyleCnt="7" custScaleX="26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BAB33-1536-4982-9B06-247CCBA5C05D}" type="pres">
      <dgm:prSet presAssocID="{B5D922AA-7A6A-469C-A29E-85E7B3DE133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19DB8079-8658-4B1D-9E7A-C8A9D613CD67}" type="pres">
      <dgm:prSet presAssocID="{E16D387B-A4C1-4F71-AB99-5B60C3372303}" presName="childText" presStyleLbl="bgAcc1" presStyleIdx="5" presStyleCnt="7" custScaleX="26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4C09F-4571-44B8-A7E2-68EFF7D0392C}" type="pres">
      <dgm:prSet presAssocID="{8A21B7EA-B6BF-45B7-9D78-2CEBB809D081}" presName="Name13" presStyleLbl="parChTrans1D2" presStyleIdx="6" presStyleCnt="7"/>
      <dgm:spPr/>
      <dgm:t>
        <a:bodyPr/>
        <a:lstStyle/>
        <a:p>
          <a:endParaRPr lang="ru-RU"/>
        </a:p>
      </dgm:t>
    </dgm:pt>
    <dgm:pt modelId="{27838E99-45BF-49C6-A67E-75E77BA01046}" type="pres">
      <dgm:prSet presAssocID="{0CB9CB35-4AFA-43B3-9EC6-F59CB4535A40}" presName="childText" presStyleLbl="bgAcc1" presStyleIdx="6" presStyleCnt="7" custScaleX="26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D24EB-F8B3-4B87-9EF3-E64EA9E5584B}" srcId="{643E4BBF-2FEA-4BC4-9E95-E94E948943B1}" destId="{E16D387B-A4C1-4F71-AB99-5B60C3372303}" srcOrd="5" destOrd="0" parTransId="{B5D922AA-7A6A-469C-A29E-85E7B3DE1330}" sibTransId="{14B51E3A-3228-4A1F-A712-1D45B03505D7}"/>
    <dgm:cxn modelId="{69E28DA0-4FE9-4EDF-A883-F0CF8E3792F3}" type="presOf" srcId="{F1472165-8538-4531-AEE6-F01D32E24856}" destId="{CE4B4AA2-D0A3-4FC3-9D03-3F42B0F64736}" srcOrd="0" destOrd="0" presId="urn:microsoft.com/office/officeart/2005/8/layout/hierarchy3"/>
    <dgm:cxn modelId="{5AC19D68-0281-4999-AA9D-54EE2C229CF7}" srcId="{643E4BBF-2FEA-4BC4-9E95-E94E948943B1}" destId="{C2940AC3-E356-48C4-9AD6-195F12ED80AC}" srcOrd="3" destOrd="0" parTransId="{BD86AD6F-80DC-4CA1-B904-A2ABFC0132CE}" sibTransId="{1D16AA1A-902C-42E5-8ABB-186FBFFA3A1F}"/>
    <dgm:cxn modelId="{C0C01097-A204-4162-8A8C-1B6350D15562}" type="presOf" srcId="{E16D387B-A4C1-4F71-AB99-5B60C3372303}" destId="{19DB8079-8658-4B1D-9E7A-C8A9D613CD67}" srcOrd="0" destOrd="0" presId="urn:microsoft.com/office/officeart/2005/8/layout/hierarchy3"/>
    <dgm:cxn modelId="{A1BEB372-77F4-4885-9BBA-B8C4043344A5}" type="presOf" srcId="{B03E88D0-6730-423F-A7D1-854147B70719}" destId="{A23D12FD-C710-4D50-A4EE-FE6568AECC13}" srcOrd="0" destOrd="0" presId="urn:microsoft.com/office/officeart/2005/8/layout/hierarchy3"/>
    <dgm:cxn modelId="{92599D35-3ED8-4476-937D-0285A21201D0}" srcId="{643E4BBF-2FEA-4BC4-9E95-E94E948943B1}" destId="{25A0EBCB-BF66-47D9-9A97-95B5CC4A4C04}" srcOrd="4" destOrd="0" parTransId="{F717A5F8-9944-4543-9832-6DCE6AEC7E2D}" sibTransId="{826B644B-519D-429E-806E-3BC9A1F9712D}"/>
    <dgm:cxn modelId="{CD39E869-9968-466F-AF74-4A17F863A385}" type="presOf" srcId="{86E75A9F-4B83-4896-A2D6-EEEFF64CE541}" destId="{A9C83455-FDDD-40D2-9325-1A2812EF3E4A}" srcOrd="0" destOrd="0" presId="urn:microsoft.com/office/officeart/2005/8/layout/hierarchy3"/>
    <dgm:cxn modelId="{A9FB47FE-5847-476F-B5EC-9E20D575D82F}" type="presOf" srcId="{5E4AD09D-BB31-468D-9CD8-E665049568E2}" destId="{9E51FA9E-3130-4F4D-9496-8F129E86AC26}" srcOrd="0" destOrd="0" presId="urn:microsoft.com/office/officeart/2005/8/layout/hierarchy3"/>
    <dgm:cxn modelId="{6BD0F683-470D-4EB2-898C-077F111E1576}" type="presOf" srcId="{643E4BBF-2FEA-4BC4-9E95-E94E948943B1}" destId="{ED3AC6D6-881D-4AD0-A85B-C13941A68748}" srcOrd="0" destOrd="0" presId="urn:microsoft.com/office/officeart/2005/8/layout/hierarchy3"/>
    <dgm:cxn modelId="{F3FB8211-CDF8-4EA3-9135-E82D30E5E3C1}" type="presOf" srcId="{8A21B7EA-B6BF-45B7-9D78-2CEBB809D081}" destId="{E604C09F-4571-44B8-A7E2-68EFF7D0392C}" srcOrd="0" destOrd="0" presId="urn:microsoft.com/office/officeart/2005/8/layout/hierarchy3"/>
    <dgm:cxn modelId="{09D24808-E427-4796-A0D1-669780D30445}" type="presOf" srcId="{0CB9CB35-4AFA-43B3-9EC6-F59CB4535A40}" destId="{27838E99-45BF-49C6-A67E-75E77BA01046}" srcOrd="0" destOrd="0" presId="urn:microsoft.com/office/officeart/2005/8/layout/hierarchy3"/>
    <dgm:cxn modelId="{906BD405-D5BB-47AC-9076-C68A5300EBB2}" type="presOf" srcId="{F717A5F8-9944-4543-9832-6DCE6AEC7E2D}" destId="{0E41D331-0803-4EE4-81C7-F1FA40D55C1E}" srcOrd="0" destOrd="0" presId="urn:microsoft.com/office/officeart/2005/8/layout/hierarchy3"/>
    <dgm:cxn modelId="{185E3F07-32A1-48FD-86F3-B78E4EE757F9}" srcId="{643E4BBF-2FEA-4BC4-9E95-E94E948943B1}" destId="{86E75A9F-4B83-4896-A2D6-EEEFF64CE541}" srcOrd="0" destOrd="0" parTransId="{B03E88D0-6730-423F-A7D1-854147B70719}" sibTransId="{61D5E35E-FD95-4F70-A13E-07A67F47CA1A}"/>
    <dgm:cxn modelId="{B82BC077-CC96-40EC-8078-5FBDDBEE600E}" type="presOf" srcId="{B5D922AA-7A6A-469C-A29E-85E7B3DE1330}" destId="{81CBAB33-1536-4982-9B06-247CCBA5C05D}" srcOrd="0" destOrd="0" presId="urn:microsoft.com/office/officeart/2005/8/layout/hierarchy3"/>
    <dgm:cxn modelId="{9401D0B0-FB64-4895-970D-61973C14C35E}" srcId="{643E4BBF-2FEA-4BC4-9E95-E94E948943B1}" destId="{5E2F9FE2-4BE1-4643-A028-249B8981CAB8}" srcOrd="1" destOrd="0" parTransId="{07C2702D-6910-40A4-B957-9DCFDC1556ED}" sibTransId="{4F93AB4A-32CB-45D7-8410-7A7869FB0859}"/>
    <dgm:cxn modelId="{288634E3-4E06-4A67-8250-BF0C2959BE18}" srcId="{F1472165-8538-4531-AEE6-F01D32E24856}" destId="{643E4BBF-2FEA-4BC4-9E95-E94E948943B1}" srcOrd="0" destOrd="0" parTransId="{C3A62461-F4C6-4417-B86B-FE850B6ABB61}" sibTransId="{71B177DC-C904-4560-AA80-6CE7CE809CE4}"/>
    <dgm:cxn modelId="{57E999CB-2602-4ED7-8C24-07E5C0337918}" type="presOf" srcId="{C2940AC3-E356-48C4-9AD6-195F12ED80AC}" destId="{96042DE6-01FB-4C77-86DE-EB6B63E2E216}" srcOrd="0" destOrd="0" presId="urn:microsoft.com/office/officeart/2005/8/layout/hierarchy3"/>
    <dgm:cxn modelId="{ABC458AC-64A6-4626-8307-699295383077}" srcId="{643E4BBF-2FEA-4BC4-9E95-E94E948943B1}" destId="{991057F0-D844-493A-B8E4-8357CF8EE928}" srcOrd="2" destOrd="0" parTransId="{5E4AD09D-BB31-468D-9CD8-E665049568E2}" sibTransId="{0E25A2AD-7FEA-4AA1-B5D1-46C8C062B39E}"/>
    <dgm:cxn modelId="{E8C0C32B-3638-401D-BEA6-59552729398A}" srcId="{643E4BBF-2FEA-4BC4-9E95-E94E948943B1}" destId="{0CB9CB35-4AFA-43B3-9EC6-F59CB4535A40}" srcOrd="6" destOrd="0" parTransId="{8A21B7EA-B6BF-45B7-9D78-2CEBB809D081}" sibTransId="{FA5AA825-F696-487E-A96E-D52102D034B0}"/>
    <dgm:cxn modelId="{9E9B2D33-011B-4126-A072-6DC8504073AA}" type="presOf" srcId="{25A0EBCB-BF66-47D9-9A97-95B5CC4A4C04}" destId="{752AD212-3DC0-40A9-905F-EDC935BBDD56}" srcOrd="0" destOrd="0" presId="urn:microsoft.com/office/officeart/2005/8/layout/hierarchy3"/>
    <dgm:cxn modelId="{0E25685F-C3B3-4217-9D10-3F119AD4EAC5}" type="presOf" srcId="{643E4BBF-2FEA-4BC4-9E95-E94E948943B1}" destId="{809BAA3E-8DB0-4C24-B117-48D618CC87E3}" srcOrd="1" destOrd="0" presId="urn:microsoft.com/office/officeart/2005/8/layout/hierarchy3"/>
    <dgm:cxn modelId="{EF90E066-F248-473C-AE3B-E93CC54EBE60}" type="presOf" srcId="{5E2F9FE2-4BE1-4643-A028-249B8981CAB8}" destId="{BFB07D10-C97C-4E40-A8FC-BC20701D4E3E}" srcOrd="0" destOrd="0" presId="urn:microsoft.com/office/officeart/2005/8/layout/hierarchy3"/>
    <dgm:cxn modelId="{65F901D3-0E6B-4D2C-B4A6-CF5929535662}" type="presOf" srcId="{BD86AD6F-80DC-4CA1-B904-A2ABFC0132CE}" destId="{E8313602-0BA5-4F37-B2BD-FE2078CD330F}" srcOrd="0" destOrd="0" presId="urn:microsoft.com/office/officeart/2005/8/layout/hierarchy3"/>
    <dgm:cxn modelId="{16580929-A404-4E41-A683-8F514F7A1904}" type="presOf" srcId="{991057F0-D844-493A-B8E4-8357CF8EE928}" destId="{D14D5AEB-4B77-4308-A2C3-64E2F7979D43}" srcOrd="0" destOrd="0" presId="urn:microsoft.com/office/officeart/2005/8/layout/hierarchy3"/>
    <dgm:cxn modelId="{D2C4DBE4-E7CF-48EC-A9E8-707C54A8097A}" type="presOf" srcId="{07C2702D-6910-40A4-B957-9DCFDC1556ED}" destId="{E2BE3C29-3F51-413B-96BD-DC1D0D1CEABE}" srcOrd="0" destOrd="0" presId="urn:microsoft.com/office/officeart/2005/8/layout/hierarchy3"/>
    <dgm:cxn modelId="{5900887F-5AEF-4707-8FE8-157A8648D392}" type="presParOf" srcId="{CE4B4AA2-D0A3-4FC3-9D03-3F42B0F64736}" destId="{ED5B61B6-1C52-41F2-9D54-CC75212B9C2B}" srcOrd="0" destOrd="0" presId="urn:microsoft.com/office/officeart/2005/8/layout/hierarchy3"/>
    <dgm:cxn modelId="{CAF15CB4-1609-46E0-AA36-9BB5423EBE9B}" type="presParOf" srcId="{ED5B61B6-1C52-41F2-9D54-CC75212B9C2B}" destId="{AEFC627F-E52B-4015-9F56-72508F50637E}" srcOrd="0" destOrd="0" presId="urn:microsoft.com/office/officeart/2005/8/layout/hierarchy3"/>
    <dgm:cxn modelId="{D6AEAF8C-5430-4CE2-89BC-A4BDCABFA86D}" type="presParOf" srcId="{AEFC627F-E52B-4015-9F56-72508F50637E}" destId="{ED3AC6D6-881D-4AD0-A85B-C13941A68748}" srcOrd="0" destOrd="0" presId="urn:microsoft.com/office/officeart/2005/8/layout/hierarchy3"/>
    <dgm:cxn modelId="{6FEFAA3E-B285-4231-9708-BFC10C785000}" type="presParOf" srcId="{AEFC627F-E52B-4015-9F56-72508F50637E}" destId="{809BAA3E-8DB0-4C24-B117-48D618CC87E3}" srcOrd="1" destOrd="0" presId="urn:microsoft.com/office/officeart/2005/8/layout/hierarchy3"/>
    <dgm:cxn modelId="{3E524640-5B92-40EA-BC27-884ADA18C585}" type="presParOf" srcId="{ED5B61B6-1C52-41F2-9D54-CC75212B9C2B}" destId="{6AA4A848-37A7-47FB-A832-7D4C8999BDDA}" srcOrd="1" destOrd="0" presId="urn:microsoft.com/office/officeart/2005/8/layout/hierarchy3"/>
    <dgm:cxn modelId="{1F8993E5-0492-4459-A2A3-E885D1419172}" type="presParOf" srcId="{6AA4A848-37A7-47FB-A832-7D4C8999BDDA}" destId="{A23D12FD-C710-4D50-A4EE-FE6568AECC13}" srcOrd="0" destOrd="0" presId="urn:microsoft.com/office/officeart/2005/8/layout/hierarchy3"/>
    <dgm:cxn modelId="{2DAF7F25-5F08-4FBC-B54B-F5D7F598D160}" type="presParOf" srcId="{6AA4A848-37A7-47FB-A832-7D4C8999BDDA}" destId="{A9C83455-FDDD-40D2-9325-1A2812EF3E4A}" srcOrd="1" destOrd="0" presId="urn:microsoft.com/office/officeart/2005/8/layout/hierarchy3"/>
    <dgm:cxn modelId="{62A6F243-A044-4236-9CC1-DD485423C913}" type="presParOf" srcId="{6AA4A848-37A7-47FB-A832-7D4C8999BDDA}" destId="{E2BE3C29-3F51-413B-96BD-DC1D0D1CEABE}" srcOrd="2" destOrd="0" presId="urn:microsoft.com/office/officeart/2005/8/layout/hierarchy3"/>
    <dgm:cxn modelId="{507E6A6C-7DBE-4C09-A49B-ACFF4F8C6125}" type="presParOf" srcId="{6AA4A848-37A7-47FB-A832-7D4C8999BDDA}" destId="{BFB07D10-C97C-4E40-A8FC-BC20701D4E3E}" srcOrd="3" destOrd="0" presId="urn:microsoft.com/office/officeart/2005/8/layout/hierarchy3"/>
    <dgm:cxn modelId="{74BC82FE-3874-4882-B371-7BFA797D1DAC}" type="presParOf" srcId="{6AA4A848-37A7-47FB-A832-7D4C8999BDDA}" destId="{9E51FA9E-3130-4F4D-9496-8F129E86AC26}" srcOrd="4" destOrd="0" presId="urn:microsoft.com/office/officeart/2005/8/layout/hierarchy3"/>
    <dgm:cxn modelId="{11A33CED-574B-4BA7-A85E-4F3EEA241E61}" type="presParOf" srcId="{6AA4A848-37A7-47FB-A832-7D4C8999BDDA}" destId="{D14D5AEB-4B77-4308-A2C3-64E2F7979D43}" srcOrd="5" destOrd="0" presId="urn:microsoft.com/office/officeart/2005/8/layout/hierarchy3"/>
    <dgm:cxn modelId="{5282BB49-3F8C-4FA1-BDF7-7D147B78641E}" type="presParOf" srcId="{6AA4A848-37A7-47FB-A832-7D4C8999BDDA}" destId="{E8313602-0BA5-4F37-B2BD-FE2078CD330F}" srcOrd="6" destOrd="0" presId="urn:microsoft.com/office/officeart/2005/8/layout/hierarchy3"/>
    <dgm:cxn modelId="{4B172381-AC59-4211-911B-CDBA3754FD49}" type="presParOf" srcId="{6AA4A848-37A7-47FB-A832-7D4C8999BDDA}" destId="{96042DE6-01FB-4C77-86DE-EB6B63E2E216}" srcOrd="7" destOrd="0" presId="urn:microsoft.com/office/officeart/2005/8/layout/hierarchy3"/>
    <dgm:cxn modelId="{37974E9C-67B9-4D3A-AC55-B6BA2FA33D1D}" type="presParOf" srcId="{6AA4A848-37A7-47FB-A832-7D4C8999BDDA}" destId="{0E41D331-0803-4EE4-81C7-F1FA40D55C1E}" srcOrd="8" destOrd="0" presId="urn:microsoft.com/office/officeart/2005/8/layout/hierarchy3"/>
    <dgm:cxn modelId="{0DD499FA-3201-454F-AA9F-5B74FE0AF0AD}" type="presParOf" srcId="{6AA4A848-37A7-47FB-A832-7D4C8999BDDA}" destId="{752AD212-3DC0-40A9-905F-EDC935BBDD56}" srcOrd="9" destOrd="0" presId="urn:microsoft.com/office/officeart/2005/8/layout/hierarchy3"/>
    <dgm:cxn modelId="{46434EE5-77A3-4340-B443-ABA62CF5C87C}" type="presParOf" srcId="{6AA4A848-37A7-47FB-A832-7D4C8999BDDA}" destId="{81CBAB33-1536-4982-9B06-247CCBA5C05D}" srcOrd="10" destOrd="0" presId="urn:microsoft.com/office/officeart/2005/8/layout/hierarchy3"/>
    <dgm:cxn modelId="{734670AC-47EB-4569-ABE8-0152AE2040C7}" type="presParOf" srcId="{6AA4A848-37A7-47FB-A832-7D4C8999BDDA}" destId="{19DB8079-8658-4B1D-9E7A-C8A9D613CD67}" srcOrd="11" destOrd="0" presId="urn:microsoft.com/office/officeart/2005/8/layout/hierarchy3"/>
    <dgm:cxn modelId="{B0525033-C5B1-46D4-BD48-B7B9BBE38155}" type="presParOf" srcId="{6AA4A848-37A7-47FB-A832-7D4C8999BDDA}" destId="{E604C09F-4571-44B8-A7E2-68EFF7D0392C}" srcOrd="12" destOrd="0" presId="urn:microsoft.com/office/officeart/2005/8/layout/hierarchy3"/>
    <dgm:cxn modelId="{4E577569-7A14-4125-9C71-11C49243723E}" type="presParOf" srcId="{6AA4A848-37A7-47FB-A832-7D4C8999BDDA}" destId="{27838E99-45BF-49C6-A67E-75E77BA01046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6E7D2-0E4F-42BA-862B-CDBDAE07BF31}" type="doc">
      <dgm:prSet loTypeId="urn:microsoft.com/office/officeart/2005/8/layout/v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F43D0D-585C-40C6-8214-7C715A907B9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Культивирование</a:t>
          </a:r>
          <a:endParaRPr lang="ru-RU" sz="2400" dirty="0"/>
        </a:p>
      </dgm:t>
    </dgm:pt>
    <dgm:pt modelId="{53938436-6375-4450-8C81-5ECB1BD19202}" type="parTrans" cxnId="{DA0939C9-29E7-4EC4-98EB-A6EF676FD0E1}">
      <dgm:prSet/>
      <dgm:spPr/>
      <dgm:t>
        <a:bodyPr/>
        <a:lstStyle/>
        <a:p>
          <a:endParaRPr lang="ru-RU" sz="2400"/>
        </a:p>
      </dgm:t>
    </dgm:pt>
    <dgm:pt modelId="{3DEE7AEF-CE84-401B-8C32-26529EFE5D1A}" type="sibTrans" cxnId="{DA0939C9-29E7-4EC4-98EB-A6EF676FD0E1}">
      <dgm:prSet/>
      <dgm:spPr/>
      <dgm:t>
        <a:bodyPr/>
        <a:lstStyle/>
        <a:p>
          <a:endParaRPr lang="ru-RU" sz="2400"/>
        </a:p>
      </dgm:t>
    </dgm:pt>
    <dgm:pt modelId="{52BEEE9C-621D-4BD4-B986-798EE74FEFEC}">
      <dgm:prSet phldrT="[Текст]" custT="1"/>
      <dgm:spPr/>
      <dgm:t>
        <a:bodyPr/>
        <a:lstStyle/>
        <a:p>
          <a:pPr marL="10800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Корона вирусы выделяют в культурах тканей эмбриона человека, а также в первичных диплоидных и некоторых гетероплоидных культурах клеток.</a:t>
          </a:r>
        </a:p>
      </dgm:t>
    </dgm:pt>
    <dgm:pt modelId="{2EE8C2E4-E726-49F3-AF37-19B40890151B}" type="parTrans" cxnId="{B4F6C9CF-BBAF-466D-889D-03ABD5E0F9F5}">
      <dgm:prSet/>
      <dgm:spPr/>
      <dgm:t>
        <a:bodyPr/>
        <a:lstStyle/>
        <a:p>
          <a:endParaRPr lang="ru-RU" sz="2400"/>
        </a:p>
      </dgm:t>
    </dgm:pt>
    <dgm:pt modelId="{3CA5C0C0-C4B1-415E-AF9B-A48D767C8ADE}" type="sibTrans" cxnId="{B4F6C9CF-BBAF-466D-889D-03ABD5E0F9F5}">
      <dgm:prSet/>
      <dgm:spPr/>
      <dgm:t>
        <a:bodyPr/>
        <a:lstStyle/>
        <a:p>
          <a:endParaRPr lang="ru-RU" sz="2400"/>
        </a:p>
      </dgm:t>
    </dgm:pt>
    <dgm:pt modelId="{DD1A2B70-54AE-4B50-8B99-48D4D8D156F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Антигенная структура</a:t>
          </a:r>
          <a:endParaRPr lang="ru-RU" sz="2400" b="1" dirty="0" smtClean="0"/>
        </a:p>
      </dgm:t>
    </dgm:pt>
    <dgm:pt modelId="{032044B1-DBA3-4E9E-98B4-88E1F1DEBAE6}" type="parTrans" cxnId="{53DD4589-C8C4-4413-94E2-1EF9B3779F7F}">
      <dgm:prSet/>
      <dgm:spPr/>
      <dgm:t>
        <a:bodyPr/>
        <a:lstStyle/>
        <a:p>
          <a:endParaRPr lang="ru-RU" sz="2400"/>
        </a:p>
      </dgm:t>
    </dgm:pt>
    <dgm:pt modelId="{7255BB2F-CB23-428A-9CC3-D9CBE1CD022E}" type="sibTrans" cxnId="{53DD4589-C8C4-4413-94E2-1EF9B3779F7F}">
      <dgm:prSet/>
      <dgm:spPr/>
      <dgm:t>
        <a:bodyPr/>
        <a:lstStyle/>
        <a:p>
          <a:endParaRPr lang="ru-RU" sz="2400"/>
        </a:p>
      </dgm:t>
    </dgm:pt>
    <dgm:pt modelId="{271BFCE4-292A-4CFF-B308-5EF9F88658B0}">
      <dgm:prSet phldrT="[Текст]" custT="1"/>
      <dgm:spPr/>
      <dgm:t>
        <a:bodyPr/>
        <a:lstStyle/>
        <a:p>
          <a:pPr marL="10800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Вирионы содержат несколько антигенов. Штаммы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коронавирусов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человека по антигенным свойствам разделяются на 4 группы. </a:t>
          </a:r>
        </a:p>
      </dgm:t>
    </dgm:pt>
    <dgm:pt modelId="{A10BB1C1-A1E7-4660-BC37-8C2620114465}" type="parTrans" cxnId="{399044D3-AC61-48AA-AA26-48FFD4517D54}">
      <dgm:prSet/>
      <dgm:spPr/>
      <dgm:t>
        <a:bodyPr/>
        <a:lstStyle/>
        <a:p>
          <a:endParaRPr lang="ru-RU" sz="2400"/>
        </a:p>
      </dgm:t>
    </dgm:pt>
    <dgm:pt modelId="{4745EF30-3525-42CA-BC0E-41A737511DF4}" type="sibTrans" cxnId="{399044D3-AC61-48AA-AA26-48FFD4517D54}">
      <dgm:prSet/>
      <dgm:spPr/>
      <dgm:t>
        <a:bodyPr/>
        <a:lstStyle/>
        <a:p>
          <a:endParaRPr lang="ru-RU" sz="2400"/>
        </a:p>
      </dgm:t>
    </dgm:pt>
    <dgm:pt modelId="{58B375FD-2168-4CA1-AAC5-408C0A08C695}" type="pres">
      <dgm:prSet presAssocID="{CB86E7D2-0E4F-42BA-862B-CDBDAE07BF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2F7A2-0225-49BD-A289-0DD327B50378}" type="pres">
      <dgm:prSet presAssocID="{A3F43D0D-585C-40C6-8214-7C715A907B9A}" presName="linNode" presStyleCnt="0"/>
      <dgm:spPr/>
    </dgm:pt>
    <dgm:pt modelId="{8686A480-E7A8-45E1-9EC9-73C22A598491}" type="pres">
      <dgm:prSet presAssocID="{A3F43D0D-585C-40C6-8214-7C715A907B9A}" presName="parentShp" presStyleLbl="node1" presStyleIdx="0" presStyleCnt="2" custScaleX="83672" custScaleY="125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B4B03-5B69-4153-9F8E-9FE8EA0815E9}" type="pres">
      <dgm:prSet presAssocID="{A3F43D0D-585C-40C6-8214-7C715A907B9A}" presName="childShp" presStyleLbl="bgAccFollowNode1" presStyleIdx="0" presStyleCnt="2" custScaleY="12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F2F3E-9E8C-40A3-B68D-C0C5B571C21F}" type="pres">
      <dgm:prSet presAssocID="{3DEE7AEF-CE84-401B-8C32-26529EFE5D1A}" presName="spacing" presStyleCnt="0"/>
      <dgm:spPr/>
    </dgm:pt>
    <dgm:pt modelId="{D8E78CBF-0E13-4661-ADB8-992428CA7EC7}" type="pres">
      <dgm:prSet presAssocID="{DD1A2B70-54AE-4B50-8B99-48D4D8D156F5}" presName="linNode" presStyleCnt="0"/>
      <dgm:spPr/>
    </dgm:pt>
    <dgm:pt modelId="{D5320184-DD52-4F30-939F-80A7A7606C66}" type="pres">
      <dgm:prSet presAssocID="{DD1A2B70-54AE-4B50-8B99-48D4D8D156F5}" presName="parentShp" presStyleLbl="node1" presStyleIdx="1" presStyleCnt="2" custScaleX="8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938A5-C315-4DF7-B4B4-B66C29AB5DAE}" type="pres">
      <dgm:prSet presAssocID="{DD1A2B70-54AE-4B50-8B99-48D4D8D156F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867B96-1603-4A2D-B3A7-4F35358507F5}" type="presOf" srcId="{52BEEE9C-621D-4BD4-B986-798EE74FEFEC}" destId="{A3FB4B03-5B69-4153-9F8E-9FE8EA0815E9}" srcOrd="0" destOrd="0" presId="urn:microsoft.com/office/officeart/2005/8/layout/vList6"/>
    <dgm:cxn modelId="{53DD4589-C8C4-4413-94E2-1EF9B3779F7F}" srcId="{CB86E7D2-0E4F-42BA-862B-CDBDAE07BF31}" destId="{DD1A2B70-54AE-4B50-8B99-48D4D8D156F5}" srcOrd="1" destOrd="0" parTransId="{032044B1-DBA3-4E9E-98B4-88E1F1DEBAE6}" sibTransId="{7255BB2F-CB23-428A-9CC3-D9CBE1CD022E}"/>
    <dgm:cxn modelId="{DA0939C9-29E7-4EC4-98EB-A6EF676FD0E1}" srcId="{CB86E7D2-0E4F-42BA-862B-CDBDAE07BF31}" destId="{A3F43D0D-585C-40C6-8214-7C715A907B9A}" srcOrd="0" destOrd="0" parTransId="{53938436-6375-4450-8C81-5ECB1BD19202}" sibTransId="{3DEE7AEF-CE84-401B-8C32-26529EFE5D1A}"/>
    <dgm:cxn modelId="{93435945-17AC-4415-93DF-0782CE6FBEDF}" type="presOf" srcId="{CB86E7D2-0E4F-42BA-862B-CDBDAE07BF31}" destId="{58B375FD-2168-4CA1-AAC5-408C0A08C695}" srcOrd="0" destOrd="0" presId="urn:microsoft.com/office/officeart/2005/8/layout/vList6"/>
    <dgm:cxn modelId="{5F6629EE-5CB3-473F-ACE5-BF7F146005CD}" type="presOf" srcId="{DD1A2B70-54AE-4B50-8B99-48D4D8D156F5}" destId="{D5320184-DD52-4F30-939F-80A7A7606C66}" srcOrd="0" destOrd="0" presId="urn:microsoft.com/office/officeart/2005/8/layout/vList6"/>
    <dgm:cxn modelId="{399044D3-AC61-48AA-AA26-48FFD4517D54}" srcId="{DD1A2B70-54AE-4B50-8B99-48D4D8D156F5}" destId="{271BFCE4-292A-4CFF-B308-5EF9F88658B0}" srcOrd="0" destOrd="0" parTransId="{A10BB1C1-A1E7-4660-BC37-8C2620114465}" sibTransId="{4745EF30-3525-42CA-BC0E-41A737511DF4}"/>
    <dgm:cxn modelId="{8E863122-73D7-4E00-A731-8BC4EEB13AD9}" type="presOf" srcId="{A3F43D0D-585C-40C6-8214-7C715A907B9A}" destId="{8686A480-E7A8-45E1-9EC9-73C22A598491}" srcOrd="0" destOrd="0" presId="urn:microsoft.com/office/officeart/2005/8/layout/vList6"/>
    <dgm:cxn modelId="{F6FF961A-9848-41A5-B8CD-96B23223CB63}" type="presOf" srcId="{271BFCE4-292A-4CFF-B308-5EF9F88658B0}" destId="{879938A5-C315-4DF7-B4B4-B66C29AB5DAE}" srcOrd="0" destOrd="0" presId="urn:microsoft.com/office/officeart/2005/8/layout/vList6"/>
    <dgm:cxn modelId="{B4F6C9CF-BBAF-466D-889D-03ABD5E0F9F5}" srcId="{A3F43D0D-585C-40C6-8214-7C715A907B9A}" destId="{52BEEE9C-621D-4BD4-B986-798EE74FEFEC}" srcOrd="0" destOrd="0" parTransId="{2EE8C2E4-E726-49F3-AF37-19B40890151B}" sibTransId="{3CA5C0C0-C4B1-415E-AF9B-A48D767C8ADE}"/>
    <dgm:cxn modelId="{877A7152-E4ED-488E-87CC-5C6080FEDDB5}" type="presParOf" srcId="{58B375FD-2168-4CA1-AAC5-408C0A08C695}" destId="{D052F7A2-0225-49BD-A289-0DD327B50378}" srcOrd="0" destOrd="0" presId="urn:microsoft.com/office/officeart/2005/8/layout/vList6"/>
    <dgm:cxn modelId="{2C2F0742-97F2-4D3C-A0B0-0188F1D64232}" type="presParOf" srcId="{D052F7A2-0225-49BD-A289-0DD327B50378}" destId="{8686A480-E7A8-45E1-9EC9-73C22A598491}" srcOrd="0" destOrd="0" presId="urn:microsoft.com/office/officeart/2005/8/layout/vList6"/>
    <dgm:cxn modelId="{073FEAA0-80DA-4F74-B849-27CCC8E0F239}" type="presParOf" srcId="{D052F7A2-0225-49BD-A289-0DD327B50378}" destId="{A3FB4B03-5B69-4153-9F8E-9FE8EA0815E9}" srcOrd="1" destOrd="0" presId="urn:microsoft.com/office/officeart/2005/8/layout/vList6"/>
    <dgm:cxn modelId="{CF71B8B7-6C80-4B82-A001-9EB3905BBC34}" type="presParOf" srcId="{58B375FD-2168-4CA1-AAC5-408C0A08C695}" destId="{E81F2F3E-9E8C-40A3-B68D-C0C5B571C21F}" srcOrd="1" destOrd="0" presId="urn:microsoft.com/office/officeart/2005/8/layout/vList6"/>
    <dgm:cxn modelId="{5EEBAB59-DB17-4629-82D9-BBFE40BA5848}" type="presParOf" srcId="{58B375FD-2168-4CA1-AAC5-408C0A08C695}" destId="{D8E78CBF-0E13-4661-ADB8-992428CA7EC7}" srcOrd="2" destOrd="0" presId="urn:microsoft.com/office/officeart/2005/8/layout/vList6"/>
    <dgm:cxn modelId="{133915E7-C127-4FB1-928B-BEAEF3AABD19}" type="presParOf" srcId="{D8E78CBF-0E13-4661-ADB8-992428CA7EC7}" destId="{D5320184-DD52-4F30-939F-80A7A7606C66}" srcOrd="0" destOrd="0" presId="urn:microsoft.com/office/officeart/2005/8/layout/vList6"/>
    <dgm:cxn modelId="{2CCA56DD-F14B-4130-B28F-51E8C4C5F517}" type="presParOf" srcId="{D8E78CBF-0E13-4661-ADB8-992428CA7EC7}" destId="{879938A5-C315-4DF7-B4B4-B66C29AB5D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8DD97-555D-4C1E-B54D-CFD8D42CCE3D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E766E1-F56C-4079-BEB6-610533E07B3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8DE7E52-D9C4-4C94-8084-B18044FA74FA}" type="parTrans" cxnId="{0457CD21-5E2F-417C-B340-E495D076886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24EA3F7-A072-49D0-9771-3ED86F381354}" type="sibTrans" cxnId="{0457CD21-5E2F-417C-B340-E495D076886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214AEEE-066D-4F48-9A53-4FC7A664C895}">
      <dgm:prSet phldrT="[Текст]" custT="1"/>
      <dgm:spPr/>
      <dgm:t>
        <a:bodyPr/>
        <a:lstStyle/>
        <a:p>
          <a:pPr marL="10800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</a:t>
          </a:r>
        </a:p>
      </dgm:t>
    </dgm:pt>
    <dgm:pt modelId="{34DE0D7F-E4F2-491B-8C25-F444FEF507B5}" type="parTrans" cxnId="{14BFF04A-7C51-416D-8DB6-65AE802BCAF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1D30135-00FA-404F-8D22-B2479807F182}" type="sibTrans" cxnId="{14BFF04A-7C51-416D-8DB6-65AE802BCAF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FA0D3F0-BD46-4887-9584-3BB93685F9A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097933F-8212-458B-9B9C-227C64127DC7}" type="parTrans" cxnId="{862CB2FD-54E4-4AFE-BC44-829465A55CF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1E4B937-5286-4FD6-BCF9-C5366546FB7B}" type="sibTrans" cxnId="{862CB2FD-54E4-4AFE-BC44-829465A55CF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811779D-23D3-46EB-AAA0-36BF7E332A64}">
      <dgm:prSet phldrT="[Текст]" custT="1"/>
      <dgm:spPr/>
      <dgm:t>
        <a:bodyPr/>
        <a:lstStyle/>
        <a:p>
          <a:pPr marL="10800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одноразовых медицинских масок, которые должны сменяться каждые 2 часа;</a:t>
          </a:r>
        </a:p>
      </dgm:t>
    </dgm:pt>
    <dgm:pt modelId="{A5C34A12-1CEC-4FC7-BE6C-1E9FD0E4EB47}" type="parTrans" cxnId="{AA556A81-7219-40DA-9BB4-EDD194AD204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0507A62-A50F-4C61-B1D7-6CFE7AA9200B}" type="sibTrans" cxnId="{AA556A81-7219-40DA-9BB4-EDD194AD204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7E1716E-3AAF-4964-9D01-6AAC3F58097A}" type="pres">
      <dgm:prSet presAssocID="{EBA8DD97-555D-4C1E-B54D-CFD8D42CCE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18B277-6207-4EEA-B7B1-F5384A09613D}" type="pres">
      <dgm:prSet presAssocID="{44E766E1-F56C-4079-BEB6-610533E07B34}" presName="linNode" presStyleCnt="0"/>
      <dgm:spPr/>
    </dgm:pt>
    <dgm:pt modelId="{40BFABF4-D2FE-4710-93BB-82A38FB9F14E}" type="pres">
      <dgm:prSet presAssocID="{44E766E1-F56C-4079-BEB6-610533E07B34}" presName="parentShp" presStyleLbl="node1" presStyleIdx="0" presStyleCnt="2" custScaleX="1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4765B-4B2E-4462-B05F-6DC49430501B}" type="pres">
      <dgm:prSet presAssocID="{44E766E1-F56C-4079-BEB6-610533E07B34}" presName="childShp" presStyleLbl="bgAccFollowNode1" presStyleIdx="0" presStyleCnt="2" custScaleX="155124" custScaleY="12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8055B-FA60-44F5-B2BA-6CCDF57F2F05}" type="pres">
      <dgm:prSet presAssocID="{D24EA3F7-A072-49D0-9771-3ED86F381354}" presName="spacing" presStyleCnt="0"/>
      <dgm:spPr/>
    </dgm:pt>
    <dgm:pt modelId="{BDD4B7C4-7117-4C6D-8CD4-9F4F974C9995}" type="pres">
      <dgm:prSet presAssocID="{BFA0D3F0-BD46-4887-9584-3BB93685F9A3}" presName="linNode" presStyleCnt="0"/>
      <dgm:spPr/>
    </dgm:pt>
    <dgm:pt modelId="{6568CE7D-AB8D-40BA-A5F3-07E519754F45}" type="pres">
      <dgm:prSet presAssocID="{BFA0D3F0-BD46-4887-9584-3BB93685F9A3}" presName="parentShp" presStyleLbl="node1" presStyleIdx="1" presStyleCnt="2" custScaleX="18558" custScaleY="58114" custLinFactNeighborX="-8045" custLinFactNeighborY="-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4730B-53B1-4D52-BF91-5478866519EF}" type="pres">
      <dgm:prSet presAssocID="{BFA0D3F0-BD46-4887-9584-3BB93685F9A3}" presName="childShp" presStyleLbl="bgAccFollowNode1" presStyleIdx="1" presStyleCnt="2" custScaleX="136247" custScaleY="71394" custLinFactNeighborX="-11205" custLinFactNeighborY="-1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0E3A9-94A6-4625-ACB3-091416B06DFD}" type="presOf" srcId="{EBA8DD97-555D-4C1E-B54D-CFD8D42CCE3D}" destId="{C7E1716E-3AAF-4964-9D01-6AAC3F58097A}" srcOrd="0" destOrd="0" presId="urn:microsoft.com/office/officeart/2005/8/layout/vList6"/>
    <dgm:cxn modelId="{862CB2FD-54E4-4AFE-BC44-829465A55CFA}" srcId="{EBA8DD97-555D-4C1E-B54D-CFD8D42CCE3D}" destId="{BFA0D3F0-BD46-4887-9584-3BB93685F9A3}" srcOrd="1" destOrd="0" parTransId="{B097933F-8212-458B-9B9C-227C64127DC7}" sibTransId="{A1E4B937-5286-4FD6-BCF9-C5366546FB7B}"/>
    <dgm:cxn modelId="{C31A2E9E-BDD9-466E-9260-83A6B88DB94A}" type="presOf" srcId="{2214AEEE-066D-4F48-9A53-4FC7A664C895}" destId="{ECA4765B-4B2E-4462-B05F-6DC49430501B}" srcOrd="0" destOrd="0" presId="urn:microsoft.com/office/officeart/2005/8/layout/vList6"/>
    <dgm:cxn modelId="{28F31CB7-3CA5-4AA5-9DAF-B709EF61DBDD}" type="presOf" srcId="{3811779D-23D3-46EB-AAA0-36BF7E332A64}" destId="{DCE4730B-53B1-4D52-BF91-5478866519EF}" srcOrd="0" destOrd="0" presId="urn:microsoft.com/office/officeart/2005/8/layout/vList6"/>
    <dgm:cxn modelId="{0457CD21-5E2F-417C-B340-E495D076886B}" srcId="{EBA8DD97-555D-4C1E-B54D-CFD8D42CCE3D}" destId="{44E766E1-F56C-4079-BEB6-610533E07B34}" srcOrd="0" destOrd="0" parTransId="{D8DE7E52-D9C4-4C94-8084-B18044FA74FA}" sibTransId="{D24EA3F7-A072-49D0-9771-3ED86F381354}"/>
    <dgm:cxn modelId="{446D6E88-8525-4E0D-B912-A9E34DBA8709}" type="presOf" srcId="{BFA0D3F0-BD46-4887-9584-3BB93685F9A3}" destId="{6568CE7D-AB8D-40BA-A5F3-07E519754F45}" srcOrd="0" destOrd="0" presId="urn:microsoft.com/office/officeart/2005/8/layout/vList6"/>
    <dgm:cxn modelId="{14BFF04A-7C51-416D-8DB6-65AE802BCAFC}" srcId="{44E766E1-F56C-4079-BEB6-610533E07B34}" destId="{2214AEEE-066D-4F48-9A53-4FC7A664C895}" srcOrd="0" destOrd="0" parTransId="{34DE0D7F-E4F2-491B-8C25-F444FEF507B5}" sibTransId="{D1D30135-00FA-404F-8D22-B2479807F182}"/>
    <dgm:cxn modelId="{AA556A81-7219-40DA-9BB4-EDD194AD2045}" srcId="{BFA0D3F0-BD46-4887-9584-3BB93685F9A3}" destId="{3811779D-23D3-46EB-AAA0-36BF7E332A64}" srcOrd="0" destOrd="0" parTransId="{A5C34A12-1CEC-4FC7-BE6C-1E9FD0E4EB47}" sibTransId="{A0507A62-A50F-4C61-B1D7-6CFE7AA9200B}"/>
    <dgm:cxn modelId="{4CB80A83-E8E8-40D5-B595-6E07C1B1C8E1}" type="presOf" srcId="{44E766E1-F56C-4079-BEB6-610533E07B34}" destId="{40BFABF4-D2FE-4710-93BB-82A38FB9F14E}" srcOrd="0" destOrd="0" presId="urn:microsoft.com/office/officeart/2005/8/layout/vList6"/>
    <dgm:cxn modelId="{021F89A5-F7BA-4479-8281-C329E799E1EB}" type="presParOf" srcId="{C7E1716E-3AAF-4964-9D01-6AAC3F58097A}" destId="{5818B277-6207-4EEA-B7B1-F5384A09613D}" srcOrd="0" destOrd="0" presId="urn:microsoft.com/office/officeart/2005/8/layout/vList6"/>
    <dgm:cxn modelId="{5A9DC839-AB50-46CF-8EA5-57D1DB160A4A}" type="presParOf" srcId="{5818B277-6207-4EEA-B7B1-F5384A09613D}" destId="{40BFABF4-D2FE-4710-93BB-82A38FB9F14E}" srcOrd="0" destOrd="0" presId="urn:microsoft.com/office/officeart/2005/8/layout/vList6"/>
    <dgm:cxn modelId="{5F6EAAD4-A104-4459-A449-A436D4223D3B}" type="presParOf" srcId="{5818B277-6207-4EEA-B7B1-F5384A09613D}" destId="{ECA4765B-4B2E-4462-B05F-6DC49430501B}" srcOrd="1" destOrd="0" presId="urn:microsoft.com/office/officeart/2005/8/layout/vList6"/>
    <dgm:cxn modelId="{32C4998C-1C60-452D-8955-2E72701365D8}" type="presParOf" srcId="{C7E1716E-3AAF-4964-9D01-6AAC3F58097A}" destId="{D1F8055B-FA60-44F5-B2BA-6CCDF57F2F05}" srcOrd="1" destOrd="0" presId="urn:microsoft.com/office/officeart/2005/8/layout/vList6"/>
    <dgm:cxn modelId="{88A2B1AF-D6DE-41A6-9628-91E0583A1CB4}" type="presParOf" srcId="{C7E1716E-3AAF-4964-9D01-6AAC3F58097A}" destId="{BDD4B7C4-7117-4C6D-8CD4-9F4F974C9995}" srcOrd="2" destOrd="0" presId="urn:microsoft.com/office/officeart/2005/8/layout/vList6"/>
    <dgm:cxn modelId="{FCEA20FE-AB49-42E8-9CDF-D4D2E90EE994}" type="presParOf" srcId="{BDD4B7C4-7117-4C6D-8CD4-9F4F974C9995}" destId="{6568CE7D-AB8D-40BA-A5F3-07E519754F45}" srcOrd="0" destOrd="0" presId="urn:microsoft.com/office/officeart/2005/8/layout/vList6"/>
    <dgm:cxn modelId="{4DB659BB-6745-41B4-8E98-B155FCD460DE}" type="presParOf" srcId="{BDD4B7C4-7117-4C6D-8CD4-9F4F974C9995}" destId="{DCE4730B-53B1-4D52-BF91-5478866519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B971D-240D-424B-A5EC-122F6D73CD82}" type="doc">
      <dgm:prSet loTypeId="urn:microsoft.com/office/officeart/2005/8/layout/v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F4C00A5-B3B7-4EAC-BE2B-26D07565431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6885E15-622D-4199-A22D-133CB35BF23E}" type="parTrans" cxnId="{02B96F63-D33A-4D9D-B411-AB8E0308D5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9251A57-1C73-4A74-8355-0C3F0DD94824}" type="sibTrans" cxnId="{02B96F63-D33A-4D9D-B411-AB8E0308D5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DEBFFEB-544B-4E05-87D2-2F133425EF1C}">
      <dgm:prSet phldrT="[Текст]" custT="1"/>
      <dgm:spPr/>
      <dgm:t>
        <a:bodyPr/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посещать рынки, где продаются животные, морепродукты;</a:t>
          </a:r>
        </a:p>
      </dgm:t>
    </dgm:pt>
    <dgm:pt modelId="{A4375437-8A2A-4C46-9735-3FF167D6EA36}" type="parTrans" cxnId="{47A13648-2152-486C-BA7C-3341D5D766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B363DB1-32CF-48CF-A175-DD92C8E09CD3}" type="sibTrans" cxnId="{47A13648-2152-486C-BA7C-3341D5D7662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7F7C202-3A6B-455B-A929-735F495BCE7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A069AE-A93D-476B-855A-2A75AE96F600}" type="parTrans" cxnId="{6069C9BC-F159-4AA4-A4AB-36A63728FFB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7EED40E-36A0-4A8F-9730-0FFBC7893C69}" type="sibTrans" cxnId="{6069C9BC-F159-4AA4-A4AB-36A63728FFB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F69D339-6081-4C1D-A48B-28D616C4BF5D}">
      <dgm:prSet phldrT="[Текст]" custT="1"/>
      <dgm:spPr/>
      <dgm:t>
        <a:bodyPr/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обращении за медицинской помощью на территории России информировать медицинский персонал о времени и месте пребывания.</a:t>
          </a:r>
        </a:p>
      </dgm:t>
    </dgm:pt>
    <dgm:pt modelId="{142DD2B0-9B6A-450D-84BC-5C91A057CA01}" type="parTrans" cxnId="{F109093C-3733-408D-9205-9B12927A122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703BE9E-6510-47A5-8BF1-E2543D94D967}" type="sibTrans" cxnId="{F109093C-3733-408D-9205-9B12927A122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EEA009E-CDCB-4306-819F-BF926482BDD5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4DC0696-8418-4FEE-BE4C-0778153D3A45}" type="parTrans" cxnId="{8D49B212-7C34-4983-A5AF-083C274466C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AEC57F7-8A59-4F4A-9C0D-A0A4EB314413}" type="sibTrans" cxnId="{8D49B212-7C34-4983-A5AF-083C274466C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A269739-919C-465E-9A5F-70A89142A016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F0FF475-89CC-4FA9-B30B-231583DBB88B}" type="parTrans" cxnId="{B5AC3498-5B4F-4725-BC14-63FED72C8EC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F8497FB-18D1-4E8C-B2F1-606B802FF646}" type="sibTrans" cxnId="{B5AC3498-5B4F-4725-BC14-63FED72C8EC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F5230FA-3F54-4CBC-92C1-EF192DFDE33D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48A0773-F8B8-402A-9E8F-558C6BDECBEA}" type="parTrans" cxnId="{F17DB5C1-CC1D-4258-8369-ECAD1D7D649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6624B2E-A82F-4874-AF89-E34E8CC24161}" type="sibTrans" cxnId="{F17DB5C1-CC1D-4258-8369-ECAD1D7D649E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2451533-6D91-4CC7-81B8-74E5FCF25321}">
      <dgm:prSet custT="1"/>
      <dgm:spPr/>
      <dgm:t>
        <a:bodyPr/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Употреблять только термически обработанную пищу, бутилированную воду;</a:t>
          </a:r>
        </a:p>
      </dgm:t>
    </dgm:pt>
    <dgm:pt modelId="{06C0505B-F58E-4E2F-AE4F-4B33DB6903E8}" type="parTrans" cxnId="{BB587104-FEC8-4B59-A398-B2769B0D816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709054A-F295-4978-BB40-4FADDE9DA010}" type="sibTrans" cxnId="{BB587104-FEC8-4B59-A398-B2769B0D816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B9B330E-3618-40DA-A6E8-7F038F101F5B}">
      <dgm:prSet custT="1"/>
      <dgm:spPr/>
      <dgm:t>
        <a:bodyPr/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посещать зоопарки, культурно-массовые мероприятия, в том числе, с привлечением животных;</a:t>
          </a:r>
        </a:p>
      </dgm:t>
    </dgm:pt>
    <dgm:pt modelId="{5E9F604F-02C3-419D-A186-AD7F50273882}" type="parTrans" cxnId="{E05E7006-42CB-4298-B02D-97FAC6CD89A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4580E7A-4BFF-4496-AE23-466B8B648EEE}" type="sibTrans" cxnId="{E05E7006-42CB-4298-B02D-97FAC6CD89A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E912DC8-BBE8-41FF-8D38-4B380D6708C6}">
      <dgm:prSet custT="1"/>
      <dgm:spPr/>
      <dgm:t>
        <a:bodyPr/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первых признаках заболевания обращаться за медицинской помощью в медицинские организации, не допускать самолечения;</a:t>
          </a:r>
        </a:p>
      </dgm:t>
    </dgm:pt>
    <dgm:pt modelId="{48414DFE-0CA4-4620-B55F-49BF6F8B90D3}" type="parTrans" cxnId="{3AF95A82-781B-4FDE-8E9C-08B762B1B5A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A49B79E-090A-40B3-889D-06DE8A22F641}" type="sibTrans" cxnId="{3AF95A82-781B-4FDE-8E9C-08B762B1B5AB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8706BC7-8ACC-4C85-B556-99FAF7C7A59A}" type="pres">
      <dgm:prSet presAssocID="{5B0B971D-240D-424B-A5EC-122F6D73CD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2AB367-C5F0-4646-9EEA-15294AB879F9}" type="pres">
      <dgm:prSet presAssocID="{3F4C00A5-B3B7-4EAC-BE2B-26D07565431E}" presName="linNode" presStyleCnt="0"/>
      <dgm:spPr/>
    </dgm:pt>
    <dgm:pt modelId="{B0826199-2570-4015-84E5-7DA30ECDF85F}" type="pres">
      <dgm:prSet presAssocID="{3F4C00A5-B3B7-4EAC-BE2B-26D07565431E}" presName="parentShp" presStyleLbl="node1" presStyleIdx="0" presStyleCnt="5" custScaleX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2718-0474-432D-A048-63BE4D060E82}" type="pres">
      <dgm:prSet presAssocID="{3F4C00A5-B3B7-4EAC-BE2B-26D07565431E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D913C-2C37-4A3E-B011-D32C6D2BD82E}" type="pres">
      <dgm:prSet presAssocID="{99251A57-1C73-4A74-8355-0C3F0DD94824}" presName="spacing" presStyleCnt="0"/>
      <dgm:spPr/>
    </dgm:pt>
    <dgm:pt modelId="{9A2637F6-8DF7-464F-A2D7-43F059CAE623}" type="pres">
      <dgm:prSet presAssocID="{DEEA009E-CDCB-4306-819F-BF926482BDD5}" presName="linNode" presStyleCnt="0"/>
      <dgm:spPr/>
    </dgm:pt>
    <dgm:pt modelId="{22396772-DA0A-4ADD-A542-79667B84F0CB}" type="pres">
      <dgm:prSet presAssocID="{DEEA009E-CDCB-4306-819F-BF926482BDD5}" presName="parentShp" presStyleLbl="node1" presStyleIdx="1" presStyleCnt="5" custScaleX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110A4-DBDD-410A-ABA7-0F428A3422EA}" type="pres">
      <dgm:prSet presAssocID="{DEEA009E-CDCB-4306-819F-BF926482BDD5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52953-730B-43F5-8076-9E1BFBFD1BD1}" type="pres">
      <dgm:prSet presAssocID="{0AEC57F7-8A59-4F4A-9C0D-A0A4EB314413}" presName="spacing" presStyleCnt="0"/>
      <dgm:spPr/>
    </dgm:pt>
    <dgm:pt modelId="{11031E3F-BC41-4F62-B748-3FB77EC3D07C}" type="pres">
      <dgm:prSet presAssocID="{9A269739-919C-465E-9A5F-70A89142A016}" presName="linNode" presStyleCnt="0"/>
      <dgm:spPr/>
    </dgm:pt>
    <dgm:pt modelId="{726B0AB6-FE5B-4949-9D6A-4D62190824F0}" type="pres">
      <dgm:prSet presAssocID="{9A269739-919C-465E-9A5F-70A89142A016}" presName="parentShp" presStyleLbl="node1" presStyleIdx="2" presStyleCnt="5" custScaleX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D03F8-4B5A-48FE-B257-8542934110E3}" type="pres">
      <dgm:prSet presAssocID="{9A269739-919C-465E-9A5F-70A89142A016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CE5A7-9CDB-4495-B368-BC8B60F715B1}" type="pres">
      <dgm:prSet presAssocID="{5F8497FB-18D1-4E8C-B2F1-606B802FF646}" presName="spacing" presStyleCnt="0"/>
      <dgm:spPr/>
    </dgm:pt>
    <dgm:pt modelId="{1CBB1D6A-6B1D-4BD4-913B-67C4312B643A}" type="pres">
      <dgm:prSet presAssocID="{CF5230FA-3F54-4CBC-92C1-EF192DFDE33D}" presName="linNode" presStyleCnt="0"/>
      <dgm:spPr/>
    </dgm:pt>
    <dgm:pt modelId="{1DAEEC05-4E72-45CE-8BBB-6ED8CB514BA3}" type="pres">
      <dgm:prSet presAssocID="{CF5230FA-3F54-4CBC-92C1-EF192DFDE33D}" presName="parentShp" presStyleLbl="node1" presStyleIdx="3" presStyleCnt="5" custScaleX="8696" custScaleY="12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EE0BE-A335-4940-84AA-1D04E883F368}" type="pres">
      <dgm:prSet presAssocID="{CF5230FA-3F54-4CBC-92C1-EF192DFDE33D}" presName="childShp" presStyleLbl="bgAccFollowNode1" presStyleIdx="3" presStyleCnt="5" custScaleY="15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4B012-E8BC-4007-9896-1B4F341C129D}" type="pres">
      <dgm:prSet presAssocID="{76624B2E-A82F-4874-AF89-E34E8CC24161}" presName="spacing" presStyleCnt="0"/>
      <dgm:spPr/>
    </dgm:pt>
    <dgm:pt modelId="{DB6CAC0E-A960-4866-833E-5A59E69C0CF4}" type="pres">
      <dgm:prSet presAssocID="{D7F7C202-3A6B-455B-A929-735F495BCE70}" presName="linNode" presStyleCnt="0"/>
      <dgm:spPr/>
    </dgm:pt>
    <dgm:pt modelId="{15E72601-349E-4318-9295-71E5646F26A9}" type="pres">
      <dgm:prSet presAssocID="{D7F7C202-3A6B-455B-A929-735F495BCE70}" presName="parentShp" presStyleLbl="node1" presStyleIdx="4" presStyleCnt="5" custScaleX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B4F9-37B7-43A9-BBFD-2A38E4E8AE5E}" type="pres">
      <dgm:prSet presAssocID="{D7F7C202-3A6B-455B-A929-735F495BCE70}" presName="childShp" presStyleLbl="bgAccFollowNode1" presStyleIdx="4" presStyleCnt="5" custScaleY="14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E7006-42CB-4298-B02D-97FAC6CD89AA}" srcId="{9A269739-919C-465E-9A5F-70A89142A016}" destId="{9B9B330E-3618-40DA-A6E8-7F038F101F5B}" srcOrd="0" destOrd="0" parTransId="{5E9F604F-02C3-419D-A186-AD7F50273882}" sibTransId="{04580E7A-4BFF-4496-AE23-466B8B648EEE}"/>
    <dgm:cxn modelId="{3AF95A82-781B-4FDE-8E9C-08B762B1B5AB}" srcId="{CF5230FA-3F54-4CBC-92C1-EF192DFDE33D}" destId="{0E912DC8-BBE8-41FF-8D38-4B380D6708C6}" srcOrd="0" destOrd="0" parTransId="{48414DFE-0CA4-4620-B55F-49BF6F8B90D3}" sibTransId="{7A49B79E-090A-40B3-889D-06DE8A22F641}"/>
    <dgm:cxn modelId="{BB587104-FEC8-4B59-A398-B2769B0D8161}" srcId="{DEEA009E-CDCB-4306-819F-BF926482BDD5}" destId="{02451533-6D91-4CC7-81B8-74E5FCF25321}" srcOrd="0" destOrd="0" parTransId="{06C0505B-F58E-4E2F-AE4F-4B33DB6903E8}" sibTransId="{1709054A-F295-4978-BB40-4FADDE9DA010}"/>
    <dgm:cxn modelId="{602ABF0A-3441-45A9-AFA0-9737BBA7632D}" type="presOf" srcId="{CF69D339-6081-4C1D-A48B-28D616C4BF5D}" destId="{BE44B4F9-37B7-43A9-BBFD-2A38E4E8AE5E}" srcOrd="0" destOrd="0" presId="urn:microsoft.com/office/officeart/2005/8/layout/vList6"/>
    <dgm:cxn modelId="{B5AC3498-5B4F-4725-BC14-63FED72C8EC9}" srcId="{5B0B971D-240D-424B-A5EC-122F6D73CD82}" destId="{9A269739-919C-465E-9A5F-70A89142A016}" srcOrd="2" destOrd="0" parTransId="{9F0FF475-89CC-4FA9-B30B-231583DBB88B}" sibTransId="{5F8497FB-18D1-4E8C-B2F1-606B802FF646}"/>
    <dgm:cxn modelId="{3D541555-BD36-4BE4-9308-D3CE9BFFE077}" type="presOf" srcId="{02451533-6D91-4CC7-81B8-74E5FCF25321}" destId="{3EC110A4-DBDD-410A-ABA7-0F428A3422EA}" srcOrd="0" destOrd="0" presId="urn:microsoft.com/office/officeart/2005/8/layout/vList6"/>
    <dgm:cxn modelId="{E303E93C-48CD-4C9D-BD64-C7FA71BBBF08}" type="presOf" srcId="{0E912DC8-BBE8-41FF-8D38-4B380D6708C6}" destId="{665EE0BE-A335-4940-84AA-1D04E883F368}" srcOrd="0" destOrd="0" presId="urn:microsoft.com/office/officeart/2005/8/layout/vList6"/>
    <dgm:cxn modelId="{0C183BBC-8187-4DD8-B8DD-653E0E182932}" type="presOf" srcId="{DEEA009E-CDCB-4306-819F-BF926482BDD5}" destId="{22396772-DA0A-4ADD-A542-79667B84F0CB}" srcOrd="0" destOrd="0" presId="urn:microsoft.com/office/officeart/2005/8/layout/vList6"/>
    <dgm:cxn modelId="{C08D410D-95AE-451F-8848-D3786B73B785}" type="presOf" srcId="{D7F7C202-3A6B-455B-A929-735F495BCE70}" destId="{15E72601-349E-4318-9295-71E5646F26A9}" srcOrd="0" destOrd="0" presId="urn:microsoft.com/office/officeart/2005/8/layout/vList6"/>
    <dgm:cxn modelId="{8D49B212-7C34-4983-A5AF-083C274466C9}" srcId="{5B0B971D-240D-424B-A5EC-122F6D73CD82}" destId="{DEEA009E-CDCB-4306-819F-BF926482BDD5}" srcOrd="1" destOrd="0" parTransId="{84DC0696-8418-4FEE-BE4C-0778153D3A45}" sibTransId="{0AEC57F7-8A59-4F4A-9C0D-A0A4EB314413}"/>
    <dgm:cxn modelId="{AFF65437-D248-4B64-A1AF-52942005A894}" type="presOf" srcId="{8DEBFFEB-544B-4E05-87D2-2F133425EF1C}" destId="{0F212718-0474-432D-A048-63BE4D060E82}" srcOrd="0" destOrd="0" presId="urn:microsoft.com/office/officeart/2005/8/layout/vList6"/>
    <dgm:cxn modelId="{6AFBB2C1-53C6-4C25-AB5C-B61EA3CFFB3D}" type="presOf" srcId="{CF5230FA-3F54-4CBC-92C1-EF192DFDE33D}" destId="{1DAEEC05-4E72-45CE-8BBB-6ED8CB514BA3}" srcOrd="0" destOrd="0" presId="urn:microsoft.com/office/officeart/2005/8/layout/vList6"/>
    <dgm:cxn modelId="{F17DB5C1-CC1D-4258-8369-ECAD1D7D649E}" srcId="{5B0B971D-240D-424B-A5EC-122F6D73CD82}" destId="{CF5230FA-3F54-4CBC-92C1-EF192DFDE33D}" srcOrd="3" destOrd="0" parTransId="{F48A0773-F8B8-402A-9E8F-558C6BDECBEA}" sibTransId="{76624B2E-A82F-4874-AF89-E34E8CC24161}"/>
    <dgm:cxn modelId="{4F7D3A1D-C6B0-4081-8EA5-72ADCA6E687F}" type="presOf" srcId="{3F4C00A5-B3B7-4EAC-BE2B-26D07565431E}" destId="{B0826199-2570-4015-84E5-7DA30ECDF85F}" srcOrd="0" destOrd="0" presId="urn:microsoft.com/office/officeart/2005/8/layout/vList6"/>
    <dgm:cxn modelId="{8A50FA4C-E1B2-4812-8429-616E7EA3B176}" type="presOf" srcId="{5B0B971D-240D-424B-A5EC-122F6D73CD82}" destId="{58706BC7-8ACC-4C85-B556-99FAF7C7A59A}" srcOrd="0" destOrd="0" presId="urn:microsoft.com/office/officeart/2005/8/layout/vList6"/>
    <dgm:cxn modelId="{22EDD9E4-612A-4361-A841-3955AFC2FE28}" type="presOf" srcId="{9B9B330E-3618-40DA-A6E8-7F038F101F5B}" destId="{676D03F8-4B5A-48FE-B257-8542934110E3}" srcOrd="0" destOrd="0" presId="urn:microsoft.com/office/officeart/2005/8/layout/vList6"/>
    <dgm:cxn modelId="{47A13648-2152-486C-BA7C-3341D5D7662B}" srcId="{3F4C00A5-B3B7-4EAC-BE2B-26D07565431E}" destId="{8DEBFFEB-544B-4E05-87D2-2F133425EF1C}" srcOrd="0" destOrd="0" parTransId="{A4375437-8A2A-4C46-9735-3FF167D6EA36}" sibTransId="{8B363DB1-32CF-48CF-A175-DD92C8E09CD3}"/>
    <dgm:cxn modelId="{6069C9BC-F159-4AA4-A4AB-36A63728FFB6}" srcId="{5B0B971D-240D-424B-A5EC-122F6D73CD82}" destId="{D7F7C202-3A6B-455B-A929-735F495BCE70}" srcOrd="4" destOrd="0" parTransId="{3CA069AE-A93D-476B-855A-2A75AE96F600}" sibTransId="{E7EED40E-36A0-4A8F-9730-0FFBC7893C69}"/>
    <dgm:cxn modelId="{AAB960CF-1450-4D6D-AD12-3836AD17F01D}" type="presOf" srcId="{9A269739-919C-465E-9A5F-70A89142A016}" destId="{726B0AB6-FE5B-4949-9D6A-4D62190824F0}" srcOrd="0" destOrd="0" presId="urn:microsoft.com/office/officeart/2005/8/layout/vList6"/>
    <dgm:cxn modelId="{02B96F63-D33A-4D9D-B411-AB8E0308D52B}" srcId="{5B0B971D-240D-424B-A5EC-122F6D73CD82}" destId="{3F4C00A5-B3B7-4EAC-BE2B-26D07565431E}" srcOrd="0" destOrd="0" parTransId="{A6885E15-622D-4199-A22D-133CB35BF23E}" sibTransId="{99251A57-1C73-4A74-8355-0C3F0DD94824}"/>
    <dgm:cxn modelId="{F109093C-3733-408D-9205-9B12927A1220}" srcId="{D7F7C202-3A6B-455B-A929-735F495BCE70}" destId="{CF69D339-6081-4C1D-A48B-28D616C4BF5D}" srcOrd="0" destOrd="0" parTransId="{142DD2B0-9B6A-450D-84BC-5C91A057CA01}" sibTransId="{8703BE9E-6510-47A5-8BF1-E2543D94D967}"/>
    <dgm:cxn modelId="{00FC117A-52A4-4483-932D-86DFEC95F645}" type="presParOf" srcId="{58706BC7-8ACC-4C85-B556-99FAF7C7A59A}" destId="{B42AB367-C5F0-4646-9EEA-15294AB879F9}" srcOrd="0" destOrd="0" presId="urn:microsoft.com/office/officeart/2005/8/layout/vList6"/>
    <dgm:cxn modelId="{4DC5429A-3AED-4986-AB7F-7CD8B03594A9}" type="presParOf" srcId="{B42AB367-C5F0-4646-9EEA-15294AB879F9}" destId="{B0826199-2570-4015-84E5-7DA30ECDF85F}" srcOrd="0" destOrd="0" presId="urn:microsoft.com/office/officeart/2005/8/layout/vList6"/>
    <dgm:cxn modelId="{DAA89C0E-C0BD-4BCE-9A26-A6823CCB8FC7}" type="presParOf" srcId="{B42AB367-C5F0-4646-9EEA-15294AB879F9}" destId="{0F212718-0474-432D-A048-63BE4D060E82}" srcOrd="1" destOrd="0" presId="urn:microsoft.com/office/officeart/2005/8/layout/vList6"/>
    <dgm:cxn modelId="{F9138310-E2AF-4984-B77C-764BA128B14F}" type="presParOf" srcId="{58706BC7-8ACC-4C85-B556-99FAF7C7A59A}" destId="{B9FD913C-2C37-4A3E-B011-D32C6D2BD82E}" srcOrd="1" destOrd="0" presId="urn:microsoft.com/office/officeart/2005/8/layout/vList6"/>
    <dgm:cxn modelId="{65AB39AA-A95A-4553-A2A2-30A15E444F32}" type="presParOf" srcId="{58706BC7-8ACC-4C85-B556-99FAF7C7A59A}" destId="{9A2637F6-8DF7-464F-A2D7-43F059CAE623}" srcOrd="2" destOrd="0" presId="urn:microsoft.com/office/officeart/2005/8/layout/vList6"/>
    <dgm:cxn modelId="{2706B133-846E-47D9-A7D6-E913B39607B7}" type="presParOf" srcId="{9A2637F6-8DF7-464F-A2D7-43F059CAE623}" destId="{22396772-DA0A-4ADD-A542-79667B84F0CB}" srcOrd="0" destOrd="0" presId="urn:microsoft.com/office/officeart/2005/8/layout/vList6"/>
    <dgm:cxn modelId="{302E6725-A365-44BB-85AB-AEF256D857CF}" type="presParOf" srcId="{9A2637F6-8DF7-464F-A2D7-43F059CAE623}" destId="{3EC110A4-DBDD-410A-ABA7-0F428A3422EA}" srcOrd="1" destOrd="0" presId="urn:microsoft.com/office/officeart/2005/8/layout/vList6"/>
    <dgm:cxn modelId="{F6EDE92B-F81C-4857-8357-29E55E401EA4}" type="presParOf" srcId="{58706BC7-8ACC-4C85-B556-99FAF7C7A59A}" destId="{54852953-730B-43F5-8076-9E1BFBFD1BD1}" srcOrd="3" destOrd="0" presId="urn:microsoft.com/office/officeart/2005/8/layout/vList6"/>
    <dgm:cxn modelId="{FB2B41B6-F4E5-4EAF-9991-E4BE931E26D1}" type="presParOf" srcId="{58706BC7-8ACC-4C85-B556-99FAF7C7A59A}" destId="{11031E3F-BC41-4F62-B748-3FB77EC3D07C}" srcOrd="4" destOrd="0" presId="urn:microsoft.com/office/officeart/2005/8/layout/vList6"/>
    <dgm:cxn modelId="{E5C9DE11-A44C-4695-A7B1-8AED2D8F26D5}" type="presParOf" srcId="{11031E3F-BC41-4F62-B748-3FB77EC3D07C}" destId="{726B0AB6-FE5B-4949-9D6A-4D62190824F0}" srcOrd="0" destOrd="0" presId="urn:microsoft.com/office/officeart/2005/8/layout/vList6"/>
    <dgm:cxn modelId="{7FE7B348-C35C-4709-9292-5968428AF7F3}" type="presParOf" srcId="{11031E3F-BC41-4F62-B748-3FB77EC3D07C}" destId="{676D03F8-4B5A-48FE-B257-8542934110E3}" srcOrd="1" destOrd="0" presId="urn:microsoft.com/office/officeart/2005/8/layout/vList6"/>
    <dgm:cxn modelId="{35058469-15BA-41C9-A1EA-57038DED8271}" type="presParOf" srcId="{58706BC7-8ACC-4C85-B556-99FAF7C7A59A}" destId="{4DDCE5A7-9CDB-4495-B368-BC8B60F715B1}" srcOrd="5" destOrd="0" presId="urn:microsoft.com/office/officeart/2005/8/layout/vList6"/>
    <dgm:cxn modelId="{BAB5E315-BEAC-42F1-A9DA-C93007E78FEB}" type="presParOf" srcId="{58706BC7-8ACC-4C85-B556-99FAF7C7A59A}" destId="{1CBB1D6A-6B1D-4BD4-913B-67C4312B643A}" srcOrd="6" destOrd="0" presId="urn:microsoft.com/office/officeart/2005/8/layout/vList6"/>
    <dgm:cxn modelId="{04E7F9FE-39BB-4086-880A-9555EE1429EB}" type="presParOf" srcId="{1CBB1D6A-6B1D-4BD4-913B-67C4312B643A}" destId="{1DAEEC05-4E72-45CE-8BBB-6ED8CB514BA3}" srcOrd="0" destOrd="0" presId="urn:microsoft.com/office/officeart/2005/8/layout/vList6"/>
    <dgm:cxn modelId="{9E6D3254-4E04-4480-AE7B-21F7FACC3F29}" type="presParOf" srcId="{1CBB1D6A-6B1D-4BD4-913B-67C4312B643A}" destId="{665EE0BE-A335-4940-84AA-1D04E883F368}" srcOrd="1" destOrd="0" presId="urn:microsoft.com/office/officeart/2005/8/layout/vList6"/>
    <dgm:cxn modelId="{5B2BA7E7-91E5-40E2-9E78-17AA9EAB0052}" type="presParOf" srcId="{58706BC7-8ACC-4C85-B556-99FAF7C7A59A}" destId="{0894B012-E8BC-4007-9896-1B4F341C129D}" srcOrd="7" destOrd="0" presId="urn:microsoft.com/office/officeart/2005/8/layout/vList6"/>
    <dgm:cxn modelId="{3D0AAAA4-97C5-4568-AA63-A16CEFDF5384}" type="presParOf" srcId="{58706BC7-8ACC-4C85-B556-99FAF7C7A59A}" destId="{DB6CAC0E-A960-4866-833E-5A59E69C0CF4}" srcOrd="8" destOrd="0" presId="urn:microsoft.com/office/officeart/2005/8/layout/vList6"/>
    <dgm:cxn modelId="{2B195020-E29F-4D51-A6B3-45579DBCECB2}" type="presParOf" srcId="{DB6CAC0E-A960-4866-833E-5A59E69C0CF4}" destId="{15E72601-349E-4318-9295-71E5646F26A9}" srcOrd="0" destOrd="0" presId="urn:microsoft.com/office/officeart/2005/8/layout/vList6"/>
    <dgm:cxn modelId="{E51ADF6F-998A-4FBB-B9C8-3FD20696306E}" type="presParOf" srcId="{DB6CAC0E-A960-4866-833E-5A59E69C0CF4}" destId="{BE44B4F9-37B7-43A9-BBFD-2A38E4E8AE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AC6D6-881D-4AD0-A85B-C13941A68748}">
      <dsp:nvSpPr>
        <dsp:cNvPr id="0" name=""/>
        <dsp:cNvSpPr/>
      </dsp:nvSpPr>
      <dsp:spPr>
        <a:xfrm>
          <a:off x="1271041" y="1572"/>
          <a:ext cx="2185709" cy="143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Известно 7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коронавирусов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поражающих человека: </a:t>
          </a:r>
        </a:p>
      </dsp:txBody>
      <dsp:txXfrm>
        <a:off x="1313014" y="43545"/>
        <a:ext cx="2101763" cy="1349124"/>
      </dsp:txXfrm>
    </dsp:sp>
    <dsp:sp modelId="{A23D12FD-C710-4D50-A4EE-FE6568AECC13}">
      <dsp:nvSpPr>
        <dsp:cNvPr id="0" name=""/>
        <dsp:cNvSpPr/>
      </dsp:nvSpPr>
      <dsp:spPr>
        <a:xfrm>
          <a:off x="1489612" y="1434643"/>
          <a:ext cx="218570" cy="333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32"/>
              </a:lnTo>
              <a:lnTo>
                <a:pt x="218570" y="3336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83455-FDDD-40D2-9325-1A2812EF3E4A}">
      <dsp:nvSpPr>
        <dsp:cNvPr id="0" name=""/>
        <dsp:cNvSpPr/>
      </dsp:nvSpPr>
      <dsp:spPr>
        <a:xfrm>
          <a:off x="1708183" y="1545853"/>
          <a:ext cx="1892639" cy="444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HCoV-229E</a:t>
          </a:r>
          <a:endParaRPr lang="ru-RU" sz="2400" kern="1200" dirty="0"/>
        </a:p>
      </dsp:txBody>
      <dsp:txXfrm>
        <a:off x="1721212" y="1558882"/>
        <a:ext cx="1866581" cy="418785"/>
      </dsp:txXfrm>
    </dsp:sp>
    <dsp:sp modelId="{E2BE3C29-3F51-413B-96BD-DC1D0D1CEABE}">
      <dsp:nvSpPr>
        <dsp:cNvPr id="0" name=""/>
        <dsp:cNvSpPr/>
      </dsp:nvSpPr>
      <dsp:spPr>
        <a:xfrm>
          <a:off x="1489612" y="1434643"/>
          <a:ext cx="218570" cy="889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686"/>
              </a:lnTo>
              <a:lnTo>
                <a:pt x="218570" y="88968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07D10-C97C-4E40-A8FC-BC20701D4E3E}">
      <dsp:nvSpPr>
        <dsp:cNvPr id="0" name=""/>
        <dsp:cNvSpPr/>
      </dsp:nvSpPr>
      <dsp:spPr>
        <a:xfrm>
          <a:off x="1708183" y="2101907"/>
          <a:ext cx="1892639" cy="444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HCoV-NL63</a:t>
          </a:r>
          <a:endParaRPr lang="ru-RU" sz="2400" kern="1200" dirty="0"/>
        </a:p>
      </dsp:txBody>
      <dsp:txXfrm>
        <a:off x="1721212" y="2114936"/>
        <a:ext cx="1866581" cy="418785"/>
      </dsp:txXfrm>
    </dsp:sp>
    <dsp:sp modelId="{9E51FA9E-3130-4F4D-9496-8F129E86AC26}">
      <dsp:nvSpPr>
        <dsp:cNvPr id="0" name=""/>
        <dsp:cNvSpPr/>
      </dsp:nvSpPr>
      <dsp:spPr>
        <a:xfrm>
          <a:off x="1489612" y="1434643"/>
          <a:ext cx="218570" cy="1445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5739"/>
              </a:lnTo>
              <a:lnTo>
                <a:pt x="218570" y="14457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D5AEB-4B77-4308-A2C3-64E2F7979D43}">
      <dsp:nvSpPr>
        <dsp:cNvPr id="0" name=""/>
        <dsp:cNvSpPr/>
      </dsp:nvSpPr>
      <dsp:spPr>
        <a:xfrm>
          <a:off x="1708183" y="2657961"/>
          <a:ext cx="1892639" cy="444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HCoV-OC43</a:t>
          </a:r>
          <a:endParaRPr lang="ru-RU" sz="2400" kern="1200" dirty="0"/>
        </a:p>
      </dsp:txBody>
      <dsp:txXfrm>
        <a:off x="1721212" y="2670990"/>
        <a:ext cx="1866581" cy="418785"/>
      </dsp:txXfrm>
    </dsp:sp>
    <dsp:sp modelId="{E8313602-0BA5-4F37-B2BD-FE2078CD330F}">
      <dsp:nvSpPr>
        <dsp:cNvPr id="0" name=""/>
        <dsp:cNvSpPr/>
      </dsp:nvSpPr>
      <dsp:spPr>
        <a:xfrm>
          <a:off x="1489612" y="1434643"/>
          <a:ext cx="218570" cy="2001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793"/>
              </a:lnTo>
              <a:lnTo>
                <a:pt x="218570" y="20017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42DE6-01FB-4C77-86DE-EB6B63E2E216}">
      <dsp:nvSpPr>
        <dsp:cNvPr id="0" name=""/>
        <dsp:cNvSpPr/>
      </dsp:nvSpPr>
      <dsp:spPr>
        <a:xfrm>
          <a:off x="1708183" y="3214015"/>
          <a:ext cx="1892632" cy="444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HCoV-HKU1</a:t>
          </a:r>
          <a:endParaRPr lang="ru-RU" sz="2400" kern="1200" dirty="0"/>
        </a:p>
      </dsp:txBody>
      <dsp:txXfrm>
        <a:off x="1721212" y="3227044"/>
        <a:ext cx="1866574" cy="418785"/>
      </dsp:txXfrm>
    </dsp:sp>
    <dsp:sp modelId="{0E41D331-0803-4EE4-81C7-F1FA40D55C1E}">
      <dsp:nvSpPr>
        <dsp:cNvPr id="0" name=""/>
        <dsp:cNvSpPr/>
      </dsp:nvSpPr>
      <dsp:spPr>
        <a:xfrm>
          <a:off x="1489612" y="1434643"/>
          <a:ext cx="218570" cy="2557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847"/>
              </a:lnTo>
              <a:lnTo>
                <a:pt x="218570" y="25578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AD212-3DC0-40A9-905F-EDC935BBDD56}">
      <dsp:nvSpPr>
        <dsp:cNvPr id="0" name=""/>
        <dsp:cNvSpPr/>
      </dsp:nvSpPr>
      <dsp:spPr>
        <a:xfrm>
          <a:off x="1708183" y="3770069"/>
          <a:ext cx="1892639" cy="444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SARS-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CoV</a:t>
          </a:r>
          <a:endParaRPr lang="ru-RU" sz="2400" kern="1200" dirty="0"/>
        </a:p>
      </dsp:txBody>
      <dsp:txXfrm>
        <a:off x="1721212" y="3783098"/>
        <a:ext cx="1866581" cy="418785"/>
      </dsp:txXfrm>
    </dsp:sp>
    <dsp:sp modelId="{81CBAB33-1536-4982-9B06-247CCBA5C05D}">
      <dsp:nvSpPr>
        <dsp:cNvPr id="0" name=""/>
        <dsp:cNvSpPr/>
      </dsp:nvSpPr>
      <dsp:spPr>
        <a:xfrm>
          <a:off x="1489612" y="1434643"/>
          <a:ext cx="218570" cy="3113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901"/>
              </a:lnTo>
              <a:lnTo>
                <a:pt x="218570" y="31139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8079-8658-4B1D-9E7A-C8A9D613CD67}">
      <dsp:nvSpPr>
        <dsp:cNvPr id="0" name=""/>
        <dsp:cNvSpPr/>
      </dsp:nvSpPr>
      <dsp:spPr>
        <a:xfrm>
          <a:off x="1708183" y="4326122"/>
          <a:ext cx="1892639" cy="444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MERS-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CoV</a:t>
          </a:r>
          <a:endParaRPr lang="ru-RU" sz="2400" kern="1200" dirty="0"/>
        </a:p>
      </dsp:txBody>
      <dsp:txXfrm>
        <a:off x="1721212" y="4339151"/>
        <a:ext cx="1866581" cy="418785"/>
      </dsp:txXfrm>
    </dsp:sp>
    <dsp:sp modelId="{E604C09F-4571-44B8-A7E2-68EFF7D0392C}">
      <dsp:nvSpPr>
        <dsp:cNvPr id="0" name=""/>
        <dsp:cNvSpPr/>
      </dsp:nvSpPr>
      <dsp:spPr>
        <a:xfrm>
          <a:off x="1489612" y="1434643"/>
          <a:ext cx="218570" cy="3669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955"/>
              </a:lnTo>
              <a:lnTo>
                <a:pt x="218570" y="36699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38E99-45BF-49C6-A67E-75E77BA01046}">
      <dsp:nvSpPr>
        <dsp:cNvPr id="0" name=""/>
        <dsp:cNvSpPr/>
      </dsp:nvSpPr>
      <dsp:spPr>
        <a:xfrm>
          <a:off x="1708183" y="4882176"/>
          <a:ext cx="1892639" cy="444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SARS-CoV-2</a:t>
          </a:r>
          <a:endParaRPr lang="ru-RU" sz="2400" kern="1200" dirty="0"/>
        </a:p>
      </dsp:txBody>
      <dsp:txXfrm>
        <a:off x="1721212" y="4895205"/>
        <a:ext cx="1866581" cy="418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B4B03-5B69-4153-9F8E-9FE8EA0815E9}">
      <dsp:nvSpPr>
        <dsp:cNvPr id="0" name=""/>
        <dsp:cNvSpPr/>
      </dsp:nvSpPr>
      <dsp:spPr>
        <a:xfrm>
          <a:off x="3241290" y="13510"/>
          <a:ext cx="5287114" cy="2852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Корона вирусы выделяют в культурах тканей эмбриона человека, а также в первичных диплоидных и некоторых гетероплоидных культурах клеток.</a:t>
          </a:r>
        </a:p>
      </dsp:txBody>
      <dsp:txXfrm>
        <a:off x="3241290" y="370117"/>
        <a:ext cx="4217292" cy="2139644"/>
      </dsp:txXfrm>
    </dsp:sp>
    <dsp:sp modelId="{8686A480-E7A8-45E1-9EC9-73C22A598491}">
      <dsp:nvSpPr>
        <dsp:cNvPr id="0" name=""/>
        <dsp:cNvSpPr/>
      </dsp:nvSpPr>
      <dsp:spPr>
        <a:xfrm>
          <a:off x="292066" y="380"/>
          <a:ext cx="2949223" cy="28791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Культивирование</a:t>
          </a:r>
          <a:endParaRPr lang="ru-RU" sz="2400" kern="1200" dirty="0"/>
        </a:p>
      </dsp:txBody>
      <dsp:txXfrm>
        <a:off x="432613" y="140927"/>
        <a:ext cx="2668129" cy="2598025"/>
      </dsp:txXfrm>
    </dsp:sp>
    <dsp:sp modelId="{879938A5-C315-4DF7-B4B4-B66C29AB5DAE}">
      <dsp:nvSpPr>
        <dsp:cNvPr id="0" name=""/>
        <dsp:cNvSpPr/>
      </dsp:nvSpPr>
      <dsp:spPr>
        <a:xfrm>
          <a:off x="3240147" y="3108656"/>
          <a:ext cx="5292283" cy="2291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Вирионы содержат несколько антигенов. Штаммы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коронавирусов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человека по антигенным свойствам разделяются на 4 группы. </a:t>
          </a:r>
        </a:p>
      </dsp:txBody>
      <dsp:txXfrm>
        <a:off x="3240147" y="3395101"/>
        <a:ext cx="4432947" cy="1718673"/>
      </dsp:txXfrm>
    </dsp:sp>
    <dsp:sp modelId="{D5320184-DD52-4F30-939F-80A7A7606C66}">
      <dsp:nvSpPr>
        <dsp:cNvPr id="0" name=""/>
        <dsp:cNvSpPr/>
      </dsp:nvSpPr>
      <dsp:spPr>
        <a:xfrm>
          <a:off x="288041" y="3108656"/>
          <a:ext cx="2952106" cy="229156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Антигенная структура</a:t>
          </a:r>
          <a:endParaRPr lang="ru-RU" sz="2400" b="1" kern="1200" dirty="0" smtClean="0"/>
        </a:p>
      </dsp:txBody>
      <dsp:txXfrm>
        <a:off x="399906" y="3220521"/>
        <a:ext cx="2728376" cy="2067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4765B-4B2E-4462-B05F-6DC49430501B}">
      <dsp:nvSpPr>
        <dsp:cNvPr id="0" name=""/>
        <dsp:cNvSpPr/>
      </dsp:nvSpPr>
      <dsp:spPr>
        <a:xfrm>
          <a:off x="477514" y="2498"/>
          <a:ext cx="5618407" cy="32100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</a:t>
          </a:r>
        </a:p>
      </dsp:txBody>
      <dsp:txXfrm>
        <a:off x="477514" y="403758"/>
        <a:ext cx="4414627" cy="2407559"/>
      </dsp:txXfrm>
    </dsp:sp>
    <dsp:sp modelId="{40BFABF4-D2FE-4710-93BB-82A38FB9F14E}">
      <dsp:nvSpPr>
        <dsp:cNvPr id="0" name=""/>
        <dsp:cNvSpPr/>
      </dsp:nvSpPr>
      <dsp:spPr>
        <a:xfrm>
          <a:off x="78" y="309214"/>
          <a:ext cx="477436" cy="25966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85" y="332521"/>
        <a:ext cx="430822" cy="2550033"/>
      </dsp:txXfrm>
    </dsp:sp>
    <dsp:sp modelId="{DCE4730B-53B1-4D52-BF91-5478866519EF}">
      <dsp:nvSpPr>
        <dsp:cNvPr id="0" name=""/>
        <dsp:cNvSpPr/>
      </dsp:nvSpPr>
      <dsp:spPr>
        <a:xfrm>
          <a:off x="509351" y="3436279"/>
          <a:ext cx="4983370" cy="18538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одноразовых медицинских масок, которые должны сменяться каждые 2 часа;</a:t>
          </a:r>
        </a:p>
      </dsp:txBody>
      <dsp:txXfrm>
        <a:off x="509351" y="3668010"/>
        <a:ext cx="4288176" cy="1390388"/>
      </dsp:txXfrm>
    </dsp:sp>
    <dsp:sp modelId="{6568CE7D-AB8D-40BA-A5F3-07E519754F45}">
      <dsp:nvSpPr>
        <dsp:cNvPr id="0" name=""/>
        <dsp:cNvSpPr/>
      </dsp:nvSpPr>
      <dsp:spPr>
        <a:xfrm>
          <a:off x="35801" y="3572110"/>
          <a:ext cx="452518" cy="150901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91" y="3594200"/>
        <a:ext cx="408338" cy="1464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12718-0474-432D-A048-63BE4D060E82}">
      <dsp:nvSpPr>
        <dsp:cNvPr id="0" name=""/>
        <dsp:cNvSpPr/>
      </dsp:nvSpPr>
      <dsp:spPr>
        <a:xfrm>
          <a:off x="2755097" y="2772"/>
          <a:ext cx="7604044" cy="9803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посещать рынки, где продаются животные, морепродукты;</a:t>
          </a:r>
        </a:p>
      </dsp:txBody>
      <dsp:txXfrm>
        <a:off x="2755097" y="125321"/>
        <a:ext cx="7236399" cy="735291"/>
      </dsp:txXfrm>
    </dsp:sp>
    <dsp:sp modelId="{B0826199-2570-4015-84E5-7DA30ECDF85F}">
      <dsp:nvSpPr>
        <dsp:cNvPr id="0" name=""/>
        <dsp:cNvSpPr/>
      </dsp:nvSpPr>
      <dsp:spPr>
        <a:xfrm>
          <a:off x="2314265" y="2772"/>
          <a:ext cx="440831" cy="980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5785" y="24292"/>
        <a:ext cx="397791" cy="937348"/>
      </dsp:txXfrm>
    </dsp:sp>
    <dsp:sp modelId="{3EC110A4-DBDD-410A-ABA7-0F428A3422EA}">
      <dsp:nvSpPr>
        <dsp:cNvPr id="0" name=""/>
        <dsp:cNvSpPr/>
      </dsp:nvSpPr>
      <dsp:spPr>
        <a:xfrm>
          <a:off x="2755097" y="1081199"/>
          <a:ext cx="7604044" cy="9803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Употреблять только термически обработанную пищу, бутилированную воду;</a:t>
          </a:r>
        </a:p>
      </dsp:txBody>
      <dsp:txXfrm>
        <a:off x="2755097" y="1203748"/>
        <a:ext cx="7236399" cy="735291"/>
      </dsp:txXfrm>
    </dsp:sp>
    <dsp:sp modelId="{22396772-DA0A-4ADD-A542-79667B84F0CB}">
      <dsp:nvSpPr>
        <dsp:cNvPr id="0" name=""/>
        <dsp:cNvSpPr/>
      </dsp:nvSpPr>
      <dsp:spPr>
        <a:xfrm>
          <a:off x="2314265" y="1081199"/>
          <a:ext cx="440831" cy="980388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5785" y="1102719"/>
        <a:ext cx="397791" cy="937348"/>
      </dsp:txXfrm>
    </dsp:sp>
    <dsp:sp modelId="{676D03F8-4B5A-48FE-B257-8542934110E3}">
      <dsp:nvSpPr>
        <dsp:cNvPr id="0" name=""/>
        <dsp:cNvSpPr/>
      </dsp:nvSpPr>
      <dsp:spPr>
        <a:xfrm>
          <a:off x="2755097" y="2159626"/>
          <a:ext cx="7604044" cy="9803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посещать зоопарки, культурно-массовые мероприятия, в том числе, с привлечением животных;</a:t>
          </a:r>
        </a:p>
      </dsp:txBody>
      <dsp:txXfrm>
        <a:off x="2755097" y="2282175"/>
        <a:ext cx="7236399" cy="735291"/>
      </dsp:txXfrm>
    </dsp:sp>
    <dsp:sp modelId="{726B0AB6-FE5B-4949-9D6A-4D62190824F0}">
      <dsp:nvSpPr>
        <dsp:cNvPr id="0" name=""/>
        <dsp:cNvSpPr/>
      </dsp:nvSpPr>
      <dsp:spPr>
        <a:xfrm>
          <a:off x="2314265" y="2159626"/>
          <a:ext cx="440831" cy="980388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5785" y="2181146"/>
        <a:ext cx="397791" cy="937348"/>
      </dsp:txXfrm>
    </dsp:sp>
    <dsp:sp modelId="{665EE0BE-A335-4940-84AA-1D04E883F368}">
      <dsp:nvSpPr>
        <dsp:cNvPr id="0" name=""/>
        <dsp:cNvSpPr/>
      </dsp:nvSpPr>
      <dsp:spPr>
        <a:xfrm>
          <a:off x="2758595" y="3238053"/>
          <a:ext cx="7596618" cy="14829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первых признаках заболевания обращаться за медицинской помощью в медицинские организации, не допускать самолечения;</a:t>
          </a:r>
        </a:p>
      </dsp:txBody>
      <dsp:txXfrm>
        <a:off x="2758595" y="3423427"/>
        <a:ext cx="7040495" cy="1112246"/>
      </dsp:txXfrm>
    </dsp:sp>
    <dsp:sp modelId="{1DAEEC05-4E72-45CE-8BBB-6ED8CB514BA3}">
      <dsp:nvSpPr>
        <dsp:cNvPr id="0" name=""/>
        <dsp:cNvSpPr/>
      </dsp:nvSpPr>
      <dsp:spPr>
        <a:xfrm>
          <a:off x="2318193" y="3384783"/>
          <a:ext cx="440401" cy="1189534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9692" y="3406282"/>
        <a:ext cx="397403" cy="1146536"/>
      </dsp:txXfrm>
    </dsp:sp>
    <dsp:sp modelId="{BE44B4F9-37B7-43A9-BBFD-2A38E4E8AE5E}">
      <dsp:nvSpPr>
        <dsp:cNvPr id="0" name=""/>
        <dsp:cNvSpPr/>
      </dsp:nvSpPr>
      <dsp:spPr>
        <a:xfrm>
          <a:off x="2758595" y="4819086"/>
          <a:ext cx="7596618" cy="14428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0800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обращении за медицинской помощью на территории России информировать медицинский персонал о времени и месте пребывания.</a:t>
          </a:r>
        </a:p>
      </dsp:txBody>
      <dsp:txXfrm>
        <a:off x="2758595" y="4999441"/>
        <a:ext cx="7055554" cy="1082127"/>
      </dsp:txXfrm>
    </dsp:sp>
    <dsp:sp modelId="{15E72601-349E-4318-9295-71E5646F26A9}">
      <dsp:nvSpPr>
        <dsp:cNvPr id="0" name=""/>
        <dsp:cNvSpPr/>
      </dsp:nvSpPr>
      <dsp:spPr>
        <a:xfrm>
          <a:off x="2318193" y="5050310"/>
          <a:ext cx="440401" cy="980388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9692" y="5071809"/>
        <a:ext cx="397403" cy="93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0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5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4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1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8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2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FDC6-2201-465E-BE0E-99DD42C5E4AD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AA6E-70DE-4714-9846-536D8C720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ryansk.likey.su/info/news/izmenenie-poryadka-okazaniya-uslug-v-svyazi-s-ugrozoy-rasprostraneniya-koronavirusa" TargetMode="External"/><Relationship Id="rId2" Type="http://schemas.openxmlformats.org/officeDocument/2006/relationships/hyperlink" Target="https://endokrinolog.online/vidy-koronaviru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odandhealth.ru/bolezni/koronavirusy-covid-19/" TargetMode="External"/><Relationship Id="rId5" Type="http://schemas.openxmlformats.org/officeDocument/2006/relationships/hyperlink" Target="https://difmed.ru/stati-i-publikatsii/koronavirusy-cheloveka-nidovirales-coronaviridae-vozrosshij-uroven-epidemicheskoj-opasnosti" TargetMode="External"/><Relationship Id="rId4" Type="http://schemas.openxmlformats.org/officeDocument/2006/relationships/hyperlink" Target="https://bryansk.likey.su/info/news/izmenenie-poryadka-okazaniya-uslug-v-svyazi-s-ugrozoy-rasprostraneniya-koronavirusa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4104455"/>
          </a:xfrm>
        </p:spPr>
        <p:txBody>
          <a:bodyPr>
            <a:normAutofit/>
          </a:bodyPr>
          <a:lstStyle/>
          <a:p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589240"/>
            <a:ext cx="3744416" cy="115212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 307 группы: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Ковшова О.К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Усупбаева А.Ы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Устойчивость к факторам окружающей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  <a:prstGeom prst="teardrop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Коронавирусы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небольшой устойчивостью к воздействию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физических факторов. Они разрушаются эфиром, этано­лом и другими органическими растворителями, инактивируются при кислых и щелочных значениях рН, при нагревании до 56° С утрачивают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инфекционность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10-15 мин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Коронавирусные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встречаются в течение всего года, но чаще в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зимне-весенний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7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76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Вирус попадает в клетку присоединением белка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пепломера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рецептору —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ангиотензинпревращающему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ферменту 2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клетки. Входу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клетку также способствует предварительная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преактивация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пепломера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фурином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заражения вирус распространяется через слизь по дыхательным путям, вызывая большой выброс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цитокинов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иммунный ответ в организме. </a:t>
            </a:r>
          </a:p>
        </p:txBody>
      </p:sp>
    </p:spTree>
    <p:extLst>
      <p:ext uri="{BB962C8B-B14F-4D97-AF65-F5344CB8AC3E}">
        <p14:creationId xmlns:p14="http://schemas.microsoft.com/office/powerpoint/2010/main" val="13556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передается коронавирус?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91880" y="966270"/>
            <a:ext cx="5194920" cy="54726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коронавирусных инфекций могут быть, как больной человек, так животные. Некоторые коронавирусы заразны до проявления симптомов.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Передаётся:</a:t>
            </a:r>
          </a:p>
          <a:p>
            <a:pPr marL="108000" indent="108000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воздушно-капельным путем;</a:t>
            </a:r>
          </a:p>
          <a:p>
            <a:pPr marL="108000" indent="108000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воздушно-пылевым путем;</a:t>
            </a:r>
          </a:p>
          <a:p>
            <a:pPr marL="108000" indent="108000" algn="just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путем.</a:t>
            </a:r>
          </a:p>
          <a:p>
            <a:pPr marL="0" indent="0"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вырастает зимой и весной. После выздоровления иммунитет не сможет защитить от реинфекции.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0-tub-ru.yandex.net/i?id=2a4ca38eee1c0d3a8cd15c118cce7b61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7"/>
            <a:ext cx="3240360" cy="40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275856" y="908720"/>
            <a:ext cx="5697727" cy="57589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 Covid-19 схожи с симптомами пневмонии или тяжёлого острого респираторного синдрома: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сознания (в результате прогрессирующего разрушения лёгочных тканей);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Сухой, непродуктивный кашель;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 и повышение температуры (38 °С или выше, озноб);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при дыхании;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области груди;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мышцах;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недомогание.</a:t>
            </a:r>
          </a:p>
          <a:p>
            <a:endParaRPr lang="ru-RU" sz="2400" dirty="0"/>
          </a:p>
        </p:txBody>
      </p:sp>
      <p:pic>
        <p:nvPicPr>
          <p:cNvPr id="2050" name="Picture 2" descr="https://img.medicineh.com/img/drugs-medications/child-cough-sore-throa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9026"/>
            <a:ext cx="143485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omanadvice.ru/sites/default/files/imagecache/height_230/32/2015-08-11_1409/vysokaya_temperatura_bez_prichi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1" y="2795139"/>
            <a:ext cx="119533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95198/pub_5d7bee518600e100add91340_5d88a26697b5d400b23f0956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9" y="4725144"/>
            <a:ext cx="1603512" cy="16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58" y="332656"/>
            <a:ext cx="8494430" cy="792088"/>
          </a:xfrm>
        </p:spPr>
        <p:txBody>
          <a:bodyPr>
            <a:noAutofit/>
          </a:bodyPr>
          <a:lstStyle/>
          <a:p>
            <a:pPr fontAlgn="base"/>
            <a:r>
              <a:rPr lang="ru-RU" sz="32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humbs.dreamstime.com/b/%D0%BA%D0%B0%D0%B2%D0%BA%D0%B0%D0%B7%D0%B5%D1%86-%D0%B5%D0%B2%D1%83%D1%88%D0%BA%D0%B8-%D1%80%D0%B5%D0%B1%D0%B5%D0%BD%D0%BA%D0%B0-%D0%B2-%D0%BC%D0%B0%D1%81%D0%BA%D0%B5-%D0%BC%D0%B5-%D0%B8%D1%86%D0%B8%D0%BD%D1%8B-%D0%B8%D0%B7%D0%BE-%D0%B8%D1%80%D0%BE%D0%B2%D0%B0%D0%BD%D0%BD%D0%BE%D0%B9-%D0%BD%D0%B0-%D0%B1%D0%B5-%D0%B8%D0%B7%D0%BD%D0%B5-66044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" y="3849384"/>
            <a:ext cx="2893696" cy="26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humbs.dreamstime.com/b/%D1%80%D1%83%D0%BA%D0%B8-%D1%87%D0%B8%D1%81%D1%82%D0%BA%D0%B8-%D1%81-%D0%B2%D0%BE-%D0%BE%D0%B9-90259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" y="764704"/>
            <a:ext cx="2913810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89606679"/>
              </p:ext>
            </p:extLst>
          </p:nvPr>
        </p:nvGraphicFramePr>
        <p:xfrm>
          <a:off x="2910515" y="1412776"/>
          <a:ext cx="6096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01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6907281"/>
              </p:ext>
            </p:extLst>
          </p:nvPr>
        </p:nvGraphicFramePr>
        <p:xfrm>
          <a:off x="-1908720" y="332656"/>
          <a:ext cx="1267340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1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Специфическая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4392488" cy="518457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Специфическая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разработана, 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едутся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вакцин.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состоянию на начало сентября 2020 года были опубликованы данные о четырёх вакцинах-кандидатах, одна из которых разработана в России. Три вакцины являются аденовирус-векторными, одна —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мРНК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-вакцина. Однако перед началом массовой вакцинации все вакцины должны показать свою безопасность и эффективность в широкомасштабных клинических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испытаниях.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B83B31-D6B3-44FD-95AB-84D04970D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3720194" cy="39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1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Клинические проявления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052736"/>
            <a:ext cx="8003232" cy="4752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Инкубационный период составляет от 2 до 14 суток, в среднем 5-7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протекать бессимптомно, в лёгкой форме и в тяжёлой форме, с риском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смерти. Симптомы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развиваются в среднем на 5—6 день с момента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заражения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Пациенты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лёгкими симптомами обычно выздоравливают в течение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недели.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трёх основных клинических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формах: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острая респираторная вирусная инфекция лёгкого течения с наличием симптомов инфекции верхних дыхательных путей (в большинстве случаев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пневмония без угрозы для жизни;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тяжёлая пневмония с острым респираторным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-синдромом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1592632"/>
              </p:ext>
            </p:extLst>
          </p:nvPr>
        </p:nvGraphicFramePr>
        <p:xfrm>
          <a:off x="1187624" y="1628800"/>
          <a:ext cx="6779096" cy="4375338"/>
        </p:xfrm>
        <a:graphic>
          <a:graphicData uri="http://schemas.openxmlformats.org/drawingml/2006/table">
            <a:tbl>
              <a:tblPr/>
              <a:tblGrid>
                <a:gridCol w="3389548"/>
                <a:gridCol w="3389548"/>
              </a:tblGrid>
              <a:tr h="4968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496880"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Госпитализация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(4—8)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96880">
                <a:tc>
                  <a:txBody>
                    <a:bodyPr/>
                    <a:lstStyle/>
                    <a:p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Одышка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(5—13)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71272">
                <a:tc>
                  <a:txBody>
                    <a:bodyPr/>
                    <a:lstStyle/>
                    <a:p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Острый респираторный</a:t>
                      </a:r>
                      <a:b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дистресс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-синдром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(8—14)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71272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Механическая вентиляция</a:t>
                      </a:r>
                      <a:b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лёгких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 (7—14)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71272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Перевод</a:t>
                      </a:r>
                      <a:b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 </a:t>
                      </a:r>
                      <a:r>
                        <a:rPr lang="ru-RU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 реанимации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44873" marR="44873" marT="22437" marB="2243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332656"/>
            <a:ext cx="7272808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Прогрессирование болезни по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медианному (статистика)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количеству дней с момента появления симптомов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4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26756"/>
            <a:ext cx="3600400" cy="4608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Против вируса SARS-CoV-2 отсутствует какая-либо специфичная противовирусная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терапия,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 нет доказательств эффективной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иммуномодулирующей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терапии.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Антибиотики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против вирусов бесполезны и не применяются в лечении.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основном пациенты получают симптоматическую и поддерживающую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терапию.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2348880"/>
            <a:ext cx="3960440" cy="3166824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задачей лечения больных с острой дыхательной недостаточностью является поддержание достаточного уровня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оксигенации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организма.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тяжёлых случаях лечение направлено на поддержание жизненно важных функций организма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6166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Таксономия;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и химический состав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Культивирование;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Антигенная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Устойчивость к факторам окружающей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Патогенез;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инфекции.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Пути передачи;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Иммунитет;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Профилактика. Специфическая профилактика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Клинические проявления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Вирусологическая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>
                <a:latin typeface="Times New Roman" pitchFamily="18" charset="0"/>
                <a:ea typeface="+mn-ea"/>
                <a:cs typeface="Times New Roman" pitchFamily="18" charset="0"/>
              </a:rPr>
              <a:t>Лабораторная </a:t>
            </a:r>
            <a:r>
              <a:rPr lang="ru-RU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диагностика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1556792"/>
            <a:ext cx="7344816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необходимых исследования для диагностики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 – 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Качественный ПЦР-тест на РНК вируса (мазок из зева);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Полуколичественный ИФА-тест на антитела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(венозная кровь);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Полуколичественный ИФА-тест на антитела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(венозная кровь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Полимеразная цепная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реакция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8157716" cy="316835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Диагностировать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вирус возможно при помощи полимеразной цепной реакции с обратной транскрипцией в реальном времени. В качестве образцов для анализа лучше подойдёт мокрота, но можно использовать и слизь из верхних дыхательных путей, если нет возможности получить образцы из нижних.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126447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подозрения на инфекцию, но отрицательного результата теста, может быть произведено повторное взятие образцов для анализа из разных участков дыхательных путей.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234443"/>
            <a:ext cx="475252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Серологическая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4176464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отличие от ПЦР, тесты на антитела не определяют наличие активного вируса в организме, но определяют наличие иммунитета к нему, то есть наличие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и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-антител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крови.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Тестирование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позволяет определить факт недавнего заражения вирусом, а тестирование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определяет наличие инфекции на более поздних стадиях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заболевания.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Таким образом, тесты могут использоваться для определения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переболевших.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4104456" cy="3346023"/>
          </a:xfrm>
        </p:spPr>
      </p:pic>
      <p:sp>
        <p:nvSpPr>
          <p:cNvPr id="6" name="Прямоугольник 5"/>
          <p:cNvSpPr/>
          <p:nvPr/>
        </p:nvSpPr>
        <p:spPr>
          <a:xfrm>
            <a:off x="4860032" y="5516533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Тестовый комплект Центров по контролю и профилактике заболеваний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США для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лабораторного определения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SARS-CoV-2.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75240" cy="136815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направленные на механизм передачи возбудителя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453650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личной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одноразовых медицинских масок, которые должны сменяться каждые 2 часа;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СИЗ для медработников;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дезинфекционных мероприятий;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медицинских отходов класса В;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больных специальным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65117"/>
          </a:xfrm>
        </p:spPr>
        <p:txBody>
          <a:bodyPr>
            <a:normAutofit lnSpcReduction="10000"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 виды коронавируса, с которыми 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столкнуться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Режим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доступа: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://endokrinolog.online/vidy-koronavirusa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Изменение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оказания услуг в связи с угрозой распространения коронавируса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–Режим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bryansk.likey.su/info/news/izmenenie-poryadka-okazaniya-uslug-v-svyazi-s-ugrozoy-rasprostraneniya-koronavirusa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Коронавирусы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Nidovirales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Coronaviridae): возросший уровень эпидемической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Режим доступа: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difmed.ru/stati-i-publikatsii/koronavirusy-cheloveka-nidovirales-coronaviridae-vozrosshij-uroven-epidemicheskoj-opasnosti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fontAlgn="base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COVID-19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–Режим доступа: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://foodandhealth.ru/bolezni/koronavirusy-covid-19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457200" algn="just" fontAlgn="base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Семейство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их  классификация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Режим доступа: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https://foodandhealth.ru/bolezni/koronavirusy-covid-19</a:t>
            </a:r>
            <a:r>
              <a:rPr lang="ru-RU" sz="2400" dirty="0" smtClean="0">
                <a:solidFill>
                  <a:srgbClr val="333333"/>
                </a:solidFill>
                <a:latin typeface="Tinos"/>
                <a:hlinkClick r:id="rId6"/>
              </a:rPr>
              <a:t>/</a:t>
            </a:r>
            <a:r>
              <a:rPr lang="ru-RU" sz="2400" dirty="0" smtClean="0">
                <a:solidFill>
                  <a:srgbClr val="333333"/>
                </a:solidFill>
                <a:latin typeface="Tinos"/>
              </a:rPr>
              <a:t>.</a:t>
            </a:r>
            <a:endParaRPr lang="ru-RU" sz="2400" dirty="0">
              <a:solidFill>
                <a:srgbClr val="333333"/>
              </a:solidFill>
              <a:latin typeface="Tinos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 fontAlgn="base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60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348880"/>
            <a:ext cx="6336704" cy="2448272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018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Коронавирусы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05396"/>
            <a:ext cx="7920880" cy="3647740"/>
          </a:xfrm>
        </p:spPr>
        <p:txBody>
          <a:bodyPr>
            <a:normAutofit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(лат.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Coronaviridae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семейство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вирусов, включающее на май 2020 года 43 вида РНК-содержащих вирусов, объединённых в два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подсемейства,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которые поражают млекопитающих, включая человека, птиц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земноводных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вызывая респираторные синдромы разной сложности. Принадлежат к II группе патогенности.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775430" cy="3328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71703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Название связано со строением вируса, шиповидные отростки которого напоминают солнечную корону.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074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96687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Coronaviridaе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Подсемейства: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Torovirus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Coronavirinae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Coronavirus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55594"/>
            <a:ext cx="5616624" cy="383675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4159207"/>
              </p:ext>
            </p:extLst>
          </p:nvPr>
        </p:nvGraphicFramePr>
        <p:xfrm>
          <a:off x="5004048" y="1268760"/>
          <a:ext cx="4871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23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3244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инфекция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2019-nCoV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потенциально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тяжёлая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респираторная инфекция, вызываемая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SARS-CoV-2 (2019-nCoV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который ранее не обнаруживался среди человеческой популяции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собой опасное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которое может протекать как в форме острой респираторной вирусной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инфекции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лёгкого течения,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и в тяжёлой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318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Структура и химический состав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49823"/>
            <a:ext cx="8424936" cy="5001419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Вирионы сферической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фор­мы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диаметром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80-90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Нуклеокапсид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окружен белковой мембраной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липидсодержащей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внешней оболочкой, от которой отходят многочисленные шиловидные отростки, в совокупности напоминающие солнечную корону. При удалении отростков вирионы утрачивают инфекционные свойства.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883375"/>
            <a:ext cx="2686076" cy="2810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3660923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Геном представлен однонитевой плюс-РНК. В состав вирионов входят несколько белков. Один из них связан с РНК и входит в состав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нуклеокапсида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Другой - гликопротеид шиловидных отростков - является гемагглютинином. Кроме того, он обеспечивает адсорбцию и проникновение в клетки хозяина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972"/>
            <a:ext cx="7848872" cy="6844374"/>
          </a:xfrm>
        </p:spPr>
      </p:pic>
    </p:spTree>
    <p:extLst>
      <p:ext uri="{BB962C8B-B14F-4D97-AF65-F5344CB8AC3E}">
        <p14:creationId xmlns:p14="http://schemas.microsoft.com/office/powerpoint/2010/main" val="12200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заболевание COVID-19 вызывается ранее неизвестным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бетакоронавирусом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SARS-CoV-2.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SARS-CoV-2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относится к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Sarbecovirus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является седьмым по счёту известным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способным заражать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SARS-CoV-2 является РНК-содержащим вирусом с оболочкой. Исследования предполагают, что вирус является результатом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рекомбинации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коронавируса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летучих мышей с другим, пока ещё не известным,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коронавирусом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5378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1271639"/>
              </p:ext>
            </p:extLst>
          </p:nvPr>
        </p:nvGraphicFramePr>
        <p:xfrm>
          <a:off x="323528" y="764704"/>
          <a:ext cx="88204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757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967</Words>
  <Application>Microsoft Office PowerPoint</Application>
  <PresentationFormat>Экран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 Министерства здравоохранения Российской Федерации Фармацевтический колледж   Тема: Коронавирус COVID-19 </vt:lpstr>
      <vt:lpstr>План</vt:lpstr>
      <vt:lpstr>Коронавирусы</vt:lpstr>
      <vt:lpstr>Таксономия</vt:lpstr>
      <vt:lpstr>COVID-19</vt:lpstr>
      <vt:lpstr>Структура и химический состав</vt:lpstr>
      <vt:lpstr>Презентация PowerPoint</vt:lpstr>
      <vt:lpstr>Этиология</vt:lpstr>
      <vt:lpstr>Презентация PowerPoint</vt:lpstr>
      <vt:lpstr>Устойчивость к факторам окружающей среды</vt:lpstr>
      <vt:lpstr>Патогенез</vt:lpstr>
      <vt:lpstr>Как передается коронавирус?</vt:lpstr>
      <vt:lpstr>Симптомы</vt:lpstr>
      <vt:lpstr>Профилактика</vt:lpstr>
      <vt:lpstr>Презентация PowerPoint</vt:lpstr>
      <vt:lpstr>Специфическая профилактика</vt:lpstr>
      <vt:lpstr>Клинические проявления Covid-19</vt:lpstr>
      <vt:lpstr>Презентация PowerPoint</vt:lpstr>
      <vt:lpstr>Лечение</vt:lpstr>
      <vt:lpstr>Лабораторная диагностика</vt:lpstr>
      <vt:lpstr>Полимеразная цепная реакция</vt:lpstr>
      <vt:lpstr>  Серологическая диагностика  </vt:lpstr>
      <vt:lpstr>Мероприятия, направленные на механизм передачи возбудителя инфекции</vt:lpstr>
      <vt:lpstr>Список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 COVID-19</dc:title>
  <dc:creator>Викладач</dc:creator>
  <cp:lastModifiedBy>ASUS</cp:lastModifiedBy>
  <cp:revision>68</cp:revision>
  <dcterms:created xsi:type="dcterms:W3CDTF">2020-03-25T12:54:22Z</dcterms:created>
  <dcterms:modified xsi:type="dcterms:W3CDTF">2020-10-14T03:53:32Z</dcterms:modified>
</cp:coreProperties>
</file>