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6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0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6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83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0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8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9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21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7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7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75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0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0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6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3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8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6112C4-0CF2-4A03-8D4C-86362C263A9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1440B0-E0BA-4EA6-9E96-589758F9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2548" y="589314"/>
            <a:ext cx="9597606" cy="26161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диагностика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эндоваскулярном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лечении синдрома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–Тернера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7791" y="4049299"/>
            <a:ext cx="9144000" cy="1655762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Попова Дарья Игоревна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 2-го года кафедры лучевой диагностики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25.02.2021г.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0990" y="0"/>
            <a:ext cx="9496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Ясенецкого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3" y="5077326"/>
            <a:ext cx="4710030" cy="15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83781"/>
            <a:ext cx="10018713" cy="175259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Ультразвуковое исследование нижней полой вены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21" y="1909762"/>
            <a:ext cx="9880216" cy="303847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12243" y="4957587"/>
            <a:ext cx="10018713" cy="13220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правильно; визуализация  проксимального отдела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просвете НПВ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9810" y="4505898"/>
            <a:ext cx="120257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В-режим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5792" y="4526094"/>
            <a:ext cx="162126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Режим ЦДК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9810" y="1972824"/>
            <a:ext cx="614855" cy="455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92" y="1997419"/>
            <a:ext cx="63403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607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3200" b="1" dirty="0"/>
              <a:t>Ультразвуковое исследование нижней полой </a:t>
            </a:r>
            <a:r>
              <a:rPr lang="ru-RU" sz="3200" b="1" dirty="0" smtClean="0"/>
              <a:t>вены и общей подвздошной вены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143" y="1484586"/>
            <a:ext cx="3610478" cy="2559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42" y="3945724"/>
            <a:ext cx="3610479" cy="270732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407572" y="3945724"/>
            <a:ext cx="6653048" cy="253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визуализируется НПВ, проксимальный конец ЛОПВ сужен в 5 раз по отношению к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(указано стрелкой).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(б)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тромболизиса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рестентирования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прокимальный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конец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впадает в НПВ (указано стрелкой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(в)-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тромболизиса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режиме ЦДК- визуализируются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НПВ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16" y="1484586"/>
            <a:ext cx="3859760" cy="2461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435" y="3315151"/>
            <a:ext cx="634039" cy="4694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9945" y="6169160"/>
            <a:ext cx="120257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В-режим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141" y="3423583"/>
            <a:ext cx="1688738" cy="536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16" y="3409230"/>
            <a:ext cx="168873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25" y="0"/>
            <a:ext cx="10018713" cy="1752599"/>
          </a:xfrm>
        </p:spPr>
        <p:txBody>
          <a:bodyPr/>
          <a:lstStyle/>
          <a:p>
            <a:r>
              <a:rPr lang="ru-RU" b="1" dirty="0" smtClean="0"/>
              <a:t>В-режим, проксимальный отдел </a:t>
            </a:r>
            <a:r>
              <a:rPr lang="ru-RU" b="1" dirty="0" err="1" smtClean="0"/>
              <a:t>стента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124" y="1450428"/>
            <a:ext cx="5184503" cy="363132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602551" y="5081750"/>
            <a:ext cx="10018713" cy="126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Сужение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проксимальной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указано стрелкой) более чем в  2 раза,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дистальнее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неинвазивным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высокоэффективным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диагностики варикозной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таза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пациенток после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эндоваскулярного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синдрома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–Тернера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позволяет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визуализацию имплантированного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различных плоскостях,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эффективность и  состояние, а также определять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дальнейшую тактику ведения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Список литературы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600" y="1208688"/>
            <a:ext cx="10521131" cy="312420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Фомина Е.Е.,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Тухбатуллин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М.Г. Ультразвуковая диагностика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эндоваскулярном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 синдрома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–Тернера. Медицинская визуализация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2020; 24 (1):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113–118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122999"/>
            <a:ext cx="10018713" cy="366820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Эндоваскулярное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метод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поражений подвздошных вен,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 синдрома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–Тернера (СМТ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информативность в диагностике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–Тернера  и оценки функционирования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показывает применение ультразвукового метода исследования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данный метод не достаточно описан в научной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требует более четких ультразвуковых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0457" y="1824788"/>
            <a:ext cx="10018713" cy="3124201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диагностических возможностей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ультразвукового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вен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варикозной 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болезнью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 синдрома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Тернера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10463"/>
            <a:ext cx="10018713" cy="3580737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Посттромботическая болезнь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венозной патологии,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развивающаяся после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перенесенного острого тромбоза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глубоких вен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причин, ведущих к данному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заболеванию-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подвздошных вен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частности это синдром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Тернера, характеризующийся сдавлением левой общей подвздошной вены правой общей подвздошной артерией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эпидемиологическим данным правая общая подвздошная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 сдавливает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левую общую подвздошную вену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22-32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из 430 аутопсий</a:t>
            </a:r>
          </a:p>
        </p:txBody>
      </p:sp>
    </p:spTree>
    <p:extLst>
      <p:ext uri="{BB962C8B-B14F-4D97-AF65-F5344CB8AC3E}">
        <p14:creationId xmlns:p14="http://schemas.microsoft.com/office/powerpoint/2010/main" val="26077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7" y="502919"/>
            <a:ext cx="10018713" cy="175259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089" y="1542553"/>
            <a:ext cx="10275669" cy="493776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проводилось в Казанской государственной медицинской академии непрерывного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Минздрава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период: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2014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принимали участие 13 женщин в возрасте от 26 до 60 лет, с подтвержденным синдромом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-Тернера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21258"/>
            <a:ext cx="10018713" cy="175259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086554"/>
            <a:ext cx="10018713" cy="3124201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инструментальной диагностике использовали следующие методы: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вен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таза, подвздошных вен, органов малого таза, нижних конечностей</a:t>
            </a:r>
          </a:p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Мультиспиральная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компьютерная флебография</a:t>
            </a:r>
          </a:p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Рентгеноконтрастная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флебография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8540"/>
            <a:ext cx="10018713" cy="219986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4909" y="1812896"/>
            <a:ext cx="3158115" cy="47322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4041" y="2130238"/>
            <a:ext cx="71870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льтразвуковое исследование проводилось, с использованием аппарата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E9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США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Ультразвуковой контроль осуществлялся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после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далее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1, 3,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и 12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В-режиме, в режиме цветового допплеровского картирования (ЦДК), в спектральном допплеровском режиме (PW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9 (69,2%)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инструментальной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выявили левостороннее поражение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 3 пациенток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протяженные окклюзии общей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подвздошной вены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наружной подвздошной вены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НПВ)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бедренной вены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ОБВ), 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частичную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реканализацию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остаточным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80–90%, у 1 – окклюзию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4 (30,8%)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сужение просвета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ЛОПВ и отек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 нижней конечности 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сопровождались тромбозом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10 (76,9%)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выявлено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1828" y="2025869"/>
            <a:ext cx="10531365" cy="434340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9 (69,2%) пациенток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протяжении. При УЗИ 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В-режиме в левых подвздошных венах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визуализировались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структуры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проксимальный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впадал в нижнюю полую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вену (НПВ).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ЦДК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визуализируется 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протяжении, без признаков сужения 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ЛОПВ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режиме PW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спектрограмма венозного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характера, кровоток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фазный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(7,7%) пациентки диагностировали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день, у 1 (7,7%)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10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дней. При УЗИ в В-режиме 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подвздошных венах визуализировались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структуры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ЦДК не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визуализировались. Проксимальный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доходил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9237</TotalTime>
  <Words>683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Corbel</vt:lpstr>
      <vt:lpstr>Times New Roman</vt:lpstr>
      <vt:lpstr>Параллакс</vt:lpstr>
      <vt:lpstr>Ультразвуковая диагностика при эндоваскулярном лечении синдрома Мея–Тернера</vt:lpstr>
      <vt:lpstr>Актуальность</vt:lpstr>
      <vt:lpstr>Презентация PowerPoint</vt:lpstr>
      <vt:lpstr>Введение</vt:lpstr>
      <vt:lpstr>Материалы и методы</vt:lpstr>
      <vt:lpstr>Материалы и методы</vt:lpstr>
      <vt:lpstr>Материалы и методы</vt:lpstr>
      <vt:lpstr>Результаты</vt:lpstr>
      <vt:lpstr>Результаты</vt:lpstr>
      <vt:lpstr>Ультразвуковое исследование нижней полой вены</vt:lpstr>
      <vt:lpstr>Ультразвуковое исследование нижней полой вены и общей подвздошной вены</vt:lpstr>
      <vt:lpstr>В-режим, проксимальный отдел стента</vt:lpstr>
      <vt:lpstr>Заключение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Ультразвуковая диагностика при эндоваскулярном лечении синдрома Мея–Тернера</dc:title>
  <dc:creator>SMU7</dc:creator>
  <cp:lastModifiedBy>SMU7</cp:lastModifiedBy>
  <cp:revision>28</cp:revision>
  <dcterms:created xsi:type="dcterms:W3CDTF">2021-02-17T13:14:49Z</dcterms:created>
  <dcterms:modified xsi:type="dcterms:W3CDTF">2021-04-05T16:02:24Z</dcterms:modified>
</cp:coreProperties>
</file>