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4" r:id="rId8"/>
    <p:sldId id="262" r:id="rId9"/>
    <p:sldId id="264" r:id="rId10"/>
    <p:sldId id="275" r:id="rId11"/>
    <p:sldId id="267" r:id="rId12"/>
    <p:sldId id="266" r:id="rId13"/>
    <p:sldId id="276" r:id="rId14"/>
    <p:sldId id="268" r:id="rId15"/>
    <p:sldId id="269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6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4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6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5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0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7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1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4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8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7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files.ru/preview/3832994/" TargetMode="External"/><Relationship Id="rId2" Type="http://schemas.openxmlformats.org/officeDocument/2006/relationships/hyperlink" Target="http://osypova1267.narod.ru/index/dezinfekcija/0-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vainfo.ru/book/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83325"/>
            <a:ext cx="7766936" cy="182879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Отделение: Лабораторная диагностика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847703"/>
            <a:ext cx="7766936" cy="33688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6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«Гигиеническая оценка общих принципов обеспечения инфекционной безопасности при работе в микробиологической лаборатории</a:t>
            </a:r>
          </a:p>
          <a:p>
            <a:pPr algn="ctr">
              <a:lnSpc>
                <a:spcPct val="16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Фармацевтического колледжа КрасГМУ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algn="ctr">
              <a:lnSpc>
                <a:spcPct val="160000"/>
              </a:lnSpc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Мосман Ксения</a:t>
            </a:r>
          </a:p>
          <a:p>
            <a:pPr algn="r">
              <a:lnSpc>
                <a:spcPct val="16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Симанович И.Н</a:t>
            </a:r>
          </a:p>
          <a:p>
            <a:pPr algn="ctr">
              <a:lnSpc>
                <a:spcPct val="16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2017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3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830" y="286603"/>
            <a:ext cx="4611162" cy="3080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86603"/>
            <a:ext cx="4088673" cy="3080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403" y="3519723"/>
            <a:ext cx="4476750" cy="27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090" y="3519723"/>
            <a:ext cx="4078641" cy="27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Общая характеристика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находится на втором этаже, слева по коридору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характеристика: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 покрыты масляной краской;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покрыт линолеумом;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Дверь окрашена масляной краской;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 окрашены масляной краской.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Общая характеристика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– смешенное. Естественное освещение (через окна). Состояние стёкол – чистые. Затемнение снаружи отсутствует. Смешенное освещение: верхнее – искусственное, боковое – естественное.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Вентиляция: естественная, проветривание проводится каждые 45 минут по 5 минут. Система отопления – центральное, водяное, тип нагревательных приборов – ребристые. Достаточное количество тепла.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помещения: лаборантская, на этаже имеется туалет для студентов.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17" y="301398"/>
            <a:ext cx="5715000" cy="3324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17" y="1255667"/>
            <a:ext cx="42862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023" y="3760094"/>
            <a:ext cx="3464860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Обеспечение инфекционной безопасности при работе в микробиологической лаборатории Фармацевтического колледжа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инфекционной безопасности в микробиологической лаборатории Фармацевтического колледжа КрасГМУ используются все методы деконтаминации.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Деконтаминация – это процесс уничтожения микроорганизмов в целях обеспечения инфекционной безопасности. Деконтаминация изделий медицинского назначения складывается из дезинфекции, предстерилизационной обработки и стерилизации.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8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Обеспечение инфекционной безопасности при работе в микробиологической лаборатории Фармацевтического колледжа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микробиологической лаборатории Фармацевтического колледжа КрасГМУ проводится дезинфекция помещения, для снижения риска инфицирования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лаборантов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Дезинфекция— это комплекс мероприятий, направленных на уничтожение возбудителей инфекционных заболеваний и разрушение токсинов на объектах внешней среды.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видов обеззараживания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- метод обеспечивающий гибель в стерилизуемом материале вегетативных и споровых форм патогенных и не патогенных микроорганизмов.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99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отделка соответствует требованиям, а строение самой лаборатории не соответствует СанПиНу 2.1.3.2630-10 «Санитарно-эпидемиологические требования к организациям, осуществляющим медицинскую деятельность». Отсутствует разделение на «грязную» и «чистую» зону, также помещение лаборатории имеет маленькую площадь.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площадь лаборатории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6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0563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«Дезинфекция»</a:t>
            </a:r>
          </a:p>
          <a:p>
            <a:pPr marL="0" indent="0">
              <a:buClrTx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://osypova1267.narod.ru/index/dezinfekcija/0-83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16.01.2017)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«Деконтаминация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ClrTx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http://www.studfiles.ru/preview/3832994/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16.01.2017)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«Микробиология»</a:t>
            </a:r>
          </a:p>
          <a:p>
            <a:pPr marL="0" indent="0"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ресурс],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http://novainfo.ru/book/1#4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16.01.2017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73540"/>
            <a:ext cx="10058400" cy="14507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96" y="1973839"/>
            <a:ext cx="4265567" cy="41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31521"/>
            <a:ext cx="10058400" cy="11142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лаборатории организуются при больницах и санитарно-эпидемиологических станциях (СЭС).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лаборатории занимаются бактериологической диагностикой инфекционных заболеваний, исследуя испражнения, мочу, кровь, мокроту больных с целью обнаружения патогенных микроорганизмов — возбудителей заболевания. </a:t>
            </a:r>
          </a:p>
        </p:txBody>
      </p:sp>
    </p:spTree>
    <p:extLst>
      <p:ext uri="{BB962C8B-B14F-4D97-AF65-F5344CB8AC3E}">
        <p14:creationId xmlns:p14="http://schemas.microsoft.com/office/powerpoint/2010/main" val="311016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53" y="495608"/>
            <a:ext cx="5658824" cy="4260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619796"/>
            <a:ext cx="5557960" cy="41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1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работая в микробиологической лаборатории подвержен риску заражения различными заболеваниями. Неблагоприятными факторами в лаборатории следует считать микроорганизмы и продукты их жизнедеятельности, которые попадают в организм в виде пыли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аэрозолей.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8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Дать гигиеническую оценку общих принципов обеспечения инфекционной безопасности при работе в микробиологической лаборатории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и нормативно-правовые документы;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методики гигиенических исследований;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оценку инфекционной безопасности в микробиологической лаборатории Фармацевтического колледжа КрасГМУ;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заключение и рекомендации.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4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093539"/>
            <a:ext cx="10058400" cy="2185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Общая характеристика микробиологической лаборатории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лаборатории – это лаборатории, в которых выполняют различные микробиологические исследования.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лаборатории входят: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лабораторные комнаты для проведения микробиологических исследований;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моечная;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препараторская для подготовки лабораторной посуды, приготовления питательных сред и других вспомогательных работ;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автоклавная;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комната, где производят прием материала и выдачу результатов исследования.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00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587049"/>
            <a:ext cx="10058400" cy="145075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42" y="396286"/>
            <a:ext cx="5306361" cy="3979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17" y="1162593"/>
            <a:ext cx="5813815" cy="3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Общая характеристика микробиологической лаборатории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комнаты должны быть просторными и светлыми, желательно с ориентацией окон на север или северо-запад, так как для работы необходим рассеянный свет. Стены окрашивают светлой масляной краской, пол покрывают линолеумом, лабораторные столы — пластиком или стеклом, что позволяет их легко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дезинфицировать. Рабочий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устанавливают у окна таким образом, чтобы свет падал сбоку или прямо.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должна иметь 2 входа: один – для сотрудников, другой – для доставки материала на исследование (допускается получение материала через передаточное окно).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1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Гигиеническая оценка общих принципов обеспечения инфекционной безопасности при работе в микробиологической лаборатории (на примере Фармацевтического колледжа КрасГМУ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Правила техники безопасности при работе в микробиологической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лабораторию запрещается входить в верхней одежде и класть на столы личные вещи. Разрешается работать только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халатах.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необходимо закалывать и прятать под чепчик. Студенту запрещается находится в лаборатории без сменной обуви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попадания исследуемого материала или культуры на руки, перчатки, стол, халат, сменную обувь необходимо сообщить об этом преподавателю и под его руководством провести дезинфекцию. В лаборатории категорически запрещается есть, курить, разговаривать по телефону.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6407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760</Words>
  <Application>Microsoft Office PowerPoint</Application>
  <PresentationFormat>Широкоэкранный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Ретро</vt:lpstr>
      <vt:lpstr>Федеральное государственное бюджетное образовательное учреждение   высшего образования  «Красноярский государственный медицинский университет  имени профессора В.Ф. Войно - Ясенецкого»  Министерства здравоохранения Российской Федерации Фармацевтический колледж Отделение: Лабораторная диагностика </vt:lpstr>
      <vt:lpstr>  Введение</vt:lpstr>
      <vt:lpstr>Презентация PowerPoint</vt:lpstr>
      <vt:lpstr>Актуальность</vt:lpstr>
      <vt:lpstr>Цель и Задачи</vt:lpstr>
      <vt:lpstr>ГЛАВА 1. Общая характеристика микробиологической лаборатории  </vt:lpstr>
      <vt:lpstr>Презентация PowerPoint</vt:lpstr>
      <vt:lpstr>ГЛАВА 1. Общая характеристика микробиологической лаборатории</vt:lpstr>
      <vt:lpstr>ГЛАВА 2. Гигиеническая оценка общих принципов обеспечения инфекционной безопасности при работе в микробиологической лаборатории (на примере Фармацевтического колледжа КрасГМУ)</vt:lpstr>
      <vt:lpstr>Презентация PowerPoint</vt:lpstr>
      <vt:lpstr>2.2. Общая характеристика объекта</vt:lpstr>
      <vt:lpstr>2.2. Общая характеристика объекта</vt:lpstr>
      <vt:lpstr>Презентация PowerPoint</vt:lpstr>
      <vt:lpstr>2.3. Обеспечение инфекционной безопасности при работе в микробиологической лаборатории Фармацевтического колледжа КрасГМУ</vt:lpstr>
      <vt:lpstr>2.3. Обеспечение инфекционной безопасности при работе в микробиологической лаборатории Фармацевтического колледжа КрасГМУ</vt:lpstr>
      <vt:lpstr>Заключение</vt:lpstr>
      <vt:lpstr>Список используемой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 высшего образования  «Красноярский государственный медицинский университет  имени профессора В.Ф. Войно - Ясенецкого»  Министерства здравоохранения Российской Федерации  Фармацевтический колледж  Отделение: Лабораторная диагностика</dc:title>
  <dc:creator>Ксения</dc:creator>
  <cp:lastModifiedBy>Ксения</cp:lastModifiedBy>
  <cp:revision>12</cp:revision>
  <dcterms:created xsi:type="dcterms:W3CDTF">2017-01-18T01:31:10Z</dcterms:created>
  <dcterms:modified xsi:type="dcterms:W3CDTF">2019-04-22T12:26:01Z</dcterms:modified>
</cp:coreProperties>
</file>