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107950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ВЫСШЕГО  ОБРАЗОВАНИЯ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КРАСНОЯРСКИЙ  ГОСУДАРСТВЕННЫЙ  МЕДИЦИНСКИЙ  УНИВЕРСИТЕТ ИМЕНИ ПРОФЕССОРА В.Ф. ВОЙНО-ЯСЕНЕЦКОГО»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22313" y="1556792"/>
            <a:ext cx="7772400" cy="2397125"/>
          </a:xfrm>
        </p:spPr>
        <p:txBody>
          <a:bodyPr/>
          <a:lstStyle/>
          <a:p>
            <a:pPr marL="18288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Профилактика зависимостей в подростковом возрасте</a:t>
            </a:r>
            <a: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Дисциплина: «Здоровый человек и его окружение»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293096"/>
            <a:ext cx="5039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 студентка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 гр.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подгруппы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Специальность: «Сестринское дело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alt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Портнягина А.А.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Проверила: преподаватель 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Черемисина А.А.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Зависимость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Профилактика зависимости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53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Зависимость – это несамостоятельность, привязанность к чему-то, которая дает человеку возможность чувствовать себя удовлетворенным, не прилагая к этому усилий.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1925624/94e766d5-230b-4dce-874f-bb7fcaed537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904656" cy="37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5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еде.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Нехимическая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2.freepng.ru/20180322/huw/kisspng-fizzy-drinks-smoothie-fast-food-hamburger-lemonade-no-stealing-cliparts-5ab422c0b063f7.8499987615217548167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032448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districts/1540813/2a0000016db4ded9576be9c9ad3b3dcd61ab/optim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744416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0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зависимостей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бесед.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бесед можно использовать жизненный примеры.  Вызывание  страха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предоставить устрашающую информацию, описывая неприглядные стороны зависимого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tgmu.ru/userfiles/depts/site_news/2019/11_november/11/03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544616" cy="36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5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Профилактика основана на воспитании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привычек, таких как занятие спортом, активный досуг, здоровый режим труда, мероприятия по укреплению здоровья и др., которые могут стать барьером для формирования зависимого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зависимостей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culture.ru/storage/images/de17fed64e83dd46e62a4fb4dc40a11c/08ac4d0f6a24145692c9653e41e69c7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72028"/>
            <a:ext cx="4896544" cy="32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9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Благополучие в семье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Любите детей, уделяйте им больше время, интересуйтесь их проблемами, друзьями  и интересами.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Самое главное – это подача личного примера.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зависимостей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avatars.mds.yandex.net/get-zen_doc/1592767/pub_5de9fd2bdddaf400b24f1582_5de9ff4595aa9f00b1a4fc9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715000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2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Наша задача – помочь подростку выбрать не виртуальную, а реальную жизнь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больше давать проводить время с реальными друзьями. Чаще ходите всей семьей на пикники, прогулки. Научите его развлекаться в реальной жизни: спорт, настольные игры, общение. Ребенок должен найти себе хобби и он забудет про компьютер.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зависимостей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rk37.ru/images/2017/7/4/a634ef999c4143dfac3fa4711effc1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297405" cy="28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9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77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244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Профилактика зависимостей в подростковом возрасте Дисциплина: «Здоровый человек и его окружение»</vt:lpstr>
      <vt:lpstr>План </vt:lpstr>
      <vt:lpstr>Зависимость </vt:lpstr>
      <vt:lpstr>Зависимость </vt:lpstr>
      <vt:lpstr>Профилактика зависимостей</vt:lpstr>
      <vt:lpstr>Профилактика зависимостей</vt:lpstr>
      <vt:lpstr>Профилактика зависимостей</vt:lpstr>
      <vt:lpstr>Профилактика зависимостей</vt:lpstr>
      <vt:lpstr>СПАСИБО ЗА ВНИМАНИЕ 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зависимостей в подростковом возрасте Дисциплина: «Здоровый человек и его окружение»</dc:title>
  <dc:creator>user</dc:creator>
  <cp:lastModifiedBy>user</cp:lastModifiedBy>
  <cp:revision>8</cp:revision>
  <dcterms:created xsi:type="dcterms:W3CDTF">2020-06-23T03:00:27Z</dcterms:created>
  <dcterms:modified xsi:type="dcterms:W3CDTF">2020-06-23T07:17:42Z</dcterms:modified>
</cp:coreProperties>
</file>