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1518-8A55-4075-8186-3D79EE3093B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ABA6-2826-4DE4-AD53-28DE02DD9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5ABA6-2826-4DE4-AD53-28DE02DD90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7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24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9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32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1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1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9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3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6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2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6228-5D3F-455D-9522-8D971CEFB88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AF0B13-BBDE-461D-A06C-3DC1A10A3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059" y="1880045"/>
            <a:ext cx="9491427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гематологический метод исследования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70370" y="-68360"/>
            <a:ext cx="11117654" cy="2476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 Российской Федерации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32621" y="5051833"/>
            <a:ext cx="499207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«Лабораторная диагностика»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05-1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Букатова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Н.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гематологии и трансфузиологии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80299" y="6488668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9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937" y="44304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Дифференцировка лейкоцитов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351" y="1506647"/>
            <a:ext cx="10420619" cy="377762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 объемов (35-90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формируется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лимфоцитами, которые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уменьшаются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(нейтрофилы, базофилы и эозинофилы),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напротив, подвергаются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небольшому сжатию и расположены в области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объемов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(120-400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пиками имеется зона так называемых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«средних лейкоцитов»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(90-120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(MID) – моноциты, эозинофилы,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базофилы, различные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069" t="52138" r="2599" b="2878"/>
          <a:stretch/>
        </p:blipFill>
        <p:spPr>
          <a:xfrm>
            <a:off x="3201024" y="4028478"/>
            <a:ext cx="5667511" cy="231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45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953" y="424934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Высокотехнологичные гематологические анализаторы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759" y="1880103"/>
            <a:ext cx="10631479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анализаторах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Bekman-Coulter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(LH 500,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 750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(США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Франция) используется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трехмерный анализ дифференцировки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 (VCS-технология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включает в себя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одновременный компьютерный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по объему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электропроводности,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светорассеиванию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45" y="3359731"/>
            <a:ext cx="44767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8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962" y="1579075"/>
            <a:ext cx="1068316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анализаторах серии Cell-Dyn для дифференцировки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 применяется технология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MAPSS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мультипараметрическая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лазерного светорассеивания регистрация интенсивности рассеивания клетками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поляризованного лазерного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 под разными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углами.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поляризованного лазерного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 под разными углами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сведения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таких ее свойствах,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 размер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(- 0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град), структура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степень сложности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(угол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град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ядерно-цитоплазматическое соотношение (угол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град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оценка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клеточного ядра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8113" y="29818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Высокотехнологичные гематологические анализаторы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888" y="3828089"/>
            <a:ext cx="4449566" cy="239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05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293" y="1671873"/>
            <a:ext cx="10387036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приборах серии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Technicon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ADVIA120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2120,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DX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разработан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жидкостной цитохимии (измерение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лейкоцитах), который в сочетании с другими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(кондуктометрический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гидродинамическое фокусирование,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абсорбция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позволяет проводить дифференцировку лейкоцитов.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8113" y="29818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Высокотехнологичные гематологические анализаторы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37" y="3404103"/>
            <a:ext cx="5031022" cy="282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45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874" y="1717141"/>
            <a:ext cx="1035534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гематологических анализаторах серии фирмы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Sysmex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метод проточной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цитофлюориметрии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полиметина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связывается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РНК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неизмененных клеток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использовать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как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дифференцировки лейкоцитов по 5-ти параметрам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подсчета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8113" y="29818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Высокотехнологичные гематологические анализаторы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75" y="3340729"/>
            <a:ext cx="4245574" cy="305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27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10" y="26737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8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918" y="703152"/>
            <a:ext cx="10022265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гематологических исследований с помощью гематологических анализаторов в настоящее время является одним из наиболее современных методов исследования.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гематологических анализаторов: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крови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77" y="2790086"/>
            <a:ext cx="487680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24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80" y="41588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класс анализаторов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261" y="1472695"/>
            <a:ext cx="6913267" cy="51906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гематологический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полуавтомат PCE-90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ERMA (8 параметров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MCV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МСНС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спользуют в работе предварительно разведенную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кровь, поэтому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комплектуются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дилюторами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Полуавтоматические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дилюторы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промежуточный вариант между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ручными и автоматическими системами.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озволяют значительно снизить вероятность ошибок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увеличить производительность и качество дозирования.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906" y="1472695"/>
            <a:ext cx="3603280" cy="404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2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41588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класс анализаторов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47" y="1448035"/>
            <a:ext cx="6690589" cy="4559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класс (3Diff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анализаторы, проводящие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цельной крови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определяющие до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параметров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красной крови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тромбоцитов, гистограммы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лейкоцитов, эритроцитов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тромбоцитов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частичную дифференцировку лейкоцитов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популяции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гранулоциты, лимфоциты и «средние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преимущественно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моноциты).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MEK-6400J/K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Kohden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(ABX),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ADVIA 60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Coulter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Ac·T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Beckman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Coulter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используется цельная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кровь: капиллярная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венозная.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980" y="1448035"/>
            <a:ext cx="3756884" cy="409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701" y="36156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класс анализаторов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70" y="1409323"/>
            <a:ext cx="6002526" cy="493715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класс (5Diff)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высокотехнологические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гематологические анализаторы, позволяющие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развернутый анализ крови (до 28 параметров),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полную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дифференцировку лейкоцитов по 5 параметрам (нейтрофилы,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эозинофилы, базофилы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моноциты и лимфоциты), гистограммы распределения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лейкоцитов, эритроцитов и тромбоцитов по объему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MEK-8222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Kohden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(ABX), Cell-Dyn 3700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Abbott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942" y="1409323"/>
            <a:ext cx="4496495" cy="368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96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204" y="234811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класс анализаторов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620" y="1515701"/>
            <a:ext cx="5160554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аналитические системы (до 40 параметров), выполняющие не только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 анализ крови с дифференцировкой лейкоцитов по 5 параметрам, но 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и анализ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некоторых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субпопуляций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лимфоцитов; при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комплектуются блоком для автоматического приготовления и окраски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мазков из заданных образцов крови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Sysmex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ХЕ-2100,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Coulter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LH750,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2120,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56" y="1515701"/>
            <a:ext cx="4762500" cy="325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06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128" y="452094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Кондуктометрический метод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08" y="1300681"/>
            <a:ext cx="1057452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подсчете числа и определении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импульсов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возникающих при прохождении клеток через отверстие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диаметра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(апертуру), по обе стороны которого расположены два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изолированных друг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электрода.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между электродами является постоянным, 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увеличению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возрастает напряжение между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электродами.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прохождение  клетки через канал, сопровождается появлением электрического импульса. Чтобы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клеток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достаточно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определенный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пробы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канал и подсчитать число электрических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импульсов,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генерируются.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374" t="45694"/>
          <a:stretch/>
        </p:blipFill>
        <p:spPr>
          <a:xfrm>
            <a:off x="4751433" y="4013185"/>
            <a:ext cx="2672408" cy="249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82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129" y="406827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количества форменных элементов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542" y="1409324"/>
            <a:ext cx="1047486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Кондуктометрический метод позволяет определять большинство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тромбоцитарных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показателей, связанных с объемом клеток (НСТ, MCV, МСН,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МСНС, MPV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является основой для дифференцировки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в современных анализаторах проводится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измерению амплитуды электрического сигнала: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импульсы низкой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лейкоциты - импульсы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амплитуды.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7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914" y="1479488"/>
            <a:ext cx="10529259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суммировании амплитуд импульсов, получаемых при подсчете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эритроцитов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получается величина, отражающая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занимаемый эритроцитами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гематокрит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гематокритную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на концентрацию эритроцитов (RBC),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полезная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эритроцитов - средний объем MCV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corpuscular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показатели можно получить и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тромбоцитов: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тромбоцитов 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 (platelet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тромбокрит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РСТ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тромбоцитов 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MPV (mean platelet volume).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77701" y="298186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количества форменных элементов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0735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855</Words>
  <Application>Microsoft Office PowerPoint</Application>
  <PresentationFormat>Широкоэкранный</PresentationFormat>
  <Paragraphs>63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Современный гематологический метод исследования</vt:lpstr>
      <vt:lpstr>Презентация PowerPoint</vt:lpstr>
      <vt:lpstr>Первый класс анализаторов</vt:lpstr>
      <vt:lpstr>Второй класс анализаторов</vt:lpstr>
      <vt:lpstr>Третий класс анализаторов</vt:lpstr>
      <vt:lpstr>Четвертый класс анализаторов</vt:lpstr>
      <vt:lpstr>Кондуктометрический метод </vt:lpstr>
      <vt:lpstr>Подсчет количества форменных элементов </vt:lpstr>
      <vt:lpstr>Подсчет количества форменных элементов </vt:lpstr>
      <vt:lpstr>Дифференцировка лейкоцитов</vt:lpstr>
      <vt:lpstr>Высокотехнологичные гематологические анализаторы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гематологический метод исследования</dc:title>
  <dc:creator>Велиар</dc:creator>
  <cp:lastModifiedBy>Велиар</cp:lastModifiedBy>
  <cp:revision>8</cp:revision>
  <dcterms:created xsi:type="dcterms:W3CDTF">2020-04-14T14:28:07Z</dcterms:created>
  <dcterms:modified xsi:type="dcterms:W3CDTF">2020-04-14T16:47:29Z</dcterms:modified>
</cp:coreProperties>
</file>