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171" autoAdjust="0"/>
  </p:normalViewPr>
  <p:slideViewPr>
    <p:cSldViewPr>
      <p:cViewPr varScale="1">
        <p:scale>
          <a:sx n="80" d="100"/>
          <a:sy n="80" d="100"/>
        </p:scale>
        <p:origin x="-136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CDFC3-9950-4875-B204-CE8F88CA8DD2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530E2-1372-4A1E-8C2F-AF69EB268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530E2-1372-4A1E-8C2F-AF69EB268B1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C35B6E0-6E59-4DED-BA4E-E2C045C5E10D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A130AC-6F8C-4078-8E78-BBBA0B61C7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B6E0-6E59-4DED-BA4E-E2C045C5E10D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30AC-6F8C-4078-8E78-BBBA0B61C7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B6E0-6E59-4DED-BA4E-E2C045C5E10D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30AC-6F8C-4078-8E78-BBBA0B61C7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B6E0-6E59-4DED-BA4E-E2C045C5E10D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30AC-6F8C-4078-8E78-BBBA0B61C7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B6E0-6E59-4DED-BA4E-E2C045C5E10D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30AC-6F8C-4078-8E78-BBBA0B61C7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B6E0-6E59-4DED-BA4E-E2C045C5E10D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30AC-6F8C-4078-8E78-BBBA0B61C7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35B6E0-6E59-4DED-BA4E-E2C045C5E10D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A130AC-6F8C-4078-8E78-BBBA0B61C7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C35B6E0-6E59-4DED-BA4E-E2C045C5E10D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CA130AC-6F8C-4078-8E78-BBBA0B61C7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B6E0-6E59-4DED-BA4E-E2C045C5E10D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30AC-6F8C-4078-8E78-BBBA0B61C7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B6E0-6E59-4DED-BA4E-E2C045C5E10D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30AC-6F8C-4078-8E78-BBBA0B61C7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B6E0-6E59-4DED-BA4E-E2C045C5E10D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30AC-6F8C-4078-8E78-BBBA0B61C7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C35B6E0-6E59-4DED-BA4E-E2C045C5E10D}" type="datetimeFigureOut">
              <a:rPr lang="ru-RU" smtClean="0"/>
              <a:pPr/>
              <a:t>01.12.2019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A130AC-6F8C-4078-8E78-BBBA0B61C7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catmilk_ty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43188" y="0"/>
            <a:ext cx="6600812" cy="1470025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</a:t>
            </a:r>
            <a:r>
              <a:rPr lang="ru-RU" sz="1400" dirty="0" err="1" smtClean="0"/>
              <a:t>Войно-Ясенецкого</a:t>
            </a:r>
            <a:r>
              <a:rPr lang="ru-RU" sz="1400" dirty="0" smtClean="0"/>
              <a:t>" Министерства здравоохранения Российской Федерации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571744"/>
            <a:ext cx="8072494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</a:t>
            </a:r>
            <a:r>
              <a:rPr lang="en-US" sz="48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roice</a:t>
            </a:r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Labs</a:t>
            </a:r>
            <a:endParaRPr lang="ru-RU" sz="48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C:\Users\Acer\Desktop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2000264" cy="18891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57554" y="4214818"/>
            <a:ext cx="55006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/>
              <a:t>Зайцева Анастасия Андреевна </a:t>
            </a:r>
            <a:br>
              <a:rPr lang="ru-RU" sz="2800" dirty="0" smtClean="0"/>
            </a:br>
            <a:r>
              <a:rPr lang="ru-RU" sz="2800" dirty="0" smtClean="0"/>
              <a:t>113 </a:t>
            </a:r>
            <a:r>
              <a:rPr lang="ru-RU" sz="2800" dirty="0" err="1" smtClean="0"/>
              <a:t>леч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635795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Красноярск, 2019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Autofit/>
          </a:bodyPr>
          <a:lstStyle/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14810" y="1714488"/>
            <a:ext cx="447199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компания, специализирующаяся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искусственном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интеллекте,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понимании реальных клинических данных, чтобы помочь врачам лучше заботиться о своих пациентах. 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Acer\Desktop\Droice_Lab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928670"/>
            <a:ext cx="3810000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Основная технология - фламинго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4357686" cy="49291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Система </a:t>
            </a:r>
            <a:r>
              <a:rPr lang="ru-RU" dirty="0" smtClean="0"/>
              <a:t>изучения естественного языка, </a:t>
            </a:r>
            <a:r>
              <a:rPr lang="ru-RU" dirty="0" err="1" smtClean="0"/>
              <a:t>Flamingo</a:t>
            </a:r>
            <a:r>
              <a:rPr lang="ru-RU" dirty="0" smtClean="0"/>
              <a:t>, обучена более чем 5 миллиардам клинических заметок и может найти смысл в произвольном медицинском тексте на нескольких языках, включая английский, испанский, русский, немецкий и французский.</a:t>
            </a:r>
            <a:endParaRPr lang="ru-RU" dirty="0"/>
          </a:p>
        </p:txBody>
      </p:sp>
      <p:pic>
        <p:nvPicPr>
          <p:cNvPr id="2050" name="Picture 2" descr="C:\Users\Acer\Desktop\doctor-optimiz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143116"/>
            <a:ext cx="4572000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1. Сокол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43251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i="1" dirty="0" smtClean="0"/>
              <a:t>  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Предложите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соответствующие рекомендации и методы лечения отдельным поставщикам для каждого пациента.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Users\Acer\Desktop\falc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143248"/>
            <a:ext cx="8001056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2. </a:t>
            </a:r>
            <a:r>
              <a:rPr lang="ru-RU" sz="4400" dirty="0" smtClean="0">
                <a:solidFill>
                  <a:srgbClr val="C00000"/>
                </a:solidFill>
              </a:rPr>
              <a:t>Ястреб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i="1" dirty="0" smtClean="0"/>
              <a:t>Создание высокоточных групп пациентов, выявление </a:t>
            </a:r>
            <a:r>
              <a:rPr lang="ru-RU" sz="2400" i="1" dirty="0" err="1" smtClean="0"/>
              <a:t>недиагностированных</a:t>
            </a:r>
            <a:r>
              <a:rPr lang="ru-RU" sz="2400" i="1" dirty="0" smtClean="0"/>
              <a:t> пациентов и оценка прогрессирования заболевания.</a:t>
            </a:r>
            <a:endParaRPr lang="ru-RU" sz="2400" dirty="0"/>
          </a:p>
        </p:txBody>
      </p:sp>
      <p:pic>
        <p:nvPicPr>
          <p:cNvPr id="4098" name="Picture 2" descr="C:\Users\Acer\Desktop\haw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171688"/>
            <a:ext cx="7786742" cy="3686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3. Тукан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Точная аннотации </a:t>
            </a:r>
            <a:r>
              <a:rPr lang="ru-RU" i="1" dirty="0" smtClean="0"/>
              <a:t>на рану, которая легко интегрируется в клинический рабочий процесс.</a:t>
            </a:r>
            <a:endParaRPr lang="ru-RU" dirty="0"/>
          </a:p>
        </p:txBody>
      </p:sp>
      <p:pic>
        <p:nvPicPr>
          <p:cNvPr id="5122" name="Picture 2" descr="C:\Users\Acer\Desktop\wound_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143248"/>
            <a:ext cx="7786742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4. </a:t>
            </a:r>
            <a:r>
              <a:rPr lang="ru-RU" sz="4400" dirty="0" smtClean="0">
                <a:solidFill>
                  <a:srgbClr val="C00000"/>
                </a:solidFill>
              </a:rPr>
              <a:t>Воробей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i="1" dirty="0" smtClean="0"/>
              <a:t>Автоматизирует </a:t>
            </a:r>
            <a:r>
              <a:rPr lang="ru-RU" sz="2400" i="1" dirty="0" smtClean="0"/>
              <a:t>документооборот в клинической документации, чтобы уменьшить утомляемость врачей и улучшить качество данных.</a:t>
            </a:r>
            <a:endParaRPr lang="ru-RU" sz="2400" dirty="0"/>
          </a:p>
        </p:txBody>
      </p:sp>
      <p:pic>
        <p:nvPicPr>
          <p:cNvPr id="6146" name="Picture 2" descr="C:\Users\Acer\Desktop\sparro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28934"/>
            <a:ext cx="7929618" cy="3643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066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Спасибо за внимание!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32888"/>
            <a:ext cx="7858180" cy="161049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Зайцева Анастасия Андреевна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https://vk.com/catmilk_tyan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270</TotalTime>
  <Words>172</Words>
  <Application>Microsoft Office PowerPoint</Application>
  <PresentationFormat>Экран (4:3)</PresentationFormat>
  <Paragraphs>18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</vt:lpstr>
      <vt:lpstr>Слайд 2</vt:lpstr>
      <vt:lpstr>Основная технология - фламинго</vt:lpstr>
      <vt:lpstr>1. Сокол</vt:lpstr>
      <vt:lpstr>2. Ястреб  </vt:lpstr>
      <vt:lpstr>3. Тукан </vt:lpstr>
      <vt:lpstr>4. Воробей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29</cp:revision>
  <dcterms:created xsi:type="dcterms:W3CDTF">2019-10-13T06:31:39Z</dcterms:created>
  <dcterms:modified xsi:type="dcterms:W3CDTF">2019-12-01T17:14:41Z</dcterms:modified>
</cp:coreProperties>
</file>