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8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3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59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67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168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63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860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4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2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56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89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5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9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2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0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94A8-95D9-45D5-BE40-2DA735992BBD}" type="datetimeFigureOut">
              <a:rPr lang="ru-RU" smtClean="0"/>
              <a:t>19.06.2022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CBCF78-E1DD-4E76-BAFC-484B61DB6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9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1%80%D1%83%D0%B4%D0%BD%D0%B0%D1%8F_%D0%BA%D0%BB%D0%B5%D1%82%D0%BA%D0%B0" TargetMode="External"/><Relationship Id="rId2" Type="http://schemas.openxmlformats.org/officeDocument/2006/relationships/hyperlink" Target="https://ru.wikipedia.org/wiki/%D0%A0%D0%B5%D0%BD%D1%82%D0%B3%D0%B5%D0%BD%D0%BE%D0%B3%D1%80%D0%B0%D1%84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ru.wikipedia.org/wiki/%D0%93%D1%80%D1%83%D0%B4%D0%BD%D0%B0%D1%8F_%D0%BF%D0%BE%D0%BB%D0%BE%D1%81%D1%82%D1%8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4025734" cy="2351313"/>
          </a:xfrm>
        </p:spPr>
        <p:txBody>
          <a:bodyPr>
            <a:normAutofit/>
          </a:bodyPr>
          <a:lstStyle/>
          <a:p>
            <a:r>
              <a:rPr lang="ru-RU" sz="1200" b="1" dirty="0" err="1"/>
              <a:t>Рентгеногра́фия</a:t>
            </a:r>
            <a:r>
              <a:rPr lang="ru-RU" sz="1200" b="1" dirty="0"/>
              <a:t> органов грудной клетки</a:t>
            </a:r>
            <a:r>
              <a:rPr lang="ru-RU" sz="1200" dirty="0"/>
              <a:t> — классическое проекционное </a:t>
            </a:r>
            <a:r>
              <a:rPr lang="ru-RU" sz="1200" dirty="0">
                <a:hlinkClick r:id="rId2" tooltip="Рентгенография"/>
              </a:rPr>
              <a:t>рентгенографическое</a:t>
            </a:r>
            <a:r>
              <a:rPr lang="ru-RU" sz="1200" dirty="0"/>
              <a:t> исследование </a:t>
            </a:r>
            <a:r>
              <a:rPr lang="ru-RU" sz="1200" dirty="0">
                <a:hlinkClick r:id="rId3" tooltip="Грудная клетка"/>
              </a:rPr>
              <a:t>грудной клетки</a:t>
            </a:r>
            <a:r>
              <a:rPr lang="ru-RU" sz="1200" dirty="0"/>
              <a:t>, применяемое для диагностики патологических изменений грудной клетки, органов </a:t>
            </a:r>
            <a:r>
              <a:rPr lang="ru-RU" sz="1200" dirty="0">
                <a:hlinkClick r:id="rId4" tooltip="Грудная полость"/>
              </a:rPr>
              <a:t>грудной полости</a:t>
            </a:r>
            <a:r>
              <a:rPr lang="ru-RU" sz="1200" dirty="0"/>
              <a:t> и близлежащих анатомических структур. Рентгенография грудной клетки является одним из наиболее распространённых рентгенографических исследований.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1448" y="1"/>
            <a:ext cx="3348843" cy="2351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пациента в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рентгенологическим методам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грудной клетки </a:t>
            </a:r>
            <a:endParaRPr lang="ru-RU" sz="2400" dirty="0"/>
          </a:p>
        </p:txBody>
      </p:sp>
      <p:pic>
        <p:nvPicPr>
          <p:cNvPr id="1026" name="Picture 2" descr="https://ivkult.ru/800/600/https/cheb-gb1.med.cap.ru/UserFiles/cheb-gb1/Photo/2019_02/13/7312758d-a056-453e-a7ad-b4777cf49da6/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67" y="2592779"/>
            <a:ext cx="3954483" cy="387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38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1"/>
            <a:ext cx="2968392" cy="316674"/>
          </a:xfrm>
        </p:spPr>
        <p:txBody>
          <a:bodyPr>
            <a:noAutofit/>
          </a:bodyPr>
          <a:lstStyle/>
          <a:p>
            <a:r>
              <a:rPr lang="ru-RU" sz="1200" b="1" i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обследованию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139" y="926275"/>
            <a:ext cx="3336967" cy="4714503"/>
          </a:xfrm>
        </p:spPr>
        <p:txBody>
          <a:bodyPr>
            <a:noAutofit/>
          </a:bodyPr>
          <a:lstStyle/>
          <a:p>
            <a:r>
              <a:rPr lang="ru-RU" sz="1200" dirty="0"/>
              <a:t>Обзорная рентгенография органов грудной клетки позволяет диагностировать патологические изменения скелета, легочной ткани, состояние плевральной полости, оценить размеры и форму тени сердца и прилегающих сосудов. Готовиться к этому исследованию не нужно;  Бронхоскопия и бронхография позволяют получать рентген-снимки трахеи и бронхов после введения контраста. Нужны для изучения отделов легких, недоступных эндоскопии, при диагностике различных бронхолегочных заболеваний и/или планировании хирургического вмешательства. В качестве подготовки, при наличии мокроты, легкие должны быть очищены от нее, например, при помощи отхаркивающих средств, назначаемых врачом заранее перед исследованием. В день исследования запрещено есть и пить.</a:t>
            </a:r>
          </a:p>
        </p:txBody>
      </p:sp>
      <p:pic>
        <p:nvPicPr>
          <p:cNvPr id="2050" name="Picture 2" descr="https://researchrus.ru/wp-content/uploads/rentgen-grudnoj-kletki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256" y="1603169"/>
            <a:ext cx="5006153" cy="378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4261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122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Аспект</vt:lpstr>
      <vt:lpstr>Рентгеногра́фия органов грудной клетки — классическое проекционное рентгенографическое исследование грудной клетки, применяемое для диагностики патологических изменений грудной клетки, органов грудной полости и близлежащих анатомических структур. Рентгенография грудной клетки является одним из наиболее распространённых рентгенографических исследований.</vt:lpstr>
      <vt:lpstr>Подготовка к обследованию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Рентгеногра́фия органов грудной клетки — классическое проекционное рентгенографическое исследование грудной клетки, применяемое для диагностики патологических изменений грудной клетки, органов грудной полости и близлежащих анатомических структур. Рентгенография грудной клетки является одним из наиболее распространённых рентгенографических исследований.</dc:title>
  <dc:creator>Nurik</dc:creator>
  <cp:lastModifiedBy>Nurik</cp:lastModifiedBy>
  <cp:revision>1</cp:revision>
  <dcterms:created xsi:type="dcterms:W3CDTF">2022-06-19T09:49:06Z</dcterms:created>
  <dcterms:modified xsi:type="dcterms:W3CDTF">2022-06-19T09:57:46Z</dcterms:modified>
</cp:coreProperties>
</file>