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92" r:id="rId22"/>
    <p:sldId id="275" r:id="rId23"/>
    <p:sldId id="276" r:id="rId24"/>
    <p:sldId id="290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54437-17C7-442C-A19D-488938010D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F4131-32A1-4DBF-AEAE-3C3DCAF8EC8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наружный генитальный эндометриоз и/или внутренний эндометриоз матки (аденомиоз)</a:t>
          </a:r>
          <a:endParaRPr lang="ru-RU" sz="1600" b="1" dirty="0">
            <a:solidFill>
              <a:schemeClr val="bg1"/>
            </a:solidFill>
            <a:effectLst/>
          </a:endParaRPr>
        </a:p>
      </dgm:t>
    </dgm:pt>
    <dgm:pt modelId="{4BB6FA03-A63D-4616-BA4A-DA95A7E1AE25}" type="parTrans" cxnId="{78FD2777-6110-47C0-92E4-F970A1B14956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6A9C581E-8C4F-4D59-A3DC-1648A0669452}" type="sibTrans" cxnId="{78FD2777-6110-47C0-92E4-F970A1B14956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B3D67C9A-FCC4-44F6-BB0E-91EBAAF21F2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хронический сальпингит/</a:t>
          </a:r>
        </a:p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сальпингоофорит</a:t>
          </a:r>
          <a:endParaRPr lang="ru-RU" sz="1600" b="1" dirty="0">
            <a:solidFill>
              <a:schemeClr val="bg1"/>
            </a:solidFill>
            <a:effectLst/>
          </a:endParaRPr>
        </a:p>
      </dgm:t>
    </dgm:pt>
    <dgm:pt modelId="{50187CAD-2B35-4CEA-85E4-31DF7D87AD47}" type="parTrans" cxnId="{6E1AB707-61D0-4DD5-BD82-A3CDC5887BC9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B71BA265-C5C0-4C35-9171-6019606FB3C2}" type="sibTrans" cxnId="{6E1AB707-61D0-4DD5-BD82-A3CDC5887BC9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C8E214EE-C16E-41B6-BAAE-5430D82CD0F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хроническая воспалительная болезнь матки</a:t>
          </a:r>
        </a:p>
      </dgm:t>
    </dgm:pt>
    <dgm:pt modelId="{38199959-BCE5-40BB-9859-D01F9EC44BC6}" type="parTrans" cxnId="{F8C8AF02-A367-4633-95D9-312F39D11A22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CCA106A8-0A49-4083-8F7A-E6DA31B714EB}" type="sibTrans" cxnId="{F8C8AF02-A367-4633-95D9-312F39D11A22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6A40563E-BEFD-4358-981F-7E9FE75C45EF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опухоль или опухолевидное образование придатков матки</a:t>
          </a:r>
        </a:p>
      </dgm:t>
    </dgm:pt>
    <dgm:pt modelId="{F0DE6848-6F57-4DA4-A5C6-82330EA09000}" type="parTrans" cxnId="{AA9678EB-53F2-48A5-AA6D-C1A2BD1B91AD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AF035007-3332-4463-B557-B79D355FC51B}" type="sibTrans" cxnId="{AA9678EB-53F2-48A5-AA6D-C1A2BD1B91AD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9508F62C-1AC0-42DC-B874-FEA82045EC1B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тазовые </a:t>
          </a:r>
          <a:r>
            <a:rPr lang="ru-RU" sz="16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перитонеальные</a:t>
          </a:r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спайки</a:t>
          </a:r>
        </a:p>
      </dgm:t>
    </dgm:pt>
    <dgm:pt modelId="{9F64CB14-C16F-43B9-8874-1FE8F1C34539}" type="parTrans" cxnId="{1DF9D8D4-DCED-48DA-AD07-B9D6627BA4C3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A5EECCC0-6B03-4382-9E97-684699536C87}" type="sibTrans" cxnId="{1DF9D8D4-DCED-48DA-AD07-B9D6627BA4C3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0C925F3B-1330-4C4C-B092-A2B38DCFB60B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стеноз шейки матки</a:t>
          </a:r>
        </a:p>
      </dgm:t>
    </dgm:pt>
    <dgm:pt modelId="{7C650173-8168-444A-BF97-AEF03BF3C4E3}" type="parTrans" cxnId="{8A1A51B8-96D3-4B58-B4F2-EC3C94A23B0E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6FFB196E-C2BB-4FAF-AC52-D5F6E1B164F4}" type="sibTrans" cxnId="{8A1A51B8-96D3-4B58-B4F2-EC3C94A23B0E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22D9CB99-FA97-4222-8D10-CA230C207972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внутриматочные заболевания (полип, очаговая гиперплазия эндометрия, миома матки, </a:t>
          </a:r>
          <a:r>
            <a:rPr lang="ru-RU" sz="16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синехии</a:t>
          </a:r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8119B13-9F2A-430D-A59F-2A29BAD22DA9}" type="parTrans" cxnId="{C1CB31C1-4629-4593-9B7C-06C1FB38E4CC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13E157AF-D76C-479E-8224-1520B9BBEF08}" type="sibTrans" cxnId="{C1CB31C1-4629-4593-9B7C-06C1FB38E4CC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378118A4-25D1-4468-AE24-DFE848CB7995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сосудистые мальформации матки и брыжейки яичников</a:t>
          </a:r>
          <a:endParaRPr lang="ru-RU" sz="1600" b="1" dirty="0">
            <a:solidFill>
              <a:schemeClr val="bg1"/>
            </a:solidFill>
            <a:effectLst/>
          </a:endParaRPr>
        </a:p>
      </dgm:t>
    </dgm:pt>
    <dgm:pt modelId="{9BC35176-6F70-4021-8EDB-F8B749D9CB5D}" type="parTrans" cxnId="{B78A429E-9FBF-41E8-82C5-9B7EE5E7D488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97476B93-A916-4C39-8A2C-6D2361DF328D}" type="sibTrans" cxnId="{B78A429E-9FBF-41E8-82C5-9B7EE5E7D488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AA47A35E-808B-4C92-9941-9B989D6EFCBC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миома матки</a:t>
          </a:r>
          <a:endParaRPr lang="ru-RU" sz="1600" b="1" dirty="0">
            <a:solidFill>
              <a:schemeClr val="bg1"/>
            </a:solidFill>
            <a:effectLst/>
          </a:endParaRPr>
        </a:p>
      </dgm:t>
    </dgm:pt>
    <dgm:pt modelId="{57C2C83D-FDE7-4A15-B532-65E6A8A99283}" type="sibTrans" cxnId="{83E48D07-F040-482D-8A64-1E750BA8E297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CF77FC68-0D76-40CE-8A69-2AF8757CCC1E}" type="parTrans" cxnId="{83E48D07-F040-482D-8A64-1E750BA8E297}">
      <dgm:prSet/>
      <dgm:spPr/>
      <dgm:t>
        <a:bodyPr/>
        <a:lstStyle/>
        <a:p>
          <a:endParaRPr lang="ru-RU" sz="3600" b="1">
            <a:solidFill>
              <a:schemeClr val="bg1"/>
            </a:solidFill>
            <a:effectLst/>
          </a:endParaRPr>
        </a:p>
      </dgm:t>
    </dgm:pt>
    <dgm:pt modelId="{0CCDBF6E-D3E6-4DA3-97B0-520D59D56371}" type="pres">
      <dgm:prSet presAssocID="{07354437-17C7-442C-A19D-488938010D95}" presName="diagram" presStyleCnt="0">
        <dgm:presLayoutVars>
          <dgm:dir/>
          <dgm:resizeHandles val="exact"/>
        </dgm:presLayoutVars>
      </dgm:prSet>
      <dgm:spPr/>
    </dgm:pt>
    <dgm:pt modelId="{623D8B2C-B3B0-4F33-93BB-DAD3952200E8}" type="pres">
      <dgm:prSet presAssocID="{179F4131-32A1-4DBF-AEAE-3C3DCAF8EC84}" presName="node" presStyleLbl="node1" presStyleIdx="0" presStyleCnt="9">
        <dgm:presLayoutVars>
          <dgm:bulletEnabled val="1"/>
        </dgm:presLayoutVars>
      </dgm:prSet>
      <dgm:spPr/>
    </dgm:pt>
    <dgm:pt modelId="{D7D188A8-B766-4194-A50D-5F182563A3C6}" type="pres">
      <dgm:prSet presAssocID="{6A9C581E-8C4F-4D59-A3DC-1648A0669452}" presName="sibTrans" presStyleCnt="0"/>
      <dgm:spPr/>
    </dgm:pt>
    <dgm:pt modelId="{4117DBF7-F235-441C-AFD6-06C3EAAD40D4}" type="pres">
      <dgm:prSet presAssocID="{B3D67C9A-FCC4-44F6-BB0E-91EBAAF21F20}" presName="node" presStyleLbl="node1" presStyleIdx="1" presStyleCnt="9">
        <dgm:presLayoutVars>
          <dgm:bulletEnabled val="1"/>
        </dgm:presLayoutVars>
      </dgm:prSet>
      <dgm:spPr/>
    </dgm:pt>
    <dgm:pt modelId="{653FCC68-93B5-47F8-AFCD-3B86955F406A}" type="pres">
      <dgm:prSet presAssocID="{B71BA265-C5C0-4C35-9171-6019606FB3C2}" presName="sibTrans" presStyleCnt="0"/>
      <dgm:spPr/>
    </dgm:pt>
    <dgm:pt modelId="{568EFD9D-21EC-4FCC-8EE5-BA7B0F5A7423}" type="pres">
      <dgm:prSet presAssocID="{C8E214EE-C16E-41B6-BAAE-5430D82CD0FF}" presName="node" presStyleLbl="node1" presStyleIdx="2" presStyleCnt="9">
        <dgm:presLayoutVars>
          <dgm:bulletEnabled val="1"/>
        </dgm:presLayoutVars>
      </dgm:prSet>
      <dgm:spPr/>
    </dgm:pt>
    <dgm:pt modelId="{FB6E52E2-F9F9-47FE-8A7F-D87A58D0A780}" type="pres">
      <dgm:prSet presAssocID="{CCA106A8-0A49-4083-8F7A-E6DA31B714EB}" presName="sibTrans" presStyleCnt="0"/>
      <dgm:spPr/>
    </dgm:pt>
    <dgm:pt modelId="{2A2EA29E-F6B4-434C-9097-E24DEB98F89F}" type="pres">
      <dgm:prSet presAssocID="{AA47A35E-808B-4C92-9941-9B989D6EFCBC}" presName="node" presStyleLbl="node1" presStyleIdx="3" presStyleCnt="9">
        <dgm:presLayoutVars>
          <dgm:bulletEnabled val="1"/>
        </dgm:presLayoutVars>
      </dgm:prSet>
      <dgm:spPr/>
    </dgm:pt>
    <dgm:pt modelId="{AE82BC14-EA15-4DE5-A320-81764D591547}" type="pres">
      <dgm:prSet presAssocID="{57C2C83D-FDE7-4A15-B532-65E6A8A99283}" presName="sibTrans" presStyleCnt="0"/>
      <dgm:spPr/>
    </dgm:pt>
    <dgm:pt modelId="{C18E2CB6-CFA6-4D1E-A43C-1EB4C455F20D}" type="pres">
      <dgm:prSet presAssocID="{6A40563E-BEFD-4358-981F-7E9FE75C45EF}" presName="node" presStyleLbl="node1" presStyleIdx="4" presStyleCnt="9">
        <dgm:presLayoutVars>
          <dgm:bulletEnabled val="1"/>
        </dgm:presLayoutVars>
      </dgm:prSet>
      <dgm:spPr/>
    </dgm:pt>
    <dgm:pt modelId="{07719DA9-060C-4C20-871B-7C3BEE48F488}" type="pres">
      <dgm:prSet presAssocID="{AF035007-3332-4463-B557-B79D355FC51B}" presName="sibTrans" presStyleCnt="0"/>
      <dgm:spPr/>
    </dgm:pt>
    <dgm:pt modelId="{71240DCF-4EF7-4E48-B764-6642327EF329}" type="pres">
      <dgm:prSet presAssocID="{9508F62C-1AC0-42DC-B874-FEA82045EC1B}" presName="node" presStyleLbl="node1" presStyleIdx="5" presStyleCnt="9">
        <dgm:presLayoutVars>
          <dgm:bulletEnabled val="1"/>
        </dgm:presLayoutVars>
      </dgm:prSet>
      <dgm:spPr/>
    </dgm:pt>
    <dgm:pt modelId="{048EC569-CCDA-4C12-8A51-6B2F9DBB269E}" type="pres">
      <dgm:prSet presAssocID="{A5EECCC0-6B03-4382-9E97-684699536C87}" presName="sibTrans" presStyleCnt="0"/>
      <dgm:spPr/>
    </dgm:pt>
    <dgm:pt modelId="{7551FB94-C4E3-4F05-9DE2-A7CEDDF4EAA9}" type="pres">
      <dgm:prSet presAssocID="{0C925F3B-1330-4C4C-B092-A2B38DCFB60B}" presName="node" presStyleLbl="node1" presStyleIdx="6" presStyleCnt="9">
        <dgm:presLayoutVars>
          <dgm:bulletEnabled val="1"/>
        </dgm:presLayoutVars>
      </dgm:prSet>
      <dgm:spPr/>
    </dgm:pt>
    <dgm:pt modelId="{BF78B887-04FE-4587-B5B0-83FC5C30EE74}" type="pres">
      <dgm:prSet presAssocID="{6FFB196E-C2BB-4FAF-AC52-D5F6E1B164F4}" presName="sibTrans" presStyleCnt="0"/>
      <dgm:spPr/>
    </dgm:pt>
    <dgm:pt modelId="{6F78A720-8CA9-4448-8670-BC600B04C9B1}" type="pres">
      <dgm:prSet presAssocID="{22D9CB99-FA97-4222-8D10-CA230C207972}" presName="node" presStyleLbl="node1" presStyleIdx="7" presStyleCnt="9">
        <dgm:presLayoutVars>
          <dgm:bulletEnabled val="1"/>
        </dgm:presLayoutVars>
      </dgm:prSet>
      <dgm:spPr/>
    </dgm:pt>
    <dgm:pt modelId="{A7A2CB36-E2AF-4D1A-93E9-89D9BCC9BFF1}" type="pres">
      <dgm:prSet presAssocID="{13E157AF-D76C-479E-8224-1520B9BBEF08}" presName="sibTrans" presStyleCnt="0"/>
      <dgm:spPr/>
    </dgm:pt>
    <dgm:pt modelId="{BBC9C7F5-3D56-43D6-81B8-E328B39B787D}" type="pres">
      <dgm:prSet presAssocID="{378118A4-25D1-4468-AE24-DFE848CB7995}" presName="node" presStyleLbl="node1" presStyleIdx="8" presStyleCnt="9">
        <dgm:presLayoutVars>
          <dgm:bulletEnabled val="1"/>
        </dgm:presLayoutVars>
      </dgm:prSet>
      <dgm:spPr/>
    </dgm:pt>
  </dgm:ptLst>
  <dgm:cxnLst>
    <dgm:cxn modelId="{F8C8AF02-A367-4633-95D9-312F39D11A22}" srcId="{07354437-17C7-442C-A19D-488938010D95}" destId="{C8E214EE-C16E-41B6-BAAE-5430D82CD0FF}" srcOrd="2" destOrd="0" parTransId="{38199959-BCE5-40BB-9859-D01F9EC44BC6}" sibTransId="{CCA106A8-0A49-4083-8F7A-E6DA31B714EB}"/>
    <dgm:cxn modelId="{093ABD02-AEBD-4C5C-9E66-F2F10F8F8103}" type="presOf" srcId="{AA47A35E-808B-4C92-9941-9B989D6EFCBC}" destId="{2A2EA29E-F6B4-434C-9097-E24DEB98F89F}" srcOrd="0" destOrd="0" presId="urn:microsoft.com/office/officeart/2005/8/layout/default"/>
    <dgm:cxn modelId="{83E48D07-F040-482D-8A64-1E750BA8E297}" srcId="{07354437-17C7-442C-A19D-488938010D95}" destId="{AA47A35E-808B-4C92-9941-9B989D6EFCBC}" srcOrd="3" destOrd="0" parTransId="{CF77FC68-0D76-40CE-8A69-2AF8757CCC1E}" sibTransId="{57C2C83D-FDE7-4A15-B532-65E6A8A99283}"/>
    <dgm:cxn modelId="{6E1AB707-61D0-4DD5-BD82-A3CDC5887BC9}" srcId="{07354437-17C7-442C-A19D-488938010D95}" destId="{B3D67C9A-FCC4-44F6-BB0E-91EBAAF21F20}" srcOrd="1" destOrd="0" parTransId="{50187CAD-2B35-4CEA-85E4-31DF7D87AD47}" sibTransId="{B71BA265-C5C0-4C35-9171-6019606FB3C2}"/>
    <dgm:cxn modelId="{366E3122-45AE-4DAC-A74C-80BEAD098E89}" type="presOf" srcId="{9508F62C-1AC0-42DC-B874-FEA82045EC1B}" destId="{71240DCF-4EF7-4E48-B764-6642327EF329}" srcOrd="0" destOrd="0" presId="urn:microsoft.com/office/officeart/2005/8/layout/default"/>
    <dgm:cxn modelId="{42F8E128-C67B-476C-B19A-4CF89B0892D3}" type="presOf" srcId="{B3D67C9A-FCC4-44F6-BB0E-91EBAAF21F20}" destId="{4117DBF7-F235-441C-AFD6-06C3EAAD40D4}" srcOrd="0" destOrd="0" presId="urn:microsoft.com/office/officeart/2005/8/layout/default"/>
    <dgm:cxn modelId="{C7E4F15B-A368-4F27-BA8E-7D5B1DF81988}" type="presOf" srcId="{C8E214EE-C16E-41B6-BAAE-5430D82CD0FF}" destId="{568EFD9D-21EC-4FCC-8EE5-BA7B0F5A7423}" srcOrd="0" destOrd="0" presId="urn:microsoft.com/office/officeart/2005/8/layout/default"/>
    <dgm:cxn modelId="{2A457A75-D4CA-4ABE-B078-79F8FE28D65B}" type="presOf" srcId="{378118A4-25D1-4468-AE24-DFE848CB7995}" destId="{BBC9C7F5-3D56-43D6-81B8-E328B39B787D}" srcOrd="0" destOrd="0" presId="urn:microsoft.com/office/officeart/2005/8/layout/default"/>
    <dgm:cxn modelId="{78FD2777-6110-47C0-92E4-F970A1B14956}" srcId="{07354437-17C7-442C-A19D-488938010D95}" destId="{179F4131-32A1-4DBF-AEAE-3C3DCAF8EC84}" srcOrd="0" destOrd="0" parTransId="{4BB6FA03-A63D-4616-BA4A-DA95A7E1AE25}" sibTransId="{6A9C581E-8C4F-4D59-A3DC-1648A0669452}"/>
    <dgm:cxn modelId="{B78A429E-9FBF-41E8-82C5-9B7EE5E7D488}" srcId="{07354437-17C7-442C-A19D-488938010D95}" destId="{378118A4-25D1-4468-AE24-DFE848CB7995}" srcOrd="8" destOrd="0" parTransId="{9BC35176-6F70-4021-8EDB-F8B749D9CB5D}" sibTransId="{97476B93-A916-4C39-8A2C-6D2361DF328D}"/>
    <dgm:cxn modelId="{AD6F99A0-56A7-4A92-9861-C1D5C026307B}" type="presOf" srcId="{07354437-17C7-442C-A19D-488938010D95}" destId="{0CCDBF6E-D3E6-4DA3-97B0-520D59D56371}" srcOrd="0" destOrd="0" presId="urn:microsoft.com/office/officeart/2005/8/layout/default"/>
    <dgm:cxn modelId="{9EA7A8B2-BCFF-422F-A148-847A4FFAD658}" type="presOf" srcId="{22D9CB99-FA97-4222-8D10-CA230C207972}" destId="{6F78A720-8CA9-4448-8670-BC600B04C9B1}" srcOrd="0" destOrd="0" presId="urn:microsoft.com/office/officeart/2005/8/layout/default"/>
    <dgm:cxn modelId="{8A1A51B8-96D3-4B58-B4F2-EC3C94A23B0E}" srcId="{07354437-17C7-442C-A19D-488938010D95}" destId="{0C925F3B-1330-4C4C-B092-A2B38DCFB60B}" srcOrd="6" destOrd="0" parTransId="{7C650173-8168-444A-BF97-AEF03BF3C4E3}" sibTransId="{6FFB196E-C2BB-4FAF-AC52-D5F6E1B164F4}"/>
    <dgm:cxn modelId="{C1CB31C1-4629-4593-9B7C-06C1FB38E4CC}" srcId="{07354437-17C7-442C-A19D-488938010D95}" destId="{22D9CB99-FA97-4222-8D10-CA230C207972}" srcOrd="7" destOrd="0" parTransId="{28119B13-9F2A-430D-A59F-2A29BAD22DA9}" sibTransId="{13E157AF-D76C-479E-8224-1520B9BBEF08}"/>
    <dgm:cxn modelId="{83A8DBC6-42FC-4866-98DD-3F8FCD77DB03}" type="presOf" srcId="{6A40563E-BEFD-4358-981F-7E9FE75C45EF}" destId="{C18E2CB6-CFA6-4D1E-A43C-1EB4C455F20D}" srcOrd="0" destOrd="0" presId="urn:microsoft.com/office/officeart/2005/8/layout/default"/>
    <dgm:cxn modelId="{1DF9D8D4-DCED-48DA-AD07-B9D6627BA4C3}" srcId="{07354437-17C7-442C-A19D-488938010D95}" destId="{9508F62C-1AC0-42DC-B874-FEA82045EC1B}" srcOrd="5" destOrd="0" parTransId="{9F64CB14-C16F-43B9-8874-1FE8F1C34539}" sibTransId="{A5EECCC0-6B03-4382-9E97-684699536C87}"/>
    <dgm:cxn modelId="{AA9678EB-53F2-48A5-AA6D-C1A2BD1B91AD}" srcId="{07354437-17C7-442C-A19D-488938010D95}" destId="{6A40563E-BEFD-4358-981F-7E9FE75C45EF}" srcOrd="4" destOrd="0" parTransId="{F0DE6848-6F57-4DA4-A5C6-82330EA09000}" sibTransId="{AF035007-3332-4463-B557-B79D355FC51B}"/>
    <dgm:cxn modelId="{6A5BE9F7-E14E-40BF-9D71-3EF86633D43B}" type="presOf" srcId="{179F4131-32A1-4DBF-AEAE-3C3DCAF8EC84}" destId="{623D8B2C-B3B0-4F33-93BB-DAD3952200E8}" srcOrd="0" destOrd="0" presId="urn:microsoft.com/office/officeart/2005/8/layout/default"/>
    <dgm:cxn modelId="{2416B3F8-2C7B-4B5C-AB5A-49F645399D95}" type="presOf" srcId="{0C925F3B-1330-4C4C-B092-A2B38DCFB60B}" destId="{7551FB94-C4E3-4F05-9DE2-A7CEDDF4EAA9}" srcOrd="0" destOrd="0" presId="urn:microsoft.com/office/officeart/2005/8/layout/default"/>
    <dgm:cxn modelId="{16D7C860-6C1E-43FC-8AB1-D46E36292A03}" type="presParOf" srcId="{0CCDBF6E-D3E6-4DA3-97B0-520D59D56371}" destId="{623D8B2C-B3B0-4F33-93BB-DAD3952200E8}" srcOrd="0" destOrd="0" presId="urn:microsoft.com/office/officeart/2005/8/layout/default"/>
    <dgm:cxn modelId="{6DF8E3DA-DD91-48D8-8820-B8159C05B2ED}" type="presParOf" srcId="{0CCDBF6E-D3E6-4DA3-97B0-520D59D56371}" destId="{D7D188A8-B766-4194-A50D-5F182563A3C6}" srcOrd="1" destOrd="0" presId="urn:microsoft.com/office/officeart/2005/8/layout/default"/>
    <dgm:cxn modelId="{73134ABA-4D71-44C4-BD40-AB6DC3554CFE}" type="presParOf" srcId="{0CCDBF6E-D3E6-4DA3-97B0-520D59D56371}" destId="{4117DBF7-F235-441C-AFD6-06C3EAAD40D4}" srcOrd="2" destOrd="0" presId="urn:microsoft.com/office/officeart/2005/8/layout/default"/>
    <dgm:cxn modelId="{0753B3B3-628E-4B35-AC7C-F10524A57503}" type="presParOf" srcId="{0CCDBF6E-D3E6-4DA3-97B0-520D59D56371}" destId="{653FCC68-93B5-47F8-AFCD-3B86955F406A}" srcOrd="3" destOrd="0" presId="urn:microsoft.com/office/officeart/2005/8/layout/default"/>
    <dgm:cxn modelId="{58D727EF-E810-40F5-AC1C-6B9192B8BCD7}" type="presParOf" srcId="{0CCDBF6E-D3E6-4DA3-97B0-520D59D56371}" destId="{568EFD9D-21EC-4FCC-8EE5-BA7B0F5A7423}" srcOrd="4" destOrd="0" presId="urn:microsoft.com/office/officeart/2005/8/layout/default"/>
    <dgm:cxn modelId="{C8828A75-D83F-401F-AAA3-5F46CDC124DB}" type="presParOf" srcId="{0CCDBF6E-D3E6-4DA3-97B0-520D59D56371}" destId="{FB6E52E2-F9F9-47FE-8A7F-D87A58D0A780}" srcOrd="5" destOrd="0" presId="urn:microsoft.com/office/officeart/2005/8/layout/default"/>
    <dgm:cxn modelId="{9AF871A6-E7E4-4248-9E20-F537F61B189D}" type="presParOf" srcId="{0CCDBF6E-D3E6-4DA3-97B0-520D59D56371}" destId="{2A2EA29E-F6B4-434C-9097-E24DEB98F89F}" srcOrd="6" destOrd="0" presId="urn:microsoft.com/office/officeart/2005/8/layout/default"/>
    <dgm:cxn modelId="{DD802855-B537-4EE7-9FA7-961F52106AF8}" type="presParOf" srcId="{0CCDBF6E-D3E6-4DA3-97B0-520D59D56371}" destId="{AE82BC14-EA15-4DE5-A320-81764D591547}" srcOrd="7" destOrd="0" presId="urn:microsoft.com/office/officeart/2005/8/layout/default"/>
    <dgm:cxn modelId="{35FDC461-23B4-4198-8E96-CA7D72910CCD}" type="presParOf" srcId="{0CCDBF6E-D3E6-4DA3-97B0-520D59D56371}" destId="{C18E2CB6-CFA6-4D1E-A43C-1EB4C455F20D}" srcOrd="8" destOrd="0" presId="urn:microsoft.com/office/officeart/2005/8/layout/default"/>
    <dgm:cxn modelId="{31880C86-9C56-4EC7-8B26-E06FD0CCDF03}" type="presParOf" srcId="{0CCDBF6E-D3E6-4DA3-97B0-520D59D56371}" destId="{07719DA9-060C-4C20-871B-7C3BEE48F488}" srcOrd="9" destOrd="0" presId="urn:microsoft.com/office/officeart/2005/8/layout/default"/>
    <dgm:cxn modelId="{D9C59394-BC55-40A7-BAFA-0A9710CD75BC}" type="presParOf" srcId="{0CCDBF6E-D3E6-4DA3-97B0-520D59D56371}" destId="{71240DCF-4EF7-4E48-B764-6642327EF329}" srcOrd="10" destOrd="0" presId="urn:microsoft.com/office/officeart/2005/8/layout/default"/>
    <dgm:cxn modelId="{920C00EA-D3F6-4C70-A67E-A983FB396B29}" type="presParOf" srcId="{0CCDBF6E-D3E6-4DA3-97B0-520D59D56371}" destId="{048EC569-CCDA-4C12-8A51-6B2F9DBB269E}" srcOrd="11" destOrd="0" presId="urn:microsoft.com/office/officeart/2005/8/layout/default"/>
    <dgm:cxn modelId="{B0CC98AC-9AA0-4A75-855E-3A74C2A40882}" type="presParOf" srcId="{0CCDBF6E-D3E6-4DA3-97B0-520D59D56371}" destId="{7551FB94-C4E3-4F05-9DE2-A7CEDDF4EAA9}" srcOrd="12" destOrd="0" presId="urn:microsoft.com/office/officeart/2005/8/layout/default"/>
    <dgm:cxn modelId="{3D2BDEDC-DD42-4230-915A-A9AEC8F56E94}" type="presParOf" srcId="{0CCDBF6E-D3E6-4DA3-97B0-520D59D56371}" destId="{BF78B887-04FE-4587-B5B0-83FC5C30EE74}" srcOrd="13" destOrd="0" presId="urn:microsoft.com/office/officeart/2005/8/layout/default"/>
    <dgm:cxn modelId="{37EDCEB4-BCBE-48A7-B599-80F5F85CF6B5}" type="presParOf" srcId="{0CCDBF6E-D3E6-4DA3-97B0-520D59D56371}" destId="{6F78A720-8CA9-4448-8670-BC600B04C9B1}" srcOrd="14" destOrd="0" presId="urn:microsoft.com/office/officeart/2005/8/layout/default"/>
    <dgm:cxn modelId="{6552F214-A999-4A07-B883-5035C8D88BC0}" type="presParOf" srcId="{0CCDBF6E-D3E6-4DA3-97B0-520D59D56371}" destId="{A7A2CB36-E2AF-4D1A-93E9-89D9BCC9BFF1}" srcOrd="15" destOrd="0" presId="urn:microsoft.com/office/officeart/2005/8/layout/default"/>
    <dgm:cxn modelId="{CA0915A1-9AC9-4B4D-AEC2-4BE0440EF616}" type="presParOf" srcId="{0CCDBF6E-D3E6-4DA3-97B0-520D59D56371}" destId="{BBC9C7F5-3D56-43D6-81B8-E328B39B787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2E9B5-5375-47A2-8A72-210CE88D12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26D6C-79A4-4917-B214-5319BEB19759}">
      <dgm:prSet phldrT="[Текст]"/>
      <dgm:spPr/>
      <dgm:t>
        <a:bodyPr/>
        <a:lstStyle/>
        <a:p>
          <a:r>
            <a:rPr lang="ru-RU" dirty="0"/>
            <a:t>на боли в сердце и сердцебиение</a:t>
          </a:r>
        </a:p>
      </dgm:t>
    </dgm:pt>
    <dgm:pt modelId="{24B8A612-E2AD-415F-9FEF-B1859608C839}" type="parTrans" cxnId="{385BB988-4BFC-4EB1-9634-83FB9195BBF7}">
      <dgm:prSet/>
      <dgm:spPr/>
      <dgm:t>
        <a:bodyPr/>
        <a:lstStyle/>
        <a:p>
          <a:endParaRPr lang="ru-RU"/>
        </a:p>
      </dgm:t>
    </dgm:pt>
    <dgm:pt modelId="{D505AA5D-8CA5-4803-902B-85ECABA350E9}" type="sibTrans" cxnId="{385BB988-4BFC-4EB1-9634-83FB9195BBF7}">
      <dgm:prSet/>
      <dgm:spPr/>
      <dgm:t>
        <a:bodyPr/>
        <a:lstStyle/>
        <a:p>
          <a:endParaRPr lang="ru-RU"/>
        </a:p>
      </dgm:t>
    </dgm:pt>
    <dgm:pt modelId="{623E4D2A-E5C6-4B64-B960-AAEB86BEF07D}">
      <dgm:prSet/>
      <dgm:spPr/>
      <dgm:t>
        <a:bodyPr/>
        <a:lstStyle/>
        <a:p>
          <a:r>
            <a:rPr lang="ru-RU" dirty="0"/>
            <a:t> изменение настроения (внутреннюю напряженность и тревогу, неуверенность, навязчивые страхи, пессимизм вплоть до депрессии)</a:t>
          </a:r>
        </a:p>
      </dgm:t>
    </dgm:pt>
    <dgm:pt modelId="{F57305B2-1EB0-4978-8CAA-3284129CFA6C}" type="parTrans" cxnId="{82B1183F-2F34-44D2-8468-5FD6E28C2821}">
      <dgm:prSet/>
      <dgm:spPr/>
      <dgm:t>
        <a:bodyPr/>
        <a:lstStyle/>
        <a:p>
          <a:endParaRPr lang="ru-RU"/>
        </a:p>
      </dgm:t>
    </dgm:pt>
    <dgm:pt modelId="{BC909211-E176-4FC4-AFD1-96A4996B6C24}" type="sibTrans" cxnId="{82B1183F-2F34-44D2-8468-5FD6E28C2821}">
      <dgm:prSet/>
      <dgm:spPr/>
      <dgm:t>
        <a:bodyPr/>
        <a:lstStyle/>
        <a:p>
          <a:endParaRPr lang="ru-RU"/>
        </a:p>
      </dgm:t>
    </dgm:pt>
    <dgm:pt modelId="{DE34F592-CADC-4F12-A7D7-35A640D7AE0F}">
      <dgm:prSet/>
      <dgm:spPr/>
      <dgm:t>
        <a:bodyPr/>
        <a:lstStyle/>
        <a:p>
          <a:r>
            <a:rPr lang="ru-RU" dirty="0"/>
            <a:t>интенсивную головную боль по типу мигрени</a:t>
          </a:r>
        </a:p>
      </dgm:t>
    </dgm:pt>
    <dgm:pt modelId="{AA1F5448-8C21-450F-863F-F49CE094F89B}" type="parTrans" cxnId="{38DCE10E-1E2C-40B5-9EA0-26F1ED9C7B76}">
      <dgm:prSet/>
      <dgm:spPr/>
      <dgm:t>
        <a:bodyPr/>
        <a:lstStyle/>
        <a:p>
          <a:endParaRPr lang="ru-RU"/>
        </a:p>
      </dgm:t>
    </dgm:pt>
    <dgm:pt modelId="{23DCB1C2-B590-47A8-9007-EB9DCD374047}" type="sibTrans" cxnId="{38DCE10E-1E2C-40B5-9EA0-26F1ED9C7B76}">
      <dgm:prSet/>
      <dgm:spPr/>
      <dgm:t>
        <a:bodyPr/>
        <a:lstStyle/>
        <a:p>
          <a:endParaRPr lang="ru-RU"/>
        </a:p>
      </dgm:t>
    </dgm:pt>
    <dgm:pt modelId="{35F291E7-1C1C-411D-B565-FA9ECB45C89F}">
      <dgm:prSet/>
      <dgm:spPr/>
      <dgm:t>
        <a:bodyPr/>
        <a:lstStyle/>
        <a:p>
          <a:r>
            <a:rPr lang="ru-RU" dirty="0"/>
            <a:t>нарушения функций кишечника (кишечные колики за счет спазма артериол</a:t>
          </a:r>
          <a:br>
            <a:rPr lang="ru-RU" dirty="0"/>
          </a:br>
          <a:r>
            <a:rPr lang="ru-RU" dirty="0"/>
            <a:t>и запор)</a:t>
          </a:r>
        </a:p>
      </dgm:t>
    </dgm:pt>
    <dgm:pt modelId="{B1083971-A33D-4D8F-9E5A-5FBA70158E8A}" type="parTrans" cxnId="{B3E1BDA3-005E-4C95-8DD0-A7FEAFC0354B}">
      <dgm:prSet/>
      <dgm:spPr/>
      <dgm:t>
        <a:bodyPr/>
        <a:lstStyle/>
        <a:p>
          <a:endParaRPr lang="ru-RU"/>
        </a:p>
      </dgm:t>
    </dgm:pt>
    <dgm:pt modelId="{7AC64D9F-DD39-49F1-858E-B2812C325AFD}" type="sibTrans" cxnId="{B3E1BDA3-005E-4C95-8DD0-A7FEAFC0354B}">
      <dgm:prSet/>
      <dgm:spPr/>
      <dgm:t>
        <a:bodyPr/>
        <a:lstStyle/>
        <a:p>
          <a:endParaRPr lang="ru-RU"/>
        </a:p>
      </dgm:t>
    </dgm:pt>
    <dgm:pt modelId="{9E37D0BB-6D1B-4392-89DE-E613588EFEDA}">
      <dgm:prSet/>
      <dgm:spPr/>
      <dgm:t>
        <a:bodyPr/>
        <a:lstStyle/>
        <a:p>
          <a:r>
            <a:rPr lang="ru-RU" dirty="0"/>
            <a:t> нарушения сна вплоть до бессонницы</a:t>
          </a:r>
        </a:p>
      </dgm:t>
    </dgm:pt>
    <dgm:pt modelId="{32F8DF77-3229-493F-98F8-8DD4A95A9C01}" type="parTrans" cxnId="{C6C6BA1E-05F4-4A72-9F08-C4F837540496}">
      <dgm:prSet/>
      <dgm:spPr/>
      <dgm:t>
        <a:bodyPr/>
        <a:lstStyle/>
        <a:p>
          <a:endParaRPr lang="ru-RU"/>
        </a:p>
      </dgm:t>
    </dgm:pt>
    <dgm:pt modelId="{66ABC92F-335E-41A2-A2B2-2CB63CC0D639}" type="sibTrans" cxnId="{C6C6BA1E-05F4-4A72-9F08-C4F837540496}">
      <dgm:prSet/>
      <dgm:spPr/>
      <dgm:t>
        <a:bodyPr/>
        <a:lstStyle/>
        <a:p>
          <a:endParaRPr lang="ru-RU"/>
        </a:p>
      </dgm:t>
    </dgm:pt>
    <dgm:pt modelId="{3FD62218-5116-4F98-A15A-F3CB0724481B}">
      <dgm:prSet/>
      <dgm:spPr/>
      <dgm:t>
        <a:bodyPr/>
        <a:lstStyle/>
        <a:p>
          <a:r>
            <a:rPr lang="ru-RU" dirty="0"/>
            <a:t>общую слабость и головокружение</a:t>
          </a:r>
        </a:p>
      </dgm:t>
    </dgm:pt>
    <dgm:pt modelId="{8593DF6C-E8E6-43F5-8949-27544E3E7518}" type="parTrans" cxnId="{0D9751F4-3576-4061-B58C-0D9440C0056D}">
      <dgm:prSet/>
      <dgm:spPr/>
      <dgm:t>
        <a:bodyPr/>
        <a:lstStyle/>
        <a:p>
          <a:endParaRPr lang="ru-RU"/>
        </a:p>
      </dgm:t>
    </dgm:pt>
    <dgm:pt modelId="{8AABE548-EFC5-41DA-B3B4-D554E70F8AC3}" type="sibTrans" cxnId="{0D9751F4-3576-4061-B58C-0D9440C0056D}">
      <dgm:prSet/>
      <dgm:spPr/>
      <dgm:t>
        <a:bodyPr/>
        <a:lstStyle/>
        <a:p>
          <a:endParaRPr lang="ru-RU"/>
        </a:p>
      </dgm:t>
    </dgm:pt>
    <dgm:pt modelId="{B228AE30-894E-4C83-BC9F-70827FE19BBD}">
      <dgm:prSet/>
      <dgm:spPr/>
      <dgm:t>
        <a:bodyPr/>
        <a:lstStyle/>
        <a:p>
          <a:r>
            <a:rPr lang="ru-RU" dirty="0"/>
            <a:t> повышение температуры тела с ознобом или внутренней дрожью</a:t>
          </a:r>
        </a:p>
      </dgm:t>
    </dgm:pt>
    <dgm:pt modelId="{D421414F-672F-496C-8A52-B74238E947C5}" type="parTrans" cxnId="{F91F4C7A-6874-4757-9E90-39E5C1229E41}">
      <dgm:prSet/>
      <dgm:spPr/>
      <dgm:t>
        <a:bodyPr/>
        <a:lstStyle/>
        <a:p>
          <a:endParaRPr lang="ru-RU"/>
        </a:p>
      </dgm:t>
    </dgm:pt>
    <dgm:pt modelId="{58AFF7EF-1973-46A3-B2E0-5D1A46C9FF8F}" type="sibTrans" cxnId="{F91F4C7A-6874-4757-9E90-39E5C1229E41}">
      <dgm:prSet/>
      <dgm:spPr/>
      <dgm:t>
        <a:bodyPr/>
        <a:lstStyle/>
        <a:p>
          <a:endParaRPr lang="ru-RU"/>
        </a:p>
      </dgm:t>
    </dgm:pt>
    <dgm:pt modelId="{BC5A459D-E0B1-413E-99A4-9657BFC92E58}">
      <dgm:prSet/>
      <dgm:spPr/>
      <dgm:t>
        <a:bodyPr/>
        <a:lstStyle/>
        <a:p>
          <a:r>
            <a:rPr lang="ru-RU" dirty="0"/>
            <a:t> повышенную потливость и появление красных пятен на шее в виде сосудистого ожерелья</a:t>
          </a:r>
        </a:p>
      </dgm:t>
    </dgm:pt>
    <dgm:pt modelId="{9DAF48FA-4FDC-4DA1-BD5B-6C8AECBCC4C9}" type="parTrans" cxnId="{259C3B42-67ED-4BD8-B0B1-322AF7413599}">
      <dgm:prSet/>
      <dgm:spPr/>
      <dgm:t>
        <a:bodyPr/>
        <a:lstStyle/>
        <a:p>
          <a:endParaRPr lang="ru-RU"/>
        </a:p>
      </dgm:t>
    </dgm:pt>
    <dgm:pt modelId="{108201C3-635C-4FBF-BFD9-DAEC2E8DBBFF}" type="sibTrans" cxnId="{259C3B42-67ED-4BD8-B0B1-322AF7413599}">
      <dgm:prSet/>
      <dgm:spPr/>
      <dgm:t>
        <a:bodyPr/>
        <a:lstStyle/>
        <a:p>
          <a:endParaRPr lang="ru-RU"/>
        </a:p>
      </dgm:t>
    </dgm:pt>
    <dgm:pt modelId="{3664AA0A-73FB-4FCB-8952-B807A65AB00D}">
      <dgm:prSet/>
      <dgm:spPr/>
      <dgm:t>
        <a:bodyPr/>
        <a:lstStyle/>
        <a:p>
          <a:r>
            <a:rPr lang="ru-RU" dirty="0"/>
            <a:t> тошноту</a:t>
          </a:r>
        </a:p>
      </dgm:t>
    </dgm:pt>
    <dgm:pt modelId="{E0367DD1-05E8-48AD-87B3-401032ADAFFB}" type="parTrans" cxnId="{F6E193BC-3240-48C6-9296-7AA23B170CEF}">
      <dgm:prSet/>
      <dgm:spPr/>
      <dgm:t>
        <a:bodyPr/>
        <a:lstStyle/>
        <a:p>
          <a:endParaRPr lang="ru-RU"/>
        </a:p>
      </dgm:t>
    </dgm:pt>
    <dgm:pt modelId="{B00D130B-53E0-41A8-A71D-37A53EC12D38}" type="sibTrans" cxnId="{F6E193BC-3240-48C6-9296-7AA23B170CEF}">
      <dgm:prSet/>
      <dgm:spPr/>
      <dgm:t>
        <a:bodyPr/>
        <a:lstStyle/>
        <a:p>
          <a:endParaRPr lang="ru-RU"/>
        </a:p>
      </dgm:t>
    </dgm:pt>
    <dgm:pt modelId="{832E80DD-2642-4FF0-99F7-18995B61E78B}">
      <dgm:prSet/>
      <dgm:spPr/>
      <dgm:t>
        <a:bodyPr/>
        <a:lstStyle/>
        <a:p>
          <a:r>
            <a:rPr lang="ru-RU" dirty="0"/>
            <a:t> учащение мочеиспускания</a:t>
          </a:r>
        </a:p>
      </dgm:t>
    </dgm:pt>
    <dgm:pt modelId="{1FEF74F4-1B1D-4925-97C3-ED962136CB04}" type="parTrans" cxnId="{78AF96A4-2FF5-41C5-84EF-99C29EB89D54}">
      <dgm:prSet/>
      <dgm:spPr/>
      <dgm:t>
        <a:bodyPr/>
        <a:lstStyle/>
        <a:p>
          <a:endParaRPr lang="ru-RU"/>
        </a:p>
      </dgm:t>
    </dgm:pt>
    <dgm:pt modelId="{23CBCF44-9A1C-4677-B40D-0E38F7B96268}" type="sibTrans" cxnId="{78AF96A4-2FF5-41C5-84EF-99C29EB89D54}">
      <dgm:prSet/>
      <dgm:spPr/>
      <dgm:t>
        <a:bodyPr/>
        <a:lstStyle/>
        <a:p>
          <a:endParaRPr lang="ru-RU"/>
        </a:p>
      </dgm:t>
    </dgm:pt>
    <dgm:pt modelId="{F001EEC3-3B9F-4C4A-94C7-C73B7E7319C8}">
      <dgm:prSet/>
      <dgm:spPr/>
      <dgm:t>
        <a:bodyPr/>
        <a:lstStyle/>
        <a:p>
          <a:r>
            <a:rPr lang="ru-RU" dirty="0"/>
            <a:t> чувство жара </a:t>
          </a:r>
          <a:br>
            <a:rPr lang="ru-RU" dirty="0"/>
          </a:br>
          <a:endParaRPr lang="ru-RU" dirty="0"/>
        </a:p>
      </dgm:t>
    </dgm:pt>
    <dgm:pt modelId="{0B3A2758-852E-4474-9CF0-B07C44DBBFFE}" type="parTrans" cxnId="{9D3F7814-0589-442D-9404-1C56F426D881}">
      <dgm:prSet/>
      <dgm:spPr/>
      <dgm:t>
        <a:bodyPr/>
        <a:lstStyle/>
        <a:p>
          <a:endParaRPr lang="ru-RU"/>
        </a:p>
      </dgm:t>
    </dgm:pt>
    <dgm:pt modelId="{A3607EAE-4F74-462C-87F1-CB0110EDFC10}" type="sibTrans" cxnId="{9D3F7814-0589-442D-9404-1C56F426D881}">
      <dgm:prSet/>
      <dgm:spPr/>
      <dgm:t>
        <a:bodyPr/>
        <a:lstStyle/>
        <a:p>
          <a:endParaRPr lang="ru-RU"/>
        </a:p>
      </dgm:t>
    </dgm:pt>
    <dgm:pt modelId="{AC7B3278-BD97-47B8-95EA-36C63C6412D2}" type="pres">
      <dgm:prSet presAssocID="{4E92E9B5-5375-47A2-8A72-210CE88D1222}" presName="diagram" presStyleCnt="0">
        <dgm:presLayoutVars>
          <dgm:dir/>
          <dgm:resizeHandles val="exact"/>
        </dgm:presLayoutVars>
      </dgm:prSet>
      <dgm:spPr/>
    </dgm:pt>
    <dgm:pt modelId="{7CB9B26D-46AD-41AE-9CD4-EE360484C282}" type="pres">
      <dgm:prSet presAssocID="{35126D6C-79A4-4917-B214-5319BEB19759}" presName="node" presStyleLbl="node1" presStyleIdx="0" presStyleCnt="11" custLinFactNeighborX="456" custLinFactNeighborY="1991">
        <dgm:presLayoutVars>
          <dgm:bulletEnabled val="1"/>
        </dgm:presLayoutVars>
      </dgm:prSet>
      <dgm:spPr/>
    </dgm:pt>
    <dgm:pt modelId="{6CC1EE67-FCD7-4668-98E5-A7189EF5AFF8}" type="pres">
      <dgm:prSet presAssocID="{D505AA5D-8CA5-4803-902B-85ECABA350E9}" presName="sibTrans" presStyleCnt="0"/>
      <dgm:spPr/>
    </dgm:pt>
    <dgm:pt modelId="{49236295-9EA9-4C7B-ADB0-0DA599E95266}" type="pres">
      <dgm:prSet presAssocID="{623E4D2A-E5C6-4B64-B960-AAEB86BEF07D}" presName="node" presStyleLbl="node1" presStyleIdx="1" presStyleCnt="11">
        <dgm:presLayoutVars>
          <dgm:bulletEnabled val="1"/>
        </dgm:presLayoutVars>
      </dgm:prSet>
      <dgm:spPr/>
    </dgm:pt>
    <dgm:pt modelId="{C67A4323-B2FD-4AA2-95BB-7174F1515BC0}" type="pres">
      <dgm:prSet presAssocID="{BC909211-E176-4FC4-AFD1-96A4996B6C24}" presName="sibTrans" presStyleCnt="0"/>
      <dgm:spPr/>
    </dgm:pt>
    <dgm:pt modelId="{3BF77821-D77C-4979-8810-C54114A1A0BA}" type="pres">
      <dgm:prSet presAssocID="{DE34F592-CADC-4F12-A7D7-35A640D7AE0F}" presName="node" presStyleLbl="node1" presStyleIdx="2" presStyleCnt="11">
        <dgm:presLayoutVars>
          <dgm:bulletEnabled val="1"/>
        </dgm:presLayoutVars>
      </dgm:prSet>
      <dgm:spPr/>
    </dgm:pt>
    <dgm:pt modelId="{245EA8E0-CDB8-4BC9-ADFD-975FDD08D1F9}" type="pres">
      <dgm:prSet presAssocID="{23DCB1C2-B590-47A8-9007-EB9DCD374047}" presName="sibTrans" presStyleCnt="0"/>
      <dgm:spPr/>
    </dgm:pt>
    <dgm:pt modelId="{F0BA3141-87E3-4A0D-B834-6FFC3DE625DE}" type="pres">
      <dgm:prSet presAssocID="{35F291E7-1C1C-411D-B565-FA9ECB45C89F}" presName="node" presStyleLbl="node1" presStyleIdx="3" presStyleCnt="11">
        <dgm:presLayoutVars>
          <dgm:bulletEnabled val="1"/>
        </dgm:presLayoutVars>
      </dgm:prSet>
      <dgm:spPr/>
    </dgm:pt>
    <dgm:pt modelId="{7FD8865C-15A9-49F0-B633-8822BBEC0752}" type="pres">
      <dgm:prSet presAssocID="{7AC64D9F-DD39-49F1-858E-B2812C325AFD}" presName="sibTrans" presStyleCnt="0"/>
      <dgm:spPr/>
    </dgm:pt>
    <dgm:pt modelId="{2F459DA7-D14A-424C-9CC8-24A442F83EDF}" type="pres">
      <dgm:prSet presAssocID="{9E37D0BB-6D1B-4392-89DE-E613588EFEDA}" presName="node" presStyleLbl="node1" presStyleIdx="4" presStyleCnt="11">
        <dgm:presLayoutVars>
          <dgm:bulletEnabled val="1"/>
        </dgm:presLayoutVars>
      </dgm:prSet>
      <dgm:spPr/>
    </dgm:pt>
    <dgm:pt modelId="{C2ABA404-991D-4576-952C-15B051297064}" type="pres">
      <dgm:prSet presAssocID="{66ABC92F-335E-41A2-A2B2-2CB63CC0D639}" presName="sibTrans" presStyleCnt="0"/>
      <dgm:spPr/>
    </dgm:pt>
    <dgm:pt modelId="{5BE4BC94-ED05-4F13-A7C9-F6BBD52A2E19}" type="pres">
      <dgm:prSet presAssocID="{3FD62218-5116-4F98-A15A-F3CB0724481B}" presName="node" presStyleLbl="node1" presStyleIdx="5" presStyleCnt="11">
        <dgm:presLayoutVars>
          <dgm:bulletEnabled val="1"/>
        </dgm:presLayoutVars>
      </dgm:prSet>
      <dgm:spPr/>
    </dgm:pt>
    <dgm:pt modelId="{FD332180-9C60-4302-B1BB-3359C45ABAE1}" type="pres">
      <dgm:prSet presAssocID="{8AABE548-EFC5-41DA-B3B4-D554E70F8AC3}" presName="sibTrans" presStyleCnt="0"/>
      <dgm:spPr/>
    </dgm:pt>
    <dgm:pt modelId="{B06AD578-C2C2-47C8-B73D-2193208DBC18}" type="pres">
      <dgm:prSet presAssocID="{B228AE30-894E-4C83-BC9F-70827FE19BBD}" presName="node" presStyleLbl="node1" presStyleIdx="6" presStyleCnt="11">
        <dgm:presLayoutVars>
          <dgm:bulletEnabled val="1"/>
        </dgm:presLayoutVars>
      </dgm:prSet>
      <dgm:spPr/>
    </dgm:pt>
    <dgm:pt modelId="{50B975DC-8D36-4A52-8F49-B21001E5E547}" type="pres">
      <dgm:prSet presAssocID="{58AFF7EF-1973-46A3-B2E0-5D1A46C9FF8F}" presName="sibTrans" presStyleCnt="0"/>
      <dgm:spPr/>
    </dgm:pt>
    <dgm:pt modelId="{5D69B32F-2DEA-4E8B-AEF8-44E28DB69955}" type="pres">
      <dgm:prSet presAssocID="{BC5A459D-E0B1-413E-99A4-9657BFC92E58}" presName="node" presStyleLbl="node1" presStyleIdx="7" presStyleCnt="11">
        <dgm:presLayoutVars>
          <dgm:bulletEnabled val="1"/>
        </dgm:presLayoutVars>
      </dgm:prSet>
      <dgm:spPr/>
    </dgm:pt>
    <dgm:pt modelId="{FF974DF4-2E8C-46FD-A68D-406F8B2DF5B1}" type="pres">
      <dgm:prSet presAssocID="{108201C3-635C-4FBF-BFD9-DAEC2E8DBBFF}" presName="sibTrans" presStyleCnt="0"/>
      <dgm:spPr/>
    </dgm:pt>
    <dgm:pt modelId="{077F1916-5D8F-49F3-B1CD-3FCD2DD307FE}" type="pres">
      <dgm:prSet presAssocID="{3664AA0A-73FB-4FCB-8952-B807A65AB00D}" presName="node" presStyleLbl="node1" presStyleIdx="8" presStyleCnt="11">
        <dgm:presLayoutVars>
          <dgm:bulletEnabled val="1"/>
        </dgm:presLayoutVars>
      </dgm:prSet>
      <dgm:spPr/>
    </dgm:pt>
    <dgm:pt modelId="{069ECCE0-9168-40F0-9826-BC340E08EAF8}" type="pres">
      <dgm:prSet presAssocID="{B00D130B-53E0-41A8-A71D-37A53EC12D38}" presName="sibTrans" presStyleCnt="0"/>
      <dgm:spPr/>
    </dgm:pt>
    <dgm:pt modelId="{39E772F3-8FDF-4D61-9DDC-DEC74D5DC3D8}" type="pres">
      <dgm:prSet presAssocID="{832E80DD-2642-4FF0-99F7-18995B61E78B}" presName="node" presStyleLbl="node1" presStyleIdx="9" presStyleCnt="11">
        <dgm:presLayoutVars>
          <dgm:bulletEnabled val="1"/>
        </dgm:presLayoutVars>
      </dgm:prSet>
      <dgm:spPr/>
    </dgm:pt>
    <dgm:pt modelId="{049E956F-B907-40AB-8DF9-23F6826BCAF7}" type="pres">
      <dgm:prSet presAssocID="{23CBCF44-9A1C-4677-B40D-0E38F7B96268}" presName="sibTrans" presStyleCnt="0"/>
      <dgm:spPr/>
    </dgm:pt>
    <dgm:pt modelId="{8230BD17-3205-412E-BD03-824869AF557C}" type="pres">
      <dgm:prSet presAssocID="{F001EEC3-3B9F-4C4A-94C7-C73B7E7319C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8DCE10E-1E2C-40B5-9EA0-26F1ED9C7B76}" srcId="{4E92E9B5-5375-47A2-8A72-210CE88D1222}" destId="{DE34F592-CADC-4F12-A7D7-35A640D7AE0F}" srcOrd="2" destOrd="0" parTransId="{AA1F5448-8C21-450F-863F-F49CE094F89B}" sibTransId="{23DCB1C2-B590-47A8-9007-EB9DCD374047}"/>
    <dgm:cxn modelId="{9D3F7814-0589-442D-9404-1C56F426D881}" srcId="{4E92E9B5-5375-47A2-8A72-210CE88D1222}" destId="{F001EEC3-3B9F-4C4A-94C7-C73B7E7319C8}" srcOrd="10" destOrd="0" parTransId="{0B3A2758-852E-4474-9CF0-B07C44DBBFFE}" sibTransId="{A3607EAE-4F74-462C-87F1-CB0110EDFC10}"/>
    <dgm:cxn modelId="{B39AC21D-1D91-4770-ABFA-5701584BE2E6}" type="presOf" srcId="{3664AA0A-73FB-4FCB-8952-B807A65AB00D}" destId="{077F1916-5D8F-49F3-B1CD-3FCD2DD307FE}" srcOrd="0" destOrd="0" presId="urn:microsoft.com/office/officeart/2005/8/layout/default"/>
    <dgm:cxn modelId="{C6C6BA1E-05F4-4A72-9F08-C4F837540496}" srcId="{4E92E9B5-5375-47A2-8A72-210CE88D1222}" destId="{9E37D0BB-6D1B-4392-89DE-E613588EFEDA}" srcOrd="4" destOrd="0" parTransId="{32F8DF77-3229-493F-98F8-8DD4A95A9C01}" sibTransId="{66ABC92F-335E-41A2-A2B2-2CB63CC0D639}"/>
    <dgm:cxn modelId="{713DAA23-AEC8-49EE-AEFE-0C367CBA034F}" type="presOf" srcId="{832E80DD-2642-4FF0-99F7-18995B61E78B}" destId="{39E772F3-8FDF-4D61-9DDC-DEC74D5DC3D8}" srcOrd="0" destOrd="0" presId="urn:microsoft.com/office/officeart/2005/8/layout/default"/>
    <dgm:cxn modelId="{3F61062F-6EB7-4D30-A749-B76AC377161D}" type="presOf" srcId="{BC5A459D-E0B1-413E-99A4-9657BFC92E58}" destId="{5D69B32F-2DEA-4E8B-AEF8-44E28DB69955}" srcOrd="0" destOrd="0" presId="urn:microsoft.com/office/officeart/2005/8/layout/default"/>
    <dgm:cxn modelId="{74A2C23C-BFCD-42EB-8F65-6B7622A1067A}" type="presOf" srcId="{35126D6C-79A4-4917-B214-5319BEB19759}" destId="{7CB9B26D-46AD-41AE-9CD4-EE360484C282}" srcOrd="0" destOrd="0" presId="urn:microsoft.com/office/officeart/2005/8/layout/default"/>
    <dgm:cxn modelId="{82B1183F-2F34-44D2-8468-5FD6E28C2821}" srcId="{4E92E9B5-5375-47A2-8A72-210CE88D1222}" destId="{623E4D2A-E5C6-4B64-B960-AAEB86BEF07D}" srcOrd="1" destOrd="0" parTransId="{F57305B2-1EB0-4978-8CAA-3284129CFA6C}" sibTransId="{BC909211-E176-4FC4-AFD1-96A4996B6C24}"/>
    <dgm:cxn modelId="{259C3B42-67ED-4BD8-B0B1-322AF7413599}" srcId="{4E92E9B5-5375-47A2-8A72-210CE88D1222}" destId="{BC5A459D-E0B1-413E-99A4-9657BFC92E58}" srcOrd="7" destOrd="0" parTransId="{9DAF48FA-4FDC-4DA1-BD5B-6C8AECBCC4C9}" sibTransId="{108201C3-635C-4FBF-BFD9-DAEC2E8DBBFF}"/>
    <dgm:cxn modelId="{F91F4C7A-6874-4757-9E90-39E5C1229E41}" srcId="{4E92E9B5-5375-47A2-8A72-210CE88D1222}" destId="{B228AE30-894E-4C83-BC9F-70827FE19BBD}" srcOrd="6" destOrd="0" parTransId="{D421414F-672F-496C-8A52-B74238E947C5}" sibTransId="{58AFF7EF-1973-46A3-B2E0-5D1A46C9FF8F}"/>
    <dgm:cxn modelId="{385BB988-4BFC-4EB1-9634-83FB9195BBF7}" srcId="{4E92E9B5-5375-47A2-8A72-210CE88D1222}" destId="{35126D6C-79A4-4917-B214-5319BEB19759}" srcOrd="0" destOrd="0" parTransId="{24B8A612-E2AD-415F-9FEF-B1859608C839}" sibTransId="{D505AA5D-8CA5-4803-902B-85ECABA350E9}"/>
    <dgm:cxn modelId="{13727794-40B8-4CFF-8F21-3C6EA1662974}" type="presOf" srcId="{9E37D0BB-6D1B-4392-89DE-E613588EFEDA}" destId="{2F459DA7-D14A-424C-9CC8-24A442F83EDF}" srcOrd="0" destOrd="0" presId="urn:microsoft.com/office/officeart/2005/8/layout/default"/>
    <dgm:cxn modelId="{F4F62F96-1B5E-430A-836B-90FEFA28AFCB}" type="presOf" srcId="{4E92E9B5-5375-47A2-8A72-210CE88D1222}" destId="{AC7B3278-BD97-47B8-95EA-36C63C6412D2}" srcOrd="0" destOrd="0" presId="urn:microsoft.com/office/officeart/2005/8/layout/default"/>
    <dgm:cxn modelId="{B3E1BDA3-005E-4C95-8DD0-A7FEAFC0354B}" srcId="{4E92E9B5-5375-47A2-8A72-210CE88D1222}" destId="{35F291E7-1C1C-411D-B565-FA9ECB45C89F}" srcOrd="3" destOrd="0" parTransId="{B1083971-A33D-4D8F-9E5A-5FBA70158E8A}" sibTransId="{7AC64D9F-DD39-49F1-858E-B2812C325AFD}"/>
    <dgm:cxn modelId="{78AF96A4-2FF5-41C5-84EF-99C29EB89D54}" srcId="{4E92E9B5-5375-47A2-8A72-210CE88D1222}" destId="{832E80DD-2642-4FF0-99F7-18995B61E78B}" srcOrd="9" destOrd="0" parTransId="{1FEF74F4-1B1D-4925-97C3-ED962136CB04}" sibTransId="{23CBCF44-9A1C-4677-B40D-0E38F7B96268}"/>
    <dgm:cxn modelId="{DA0B7EA6-8043-41D3-A675-E72C1F068DD4}" type="presOf" srcId="{623E4D2A-E5C6-4B64-B960-AAEB86BEF07D}" destId="{49236295-9EA9-4C7B-ADB0-0DA599E95266}" srcOrd="0" destOrd="0" presId="urn:microsoft.com/office/officeart/2005/8/layout/default"/>
    <dgm:cxn modelId="{724022B1-2688-4ADD-9EC9-9E37FC221C6B}" type="presOf" srcId="{F001EEC3-3B9F-4C4A-94C7-C73B7E7319C8}" destId="{8230BD17-3205-412E-BD03-824869AF557C}" srcOrd="0" destOrd="0" presId="urn:microsoft.com/office/officeart/2005/8/layout/default"/>
    <dgm:cxn modelId="{F6E193BC-3240-48C6-9296-7AA23B170CEF}" srcId="{4E92E9B5-5375-47A2-8A72-210CE88D1222}" destId="{3664AA0A-73FB-4FCB-8952-B807A65AB00D}" srcOrd="8" destOrd="0" parTransId="{E0367DD1-05E8-48AD-87B3-401032ADAFFB}" sibTransId="{B00D130B-53E0-41A8-A71D-37A53EC12D38}"/>
    <dgm:cxn modelId="{4F18E6C1-0AAF-4911-ADE7-0A9F5C1E42EE}" type="presOf" srcId="{35F291E7-1C1C-411D-B565-FA9ECB45C89F}" destId="{F0BA3141-87E3-4A0D-B834-6FFC3DE625DE}" srcOrd="0" destOrd="0" presId="urn:microsoft.com/office/officeart/2005/8/layout/default"/>
    <dgm:cxn modelId="{603B27D2-FC8E-4C78-9AE9-AB9AEC15BDA9}" type="presOf" srcId="{DE34F592-CADC-4F12-A7D7-35A640D7AE0F}" destId="{3BF77821-D77C-4979-8810-C54114A1A0BA}" srcOrd="0" destOrd="0" presId="urn:microsoft.com/office/officeart/2005/8/layout/default"/>
    <dgm:cxn modelId="{A9A3A2D3-AF4E-4FD7-B344-51451AECCFC2}" type="presOf" srcId="{B228AE30-894E-4C83-BC9F-70827FE19BBD}" destId="{B06AD578-C2C2-47C8-B73D-2193208DBC18}" srcOrd="0" destOrd="0" presId="urn:microsoft.com/office/officeart/2005/8/layout/default"/>
    <dgm:cxn modelId="{C2A153EC-CC6B-477B-B3F1-0AE0FE9A24F2}" type="presOf" srcId="{3FD62218-5116-4F98-A15A-F3CB0724481B}" destId="{5BE4BC94-ED05-4F13-A7C9-F6BBD52A2E19}" srcOrd="0" destOrd="0" presId="urn:microsoft.com/office/officeart/2005/8/layout/default"/>
    <dgm:cxn modelId="{0D9751F4-3576-4061-B58C-0D9440C0056D}" srcId="{4E92E9B5-5375-47A2-8A72-210CE88D1222}" destId="{3FD62218-5116-4F98-A15A-F3CB0724481B}" srcOrd="5" destOrd="0" parTransId="{8593DF6C-E8E6-43F5-8949-27544E3E7518}" sibTransId="{8AABE548-EFC5-41DA-B3B4-D554E70F8AC3}"/>
    <dgm:cxn modelId="{790B6604-F98B-4E29-A088-06156C23BDD4}" type="presParOf" srcId="{AC7B3278-BD97-47B8-95EA-36C63C6412D2}" destId="{7CB9B26D-46AD-41AE-9CD4-EE360484C282}" srcOrd="0" destOrd="0" presId="urn:microsoft.com/office/officeart/2005/8/layout/default"/>
    <dgm:cxn modelId="{5D661096-7C05-4C8E-A8A3-0EA9594BD873}" type="presParOf" srcId="{AC7B3278-BD97-47B8-95EA-36C63C6412D2}" destId="{6CC1EE67-FCD7-4668-98E5-A7189EF5AFF8}" srcOrd="1" destOrd="0" presId="urn:microsoft.com/office/officeart/2005/8/layout/default"/>
    <dgm:cxn modelId="{74A5D0C2-9ECC-4994-883D-89CD1D713323}" type="presParOf" srcId="{AC7B3278-BD97-47B8-95EA-36C63C6412D2}" destId="{49236295-9EA9-4C7B-ADB0-0DA599E95266}" srcOrd="2" destOrd="0" presId="urn:microsoft.com/office/officeart/2005/8/layout/default"/>
    <dgm:cxn modelId="{871AD317-D9AF-44DD-BD7C-CFBC5C522163}" type="presParOf" srcId="{AC7B3278-BD97-47B8-95EA-36C63C6412D2}" destId="{C67A4323-B2FD-4AA2-95BB-7174F1515BC0}" srcOrd="3" destOrd="0" presId="urn:microsoft.com/office/officeart/2005/8/layout/default"/>
    <dgm:cxn modelId="{699E3404-1669-44D9-A344-4AEF7CCA1C42}" type="presParOf" srcId="{AC7B3278-BD97-47B8-95EA-36C63C6412D2}" destId="{3BF77821-D77C-4979-8810-C54114A1A0BA}" srcOrd="4" destOrd="0" presId="urn:microsoft.com/office/officeart/2005/8/layout/default"/>
    <dgm:cxn modelId="{7532E2FF-D58E-425A-B3A4-42AFA85D10DB}" type="presParOf" srcId="{AC7B3278-BD97-47B8-95EA-36C63C6412D2}" destId="{245EA8E0-CDB8-4BC9-ADFD-975FDD08D1F9}" srcOrd="5" destOrd="0" presId="urn:microsoft.com/office/officeart/2005/8/layout/default"/>
    <dgm:cxn modelId="{2873F9EF-4E53-4AA1-BD26-6D79A0439BDB}" type="presParOf" srcId="{AC7B3278-BD97-47B8-95EA-36C63C6412D2}" destId="{F0BA3141-87E3-4A0D-B834-6FFC3DE625DE}" srcOrd="6" destOrd="0" presId="urn:microsoft.com/office/officeart/2005/8/layout/default"/>
    <dgm:cxn modelId="{00D76FED-8B17-41FE-AFE7-054A3E42D0ED}" type="presParOf" srcId="{AC7B3278-BD97-47B8-95EA-36C63C6412D2}" destId="{7FD8865C-15A9-49F0-B633-8822BBEC0752}" srcOrd="7" destOrd="0" presId="urn:microsoft.com/office/officeart/2005/8/layout/default"/>
    <dgm:cxn modelId="{626A324C-AF35-4261-8B4E-68B7995B2769}" type="presParOf" srcId="{AC7B3278-BD97-47B8-95EA-36C63C6412D2}" destId="{2F459DA7-D14A-424C-9CC8-24A442F83EDF}" srcOrd="8" destOrd="0" presId="urn:microsoft.com/office/officeart/2005/8/layout/default"/>
    <dgm:cxn modelId="{195CDE3B-D583-42E3-B4F0-62971F386635}" type="presParOf" srcId="{AC7B3278-BD97-47B8-95EA-36C63C6412D2}" destId="{C2ABA404-991D-4576-952C-15B051297064}" srcOrd="9" destOrd="0" presId="urn:microsoft.com/office/officeart/2005/8/layout/default"/>
    <dgm:cxn modelId="{6244A0A5-7FA1-46C4-915C-EA8DA495B787}" type="presParOf" srcId="{AC7B3278-BD97-47B8-95EA-36C63C6412D2}" destId="{5BE4BC94-ED05-4F13-A7C9-F6BBD52A2E19}" srcOrd="10" destOrd="0" presId="urn:microsoft.com/office/officeart/2005/8/layout/default"/>
    <dgm:cxn modelId="{BAB78362-796C-4F45-B0A8-1248213EB4FA}" type="presParOf" srcId="{AC7B3278-BD97-47B8-95EA-36C63C6412D2}" destId="{FD332180-9C60-4302-B1BB-3359C45ABAE1}" srcOrd="11" destOrd="0" presId="urn:microsoft.com/office/officeart/2005/8/layout/default"/>
    <dgm:cxn modelId="{30003443-7340-463C-AAF8-D53B645A0B52}" type="presParOf" srcId="{AC7B3278-BD97-47B8-95EA-36C63C6412D2}" destId="{B06AD578-C2C2-47C8-B73D-2193208DBC18}" srcOrd="12" destOrd="0" presId="urn:microsoft.com/office/officeart/2005/8/layout/default"/>
    <dgm:cxn modelId="{C6F6DFD2-3A08-4DC8-8ABF-CD789F8A1D29}" type="presParOf" srcId="{AC7B3278-BD97-47B8-95EA-36C63C6412D2}" destId="{50B975DC-8D36-4A52-8F49-B21001E5E547}" srcOrd="13" destOrd="0" presId="urn:microsoft.com/office/officeart/2005/8/layout/default"/>
    <dgm:cxn modelId="{B560A17F-6AB9-4650-9175-08133729B83A}" type="presParOf" srcId="{AC7B3278-BD97-47B8-95EA-36C63C6412D2}" destId="{5D69B32F-2DEA-4E8B-AEF8-44E28DB69955}" srcOrd="14" destOrd="0" presId="urn:microsoft.com/office/officeart/2005/8/layout/default"/>
    <dgm:cxn modelId="{DC8B10A6-4A70-4FAD-A640-DA9B0E158398}" type="presParOf" srcId="{AC7B3278-BD97-47B8-95EA-36C63C6412D2}" destId="{FF974DF4-2E8C-46FD-A68D-406F8B2DF5B1}" srcOrd="15" destOrd="0" presId="urn:microsoft.com/office/officeart/2005/8/layout/default"/>
    <dgm:cxn modelId="{A0A6B3C5-2E4F-4B40-856B-2D7ECCE901C6}" type="presParOf" srcId="{AC7B3278-BD97-47B8-95EA-36C63C6412D2}" destId="{077F1916-5D8F-49F3-B1CD-3FCD2DD307FE}" srcOrd="16" destOrd="0" presId="urn:microsoft.com/office/officeart/2005/8/layout/default"/>
    <dgm:cxn modelId="{C52F719F-03EA-4477-9B82-ECE74B60F8C6}" type="presParOf" srcId="{AC7B3278-BD97-47B8-95EA-36C63C6412D2}" destId="{069ECCE0-9168-40F0-9826-BC340E08EAF8}" srcOrd="17" destOrd="0" presId="urn:microsoft.com/office/officeart/2005/8/layout/default"/>
    <dgm:cxn modelId="{074CEEC1-3E1D-4F75-988F-4DF190F1605D}" type="presParOf" srcId="{AC7B3278-BD97-47B8-95EA-36C63C6412D2}" destId="{39E772F3-8FDF-4D61-9DDC-DEC74D5DC3D8}" srcOrd="18" destOrd="0" presId="urn:microsoft.com/office/officeart/2005/8/layout/default"/>
    <dgm:cxn modelId="{CD34EDC8-2CFD-498A-9F4E-8CADBF08803C}" type="presParOf" srcId="{AC7B3278-BD97-47B8-95EA-36C63C6412D2}" destId="{049E956F-B907-40AB-8DF9-23F6826BCAF7}" srcOrd="19" destOrd="0" presId="urn:microsoft.com/office/officeart/2005/8/layout/default"/>
    <dgm:cxn modelId="{88A3EF73-D3E5-4FC2-8512-F73980DCF948}" type="presParOf" srcId="{AC7B3278-BD97-47B8-95EA-36C63C6412D2}" destId="{8230BD17-3205-412E-BD03-824869AF557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CF3F0-4A53-4B2C-BA37-90AFBEE111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64F71-82AE-4BE4-81FB-2DB74CD82FE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на вздутие живота и диарею</a:t>
          </a:r>
          <a:endParaRPr lang="ru-RU" dirty="0">
            <a:solidFill>
              <a:schemeClr val="bg1"/>
            </a:solidFill>
          </a:endParaRPr>
        </a:p>
      </dgm:t>
    </dgm:pt>
    <dgm:pt modelId="{BE8C8B40-C86D-4631-AC3A-57CDE1E4A825}" type="parTrans" cxnId="{03129976-9497-44A4-AAAF-590AED212E18}">
      <dgm:prSet/>
      <dgm:spPr/>
      <dgm:t>
        <a:bodyPr/>
        <a:lstStyle/>
        <a:p>
          <a:endParaRPr lang="ru-RU"/>
        </a:p>
      </dgm:t>
    </dgm:pt>
    <dgm:pt modelId="{106BB8AD-2FEF-435A-9142-5AEF67D6B8E8}" type="sibTrans" cxnId="{03129976-9497-44A4-AAAF-590AED212E18}">
      <dgm:prSet/>
      <dgm:spPr/>
      <dgm:t>
        <a:bodyPr/>
        <a:lstStyle/>
        <a:p>
          <a:endParaRPr lang="ru-RU"/>
        </a:p>
      </dgm:t>
    </dgm:pt>
    <dgm:pt modelId="{FBE180B6-3102-43C8-A204-AE143168E45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заметную прибавку массы тела накануне менструации</a:t>
          </a:r>
          <a:endParaRPr lang="ru-RU" dirty="0">
            <a:solidFill>
              <a:schemeClr val="bg1"/>
            </a:solidFill>
          </a:endParaRPr>
        </a:p>
      </dgm:t>
    </dgm:pt>
    <dgm:pt modelId="{5A12055D-C865-4DA0-8060-E05DE9976FE8}" type="parTrans" cxnId="{C5ADA967-40CA-479C-A0B1-E9654A7DD0E8}">
      <dgm:prSet/>
      <dgm:spPr/>
      <dgm:t>
        <a:bodyPr/>
        <a:lstStyle/>
        <a:p>
          <a:endParaRPr lang="ru-RU"/>
        </a:p>
      </dgm:t>
    </dgm:pt>
    <dgm:pt modelId="{22FAE242-28F7-4E3E-A5CE-DE19F5D3477C}" type="sibTrans" cxnId="{C5ADA967-40CA-479C-A0B1-E9654A7DD0E8}">
      <dgm:prSet/>
      <dgm:spPr/>
      <dgm:t>
        <a:bodyPr/>
        <a:lstStyle/>
        <a:p>
          <a:endParaRPr lang="ru-RU"/>
        </a:p>
      </dgm:t>
    </dgm:pt>
    <dgm:pt modelId="{11056194-5ED8-4452-B795-B4358691332D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ymbol" panose="05050102010706020507" pitchFamily="18" charset="2"/>
            </a:rPr>
            <a:t> </a:t>
          </a:r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отеки лица и конечностей</a:t>
          </a:r>
          <a:endParaRPr lang="ru-RU" dirty="0">
            <a:solidFill>
              <a:schemeClr val="bg1"/>
            </a:solidFill>
          </a:endParaRPr>
        </a:p>
      </dgm:t>
    </dgm:pt>
    <dgm:pt modelId="{56DF2F85-1C7A-46E8-B1EE-5EC1DE0BDB18}" type="parTrans" cxnId="{17563288-EEA8-4CA2-9D8F-74AE4DBE44C4}">
      <dgm:prSet/>
      <dgm:spPr/>
      <dgm:t>
        <a:bodyPr/>
        <a:lstStyle/>
        <a:p>
          <a:endParaRPr lang="ru-RU"/>
        </a:p>
      </dgm:t>
    </dgm:pt>
    <dgm:pt modelId="{D0EA065B-3962-4188-9A36-D2D6D945178B}" type="sibTrans" cxnId="{17563288-EEA8-4CA2-9D8F-74AE4DBE44C4}">
      <dgm:prSet/>
      <dgm:spPr/>
      <dgm:t>
        <a:bodyPr/>
        <a:lstStyle/>
        <a:p>
          <a:endParaRPr lang="ru-RU"/>
        </a:p>
      </dgm:t>
    </dgm:pt>
    <dgm:pt modelId="{AB320702-DB32-426B-8438-D30841E97A2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снижение работоспособности</a:t>
          </a:r>
          <a:endParaRPr lang="ru-RU" dirty="0">
            <a:solidFill>
              <a:schemeClr val="bg1"/>
            </a:solidFill>
          </a:endParaRPr>
        </a:p>
      </dgm:t>
    </dgm:pt>
    <dgm:pt modelId="{227DF1F0-A11E-46A2-9A15-DB85487187CE}" type="parTrans" cxnId="{A3A8F80F-6C77-48DF-84DE-C4B6BEF0A34C}">
      <dgm:prSet/>
      <dgm:spPr/>
      <dgm:t>
        <a:bodyPr/>
        <a:lstStyle/>
        <a:p>
          <a:endParaRPr lang="ru-RU"/>
        </a:p>
      </dgm:t>
    </dgm:pt>
    <dgm:pt modelId="{8A495F12-4FBF-4174-A563-34CAAF08D750}" type="sibTrans" cxnId="{A3A8F80F-6C77-48DF-84DE-C4B6BEF0A34C}">
      <dgm:prSet/>
      <dgm:spPr/>
      <dgm:t>
        <a:bodyPr/>
        <a:lstStyle/>
        <a:p>
          <a:endParaRPr lang="ru-RU"/>
        </a:p>
      </dgm:t>
    </dgm:pt>
    <dgm:pt modelId="{360C7067-8F72-4609-8FDB-468FA8D2147B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сонливость</a:t>
          </a:r>
          <a:endParaRPr lang="ru-RU" dirty="0">
            <a:solidFill>
              <a:schemeClr val="bg1"/>
            </a:solidFill>
          </a:endParaRPr>
        </a:p>
      </dgm:t>
    </dgm:pt>
    <dgm:pt modelId="{8C54E87F-6E39-447D-AF76-84014CC1D6D5}" type="parTrans" cxnId="{D395D479-54A1-4A9D-9764-E5CB48F8BBE2}">
      <dgm:prSet/>
      <dgm:spPr/>
      <dgm:t>
        <a:bodyPr/>
        <a:lstStyle/>
        <a:p>
          <a:endParaRPr lang="ru-RU"/>
        </a:p>
      </dgm:t>
    </dgm:pt>
    <dgm:pt modelId="{C4DEF116-EA76-47D9-8746-67A9F2CDCE50}" type="sibTrans" cxnId="{D395D479-54A1-4A9D-9764-E5CB48F8BBE2}">
      <dgm:prSet/>
      <dgm:spPr/>
      <dgm:t>
        <a:bodyPr/>
        <a:lstStyle/>
        <a:p>
          <a:endParaRPr lang="ru-RU"/>
        </a:p>
      </dgm:t>
    </dgm:pt>
    <dgm:pt modelId="{CB640100-1648-4331-B74C-195C33B52C93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появление зуда или аллергических реакций</a:t>
          </a:r>
          <a:endParaRPr lang="ru-RU" dirty="0">
            <a:solidFill>
              <a:schemeClr val="bg1"/>
            </a:solidFill>
          </a:endParaRPr>
        </a:p>
      </dgm:t>
    </dgm:pt>
    <dgm:pt modelId="{9E9F4C80-9B04-4230-8899-7B668719FF26}" type="parTrans" cxnId="{931B7CD6-7835-4B2B-B8C6-E3571B98E12C}">
      <dgm:prSet/>
      <dgm:spPr/>
      <dgm:t>
        <a:bodyPr/>
        <a:lstStyle/>
        <a:p>
          <a:endParaRPr lang="ru-RU"/>
        </a:p>
      </dgm:t>
    </dgm:pt>
    <dgm:pt modelId="{7F71B9CD-01B1-4043-B860-38306C39BA6C}" type="sibTrans" cxnId="{931B7CD6-7835-4B2B-B8C6-E3571B98E12C}">
      <dgm:prSet/>
      <dgm:spPr/>
      <dgm:t>
        <a:bodyPr/>
        <a:lstStyle/>
        <a:p>
          <a:endParaRPr lang="ru-RU"/>
        </a:p>
      </dgm:t>
    </dgm:pt>
    <dgm:pt modelId="{89E72685-9412-47FD-8486-7B9130B039BD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понижение температуры тела и АД</a:t>
          </a:r>
          <a:endParaRPr lang="ru-RU" dirty="0">
            <a:solidFill>
              <a:schemeClr val="bg1"/>
            </a:solidFill>
          </a:endParaRPr>
        </a:p>
      </dgm:t>
    </dgm:pt>
    <dgm:pt modelId="{36C27651-DC59-464E-9C95-88CE156F4AA3}" type="parTrans" cxnId="{11835ED3-1A9B-4148-B0B4-746A084C69C0}">
      <dgm:prSet/>
      <dgm:spPr/>
      <dgm:t>
        <a:bodyPr/>
        <a:lstStyle/>
        <a:p>
          <a:endParaRPr lang="ru-RU"/>
        </a:p>
      </dgm:t>
    </dgm:pt>
    <dgm:pt modelId="{B7682FAB-3FB2-4704-AB96-60F6148DFD6D}" type="sibTrans" cxnId="{11835ED3-1A9B-4148-B0B4-746A084C69C0}">
      <dgm:prSet/>
      <dgm:spPr/>
      <dgm:t>
        <a:bodyPr/>
        <a:lstStyle/>
        <a:p>
          <a:endParaRPr lang="ru-RU"/>
        </a:p>
      </dgm:t>
    </dgm:pt>
    <dgm:pt modelId="{203EC4A8-ED6B-44C6-AD6D-8CC409975CC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рвоту и повышенное слюноотделение в момент приступа болей</a:t>
          </a:r>
          <a:endParaRPr lang="ru-RU" dirty="0">
            <a:solidFill>
              <a:schemeClr val="bg1"/>
            </a:solidFill>
          </a:endParaRPr>
        </a:p>
      </dgm:t>
    </dgm:pt>
    <dgm:pt modelId="{6CE2968A-C87B-4FCC-BC62-7151461BA2BC}" type="parTrans" cxnId="{BC968916-5BB4-48D0-8088-D9E961A34198}">
      <dgm:prSet/>
      <dgm:spPr/>
      <dgm:t>
        <a:bodyPr/>
        <a:lstStyle/>
        <a:p>
          <a:endParaRPr lang="ru-RU"/>
        </a:p>
      </dgm:t>
    </dgm:pt>
    <dgm:pt modelId="{AE2F9947-A856-4873-9FB3-98DBFC2794B6}" type="sibTrans" cxnId="{BC968916-5BB4-48D0-8088-D9E961A34198}">
      <dgm:prSet/>
      <dgm:spPr/>
      <dgm:t>
        <a:bodyPr/>
        <a:lstStyle/>
        <a:p>
          <a:endParaRPr lang="ru-RU"/>
        </a:p>
      </dgm:t>
    </dgm:pt>
    <dgm:pt modelId="{C8C5376F-DD56-4981-9CB3-460767AE460D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Symbol" panose="05050102010706020507" pitchFamily="18" charset="2"/>
            </a:rPr>
            <a:t> </a:t>
          </a:r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повышенную зябкость в момент приступа болей</a:t>
          </a:r>
          <a:endParaRPr lang="ru-RU" dirty="0">
            <a:solidFill>
              <a:schemeClr val="bg1"/>
            </a:solidFill>
          </a:endParaRPr>
        </a:p>
      </dgm:t>
    </dgm:pt>
    <dgm:pt modelId="{10FB5E89-DCD5-4526-951E-35327A8433D5}" type="parTrans" cxnId="{73F3687A-6BA6-4280-9A17-6EB3F28D1ADA}">
      <dgm:prSet/>
      <dgm:spPr/>
      <dgm:t>
        <a:bodyPr/>
        <a:lstStyle/>
        <a:p>
          <a:endParaRPr lang="ru-RU"/>
        </a:p>
      </dgm:t>
    </dgm:pt>
    <dgm:pt modelId="{E0CCF1A3-D353-4804-8703-B123BFC8B80C}" type="sibTrans" cxnId="{73F3687A-6BA6-4280-9A17-6EB3F28D1ADA}">
      <dgm:prSet/>
      <dgm:spPr/>
      <dgm:t>
        <a:bodyPr/>
        <a:lstStyle/>
        <a:p>
          <a:endParaRPr lang="ru-RU"/>
        </a:p>
      </dgm:t>
    </dgm:pt>
    <dgm:pt modelId="{F60DCE4D-631E-4E70-8573-47DFDABA37F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приступы удушья, сопровождающие боли</a:t>
          </a:r>
          <a:endParaRPr lang="ru-RU" dirty="0">
            <a:solidFill>
              <a:schemeClr val="bg1"/>
            </a:solidFill>
          </a:endParaRPr>
        </a:p>
      </dgm:t>
    </dgm:pt>
    <dgm:pt modelId="{F94149FA-9F2D-4BEF-B17B-FE2E4A004ACC}" type="parTrans" cxnId="{F11407A1-C66D-4FFB-92F1-7EB31EC5D576}">
      <dgm:prSet/>
      <dgm:spPr/>
      <dgm:t>
        <a:bodyPr/>
        <a:lstStyle/>
        <a:p>
          <a:endParaRPr lang="ru-RU"/>
        </a:p>
      </dgm:t>
    </dgm:pt>
    <dgm:pt modelId="{3A855B74-27C2-413C-9DDF-4E4C450D4400}" type="sibTrans" cxnId="{F11407A1-C66D-4FFB-92F1-7EB31EC5D576}">
      <dgm:prSet/>
      <dgm:spPr/>
      <dgm:t>
        <a:bodyPr/>
        <a:lstStyle/>
        <a:p>
          <a:endParaRPr lang="ru-RU"/>
        </a:p>
      </dgm:t>
    </dgm:pt>
    <dgm:pt modelId="{6BB74F5D-593A-4FE9-9E24-F367A6D239BE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судороги и обмороки в момент приступа болей</a:t>
          </a:r>
          <a:endParaRPr lang="ru-RU" dirty="0">
            <a:solidFill>
              <a:schemeClr val="bg1"/>
            </a:solidFill>
          </a:endParaRPr>
        </a:p>
      </dgm:t>
    </dgm:pt>
    <dgm:pt modelId="{EA664852-6759-4476-886D-3302C061A27B}" type="parTrans" cxnId="{E56F1562-F81E-4A71-BB65-FD9C8F62F0E1}">
      <dgm:prSet/>
      <dgm:spPr/>
      <dgm:t>
        <a:bodyPr/>
        <a:lstStyle/>
        <a:p>
          <a:endParaRPr lang="ru-RU"/>
        </a:p>
      </dgm:t>
    </dgm:pt>
    <dgm:pt modelId="{0A1B2CC5-3BC2-40A7-AE0D-9AA18464DD57}" type="sibTrans" cxnId="{E56F1562-F81E-4A71-BB65-FD9C8F62F0E1}">
      <dgm:prSet/>
      <dgm:spPr/>
      <dgm:t>
        <a:bodyPr/>
        <a:lstStyle/>
        <a:p>
          <a:endParaRPr lang="ru-RU"/>
        </a:p>
      </dgm:t>
    </dgm:pt>
    <dgm:pt modelId="{1F8046A8-3CE2-4C9A-B865-46CDFA03C9A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Georgia" panose="02040502050405020303" pitchFamily="18" charset="0"/>
            </a:rPr>
            <a:t>появление пассивно-оборонительных поведенческих реакций</a:t>
          </a:r>
          <a:br>
            <a:rPr lang="ru-RU" dirty="0">
              <a:solidFill>
                <a:schemeClr val="bg1"/>
              </a:solidFill>
            </a:rPr>
          </a:br>
          <a:endParaRPr lang="ru-RU" dirty="0">
            <a:solidFill>
              <a:schemeClr val="bg1"/>
            </a:solidFill>
          </a:endParaRPr>
        </a:p>
      </dgm:t>
    </dgm:pt>
    <dgm:pt modelId="{562C44A4-B5EC-44C9-B1AE-927F7A2A99BB}" type="parTrans" cxnId="{34E548D9-E395-45A4-B458-91BDF5EF0C63}">
      <dgm:prSet/>
      <dgm:spPr/>
      <dgm:t>
        <a:bodyPr/>
        <a:lstStyle/>
        <a:p>
          <a:endParaRPr lang="ru-RU"/>
        </a:p>
      </dgm:t>
    </dgm:pt>
    <dgm:pt modelId="{FE12E653-CBCD-4F84-8754-7C467F302E1E}" type="sibTrans" cxnId="{34E548D9-E395-45A4-B458-91BDF5EF0C63}">
      <dgm:prSet/>
      <dgm:spPr/>
      <dgm:t>
        <a:bodyPr/>
        <a:lstStyle/>
        <a:p>
          <a:endParaRPr lang="ru-RU"/>
        </a:p>
      </dgm:t>
    </dgm:pt>
    <dgm:pt modelId="{E7AF6CCE-416D-417F-8108-1F31C3E16AC6}" type="pres">
      <dgm:prSet presAssocID="{3DECF3F0-4A53-4B2C-BA37-90AFBEE11157}" presName="diagram" presStyleCnt="0">
        <dgm:presLayoutVars>
          <dgm:dir/>
          <dgm:resizeHandles val="exact"/>
        </dgm:presLayoutVars>
      </dgm:prSet>
      <dgm:spPr/>
    </dgm:pt>
    <dgm:pt modelId="{54E35026-ADF3-43AF-992F-E085DAFDC299}" type="pres">
      <dgm:prSet presAssocID="{B9F64F71-82AE-4BE4-81FB-2DB74CD82FEF}" presName="node" presStyleLbl="node1" presStyleIdx="0" presStyleCnt="12">
        <dgm:presLayoutVars>
          <dgm:bulletEnabled val="1"/>
        </dgm:presLayoutVars>
      </dgm:prSet>
      <dgm:spPr/>
    </dgm:pt>
    <dgm:pt modelId="{6F48877F-941B-407F-ADD5-6B545ED30C6B}" type="pres">
      <dgm:prSet presAssocID="{106BB8AD-2FEF-435A-9142-5AEF67D6B8E8}" presName="sibTrans" presStyleCnt="0"/>
      <dgm:spPr/>
    </dgm:pt>
    <dgm:pt modelId="{15932C37-F7FA-4F82-BEDA-5F54969912E3}" type="pres">
      <dgm:prSet presAssocID="{FBE180B6-3102-43C8-A204-AE143168E45F}" presName="node" presStyleLbl="node1" presStyleIdx="1" presStyleCnt="12">
        <dgm:presLayoutVars>
          <dgm:bulletEnabled val="1"/>
        </dgm:presLayoutVars>
      </dgm:prSet>
      <dgm:spPr/>
    </dgm:pt>
    <dgm:pt modelId="{233C0345-2722-4C34-A5DF-93D1EE7D46B3}" type="pres">
      <dgm:prSet presAssocID="{22FAE242-28F7-4E3E-A5CE-DE19F5D3477C}" presName="sibTrans" presStyleCnt="0"/>
      <dgm:spPr/>
    </dgm:pt>
    <dgm:pt modelId="{AC9C0FCB-FB96-4777-8C0B-08FBB2355C1D}" type="pres">
      <dgm:prSet presAssocID="{11056194-5ED8-4452-B795-B4358691332D}" presName="node" presStyleLbl="node1" presStyleIdx="2" presStyleCnt="12">
        <dgm:presLayoutVars>
          <dgm:bulletEnabled val="1"/>
        </dgm:presLayoutVars>
      </dgm:prSet>
      <dgm:spPr/>
    </dgm:pt>
    <dgm:pt modelId="{BBE88CE7-FD11-4929-93DB-0B1DA8D9D71E}" type="pres">
      <dgm:prSet presAssocID="{D0EA065B-3962-4188-9A36-D2D6D945178B}" presName="sibTrans" presStyleCnt="0"/>
      <dgm:spPr/>
    </dgm:pt>
    <dgm:pt modelId="{C3A3E188-0FF2-4049-B61C-5248E79F4874}" type="pres">
      <dgm:prSet presAssocID="{AB320702-DB32-426B-8438-D30841E97A21}" presName="node" presStyleLbl="node1" presStyleIdx="3" presStyleCnt="12">
        <dgm:presLayoutVars>
          <dgm:bulletEnabled val="1"/>
        </dgm:presLayoutVars>
      </dgm:prSet>
      <dgm:spPr/>
    </dgm:pt>
    <dgm:pt modelId="{0F5E3911-EA86-4DEE-8C56-C5CF027171A9}" type="pres">
      <dgm:prSet presAssocID="{8A495F12-4FBF-4174-A563-34CAAF08D750}" presName="sibTrans" presStyleCnt="0"/>
      <dgm:spPr/>
    </dgm:pt>
    <dgm:pt modelId="{803E2751-6DBA-408B-9EC4-8C13CC63EBFC}" type="pres">
      <dgm:prSet presAssocID="{360C7067-8F72-4609-8FDB-468FA8D2147B}" presName="node" presStyleLbl="node1" presStyleIdx="4" presStyleCnt="12">
        <dgm:presLayoutVars>
          <dgm:bulletEnabled val="1"/>
        </dgm:presLayoutVars>
      </dgm:prSet>
      <dgm:spPr/>
    </dgm:pt>
    <dgm:pt modelId="{974E0BB6-9593-4FD3-A631-FBFB4ED5F31F}" type="pres">
      <dgm:prSet presAssocID="{C4DEF116-EA76-47D9-8746-67A9F2CDCE50}" presName="sibTrans" presStyleCnt="0"/>
      <dgm:spPr/>
    </dgm:pt>
    <dgm:pt modelId="{AB34A771-8CE2-410F-865C-8D66F98A38CF}" type="pres">
      <dgm:prSet presAssocID="{CB640100-1648-4331-B74C-195C33B52C93}" presName="node" presStyleLbl="node1" presStyleIdx="5" presStyleCnt="12">
        <dgm:presLayoutVars>
          <dgm:bulletEnabled val="1"/>
        </dgm:presLayoutVars>
      </dgm:prSet>
      <dgm:spPr/>
    </dgm:pt>
    <dgm:pt modelId="{005D4C96-0184-4EC1-8F62-8461C16AD8CE}" type="pres">
      <dgm:prSet presAssocID="{7F71B9CD-01B1-4043-B860-38306C39BA6C}" presName="sibTrans" presStyleCnt="0"/>
      <dgm:spPr/>
    </dgm:pt>
    <dgm:pt modelId="{45517A1F-AE72-46EB-8B05-8EFF9461E9C8}" type="pres">
      <dgm:prSet presAssocID="{89E72685-9412-47FD-8486-7B9130B039BD}" presName="node" presStyleLbl="node1" presStyleIdx="6" presStyleCnt="12">
        <dgm:presLayoutVars>
          <dgm:bulletEnabled val="1"/>
        </dgm:presLayoutVars>
      </dgm:prSet>
      <dgm:spPr/>
    </dgm:pt>
    <dgm:pt modelId="{8E9AC288-E188-45CC-9EFC-FF1214EB175F}" type="pres">
      <dgm:prSet presAssocID="{B7682FAB-3FB2-4704-AB96-60F6148DFD6D}" presName="sibTrans" presStyleCnt="0"/>
      <dgm:spPr/>
    </dgm:pt>
    <dgm:pt modelId="{3D858FBF-EB8A-4D41-8F1A-F2DEA860A366}" type="pres">
      <dgm:prSet presAssocID="{203EC4A8-ED6B-44C6-AD6D-8CC409975CC6}" presName="node" presStyleLbl="node1" presStyleIdx="7" presStyleCnt="12">
        <dgm:presLayoutVars>
          <dgm:bulletEnabled val="1"/>
        </dgm:presLayoutVars>
      </dgm:prSet>
      <dgm:spPr/>
    </dgm:pt>
    <dgm:pt modelId="{BCA5183F-D2FB-4955-9349-9DFF3FC9637E}" type="pres">
      <dgm:prSet presAssocID="{AE2F9947-A856-4873-9FB3-98DBFC2794B6}" presName="sibTrans" presStyleCnt="0"/>
      <dgm:spPr/>
    </dgm:pt>
    <dgm:pt modelId="{1DFC8D57-DA7D-4AED-9211-9454E65C716E}" type="pres">
      <dgm:prSet presAssocID="{C8C5376F-DD56-4981-9CB3-460767AE460D}" presName="node" presStyleLbl="node1" presStyleIdx="8" presStyleCnt="12">
        <dgm:presLayoutVars>
          <dgm:bulletEnabled val="1"/>
        </dgm:presLayoutVars>
      </dgm:prSet>
      <dgm:spPr/>
    </dgm:pt>
    <dgm:pt modelId="{CCB67ADA-86CF-4787-8B22-7F514A4972FF}" type="pres">
      <dgm:prSet presAssocID="{E0CCF1A3-D353-4804-8703-B123BFC8B80C}" presName="sibTrans" presStyleCnt="0"/>
      <dgm:spPr/>
    </dgm:pt>
    <dgm:pt modelId="{C1F22076-EE6B-4373-863C-BD6FFE7BFDFC}" type="pres">
      <dgm:prSet presAssocID="{F60DCE4D-631E-4E70-8573-47DFDABA37F1}" presName="node" presStyleLbl="node1" presStyleIdx="9" presStyleCnt="12">
        <dgm:presLayoutVars>
          <dgm:bulletEnabled val="1"/>
        </dgm:presLayoutVars>
      </dgm:prSet>
      <dgm:spPr/>
    </dgm:pt>
    <dgm:pt modelId="{D6AC9D35-FF88-4CEC-8B3E-4BEC2DC9890A}" type="pres">
      <dgm:prSet presAssocID="{3A855B74-27C2-413C-9DDF-4E4C450D4400}" presName="sibTrans" presStyleCnt="0"/>
      <dgm:spPr/>
    </dgm:pt>
    <dgm:pt modelId="{C1AD322A-C394-4831-A559-BBB5FBF012AB}" type="pres">
      <dgm:prSet presAssocID="{6BB74F5D-593A-4FE9-9E24-F367A6D239BE}" presName="node" presStyleLbl="node1" presStyleIdx="10" presStyleCnt="12">
        <dgm:presLayoutVars>
          <dgm:bulletEnabled val="1"/>
        </dgm:presLayoutVars>
      </dgm:prSet>
      <dgm:spPr/>
    </dgm:pt>
    <dgm:pt modelId="{694DE554-676F-40C4-89D6-1CDA6F7068BD}" type="pres">
      <dgm:prSet presAssocID="{0A1B2CC5-3BC2-40A7-AE0D-9AA18464DD57}" presName="sibTrans" presStyleCnt="0"/>
      <dgm:spPr/>
    </dgm:pt>
    <dgm:pt modelId="{48263F90-CBF0-470E-8B9F-6484422555A2}" type="pres">
      <dgm:prSet presAssocID="{1F8046A8-3CE2-4C9A-B865-46CDFA03C9A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3A8F80F-6C77-48DF-84DE-C4B6BEF0A34C}" srcId="{3DECF3F0-4A53-4B2C-BA37-90AFBEE11157}" destId="{AB320702-DB32-426B-8438-D30841E97A21}" srcOrd="3" destOrd="0" parTransId="{227DF1F0-A11E-46A2-9A15-DB85487187CE}" sibTransId="{8A495F12-4FBF-4174-A563-34CAAF08D750}"/>
    <dgm:cxn modelId="{99C1BC13-8831-452B-9D9F-91F8BEC58AF3}" type="presOf" srcId="{6BB74F5D-593A-4FE9-9E24-F367A6D239BE}" destId="{C1AD322A-C394-4831-A559-BBB5FBF012AB}" srcOrd="0" destOrd="0" presId="urn:microsoft.com/office/officeart/2005/8/layout/default"/>
    <dgm:cxn modelId="{BC968916-5BB4-48D0-8088-D9E961A34198}" srcId="{3DECF3F0-4A53-4B2C-BA37-90AFBEE11157}" destId="{203EC4A8-ED6B-44C6-AD6D-8CC409975CC6}" srcOrd="7" destOrd="0" parTransId="{6CE2968A-C87B-4FCC-BC62-7151461BA2BC}" sibTransId="{AE2F9947-A856-4873-9FB3-98DBFC2794B6}"/>
    <dgm:cxn modelId="{F0D0341B-B38C-4D6E-8EAD-318F18279DCD}" type="presOf" srcId="{360C7067-8F72-4609-8FDB-468FA8D2147B}" destId="{803E2751-6DBA-408B-9EC4-8C13CC63EBFC}" srcOrd="0" destOrd="0" presId="urn:microsoft.com/office/officeart/2005/8/layout/default"/>
    <dgm:cxn modelId="{89BAB94E-80D7-44C0-97A9-6F38A15E8C17}" type="presOf" srcId="{3DECF3F0-4A53-4B2C-BA37-90AFBEE11157}" destId="{E7AF6CCE-416D-417F-8108-1F31C3E16AC6}" srcOrd="0" destOrd="0" presId="urn:microsoft.com/office/officeart/2005/8/layout/default"/>
    <dgm:cxn modelId="{06CC924F-4B7D-43AA-815D-E2115FB83BE7}" type="presOf" srcId="{203EC4A8-ED6B-44C6-AD6D-8CC409975CC6}" destId="{3D858FBF-EB8A-4D41-8F1A-F2DEA860A366}" srcOrd="0" destOrd="0" presId="urn:microsoft.com/office/officeart/2005/8/layout/default"/>
    <dgm:cxn modelId="{C2B2035B-614F-466E-B0CF-D41F44552D89}" type="presOf" srcId="{AB320702-DB32-426B-8438-D30841E97A21}" destId="{C3A3E188-0FF2-4049-B61C-5248E79F4874}" srcOrd="0" destOrd="0" presId="urn:microsoft.com/office/officeart/2005/8/layout/default"/>
    <dgm:cxn modelId="{5AF1E95C-0081-472B-8DEA-D013BAD63272}" type="presOf" srcId="{B9F64F71-82AE-4BE4-81FB-2DB74CD82FEF}" destId="{54E35026-ADF3-43AF-992F-E085DAFDC299}" srcOrd="0" destOrd="0" presId="urn:microsoft.com/office/officeart/2005/8/layout/default"/>
    <dgm:cxn modelId="{E56F1562-F81E-4A71-BB65-FD9C8F62F0E1}" srcId="{3DECF3F0-4A53-4B2C-BA37-90AFBEE11157}" destId="{6BB74F5D-593A-4FE9-9E24-F367A6D239BE}" srcOrd="10" destOrd="0" parTransId="{EA664852-6759-4476-886D-3302C061A27B}" sibTransId="{0A1B2CC5-3BC2-40A7-AE0D-9AA18464DD57}"/>
    <dgm:cxn modelId="{C5ADA967-40CA-479C-A0B1-E9654A7DD0E8}" srcId="{3DECF3F0-4A53-4B2C-BA37-90AFBEE11157}" destId="{FBE180B6-3102-43C8-A204-AE143168E45F}" srcOrd="1" destOrd="0" parTransId="{5A12055D-C865-4DA0-8060-E05DE9976FE8}" sibTransId="{22FAE242-28F7-4E3E-A5CE-DE19F5D3477C}"/>
    <dgm:cxn modelId="{03129976-9497-44A4-AAAF-590AED212E18}" srcId="{3DECF3F0-4A53-4B2C-BA37-90AFBEE11157}" destId="{B9F64F71-82AE-4BE4-81FB-2DB74CD82FEF}" srcOrd="0" destOrd="0" parTransId="{BE8C8B40-C86D-4631-AC3A-57CDE1E4A825}" sibTransId="{106BB8AD-2FEF-435A-9142-5AEF67D6B8E8}"/>
    <dgm:cxn modelId="{776D2678-811F-42EC-9409-F93076774D73}" type="presOf" srcId="{FBE180B6-3102-43C8-A204-AE143168E45F}" destId="{15932C37-F7FA-4F82-BEDA-5F54969912E3}" srcOrd="0" destOrd="0" presId="urn:microsoft.com/office/officeart/2005/8/layout/default"/>
    <dgm:cxn modelId="{899C3F78-6F6F-4386-B73C-2306117AE779}" type="presOf" srcId="{C8C5376F-DD56-4981-9CB3-460767AE460D}" destId="{1DFC8D57-DA7D-4AED-9211-9454E65C716E}" srcOrd="0" destOrd="0" presId="urn:microsoft.com/office/officeart/2005/8/layout/default"/>
    <dgm:cxn modelId="{D395D479-54A1-4A9D-9764-E5CB48F8BBE2}" srcId="{3DECF3F0-4A53-4B2C-BA37-90AFBEE11157}" destId="{360C7067-8F72-4609-8FDB-468FA8D2147B}" srcOrd="4" destOrd="0" parTransId="{8C54E87F-6E39-447D-AF76-84014CC1D6D5}" sibTransId="{C4DEF116-EA76-47D9-8746-67A9F2CDCE50}"/>
    <dgm:cxn modelId="{73F3687A-6BA6-4280-9A17-6EB3F28D1ADA}" srcId="{3DECF3F0-4A53-4B2C-BA37-90AFBEE11157}" destId="{C8C5376F-DD56-4981-9CB3-460767AE460D}" srcOrd="8" destOrd="0" parTransId="{10FB5E89-DCD5-4526-951E-35327A8433D5}" sibTransId="{E0CCF1A3-D353-4804-8703-B123BFC8B80C}"/>
    <dgm:cxn modelId="{998DFE7C-4101-4F63-8874-0A9867A6D0AF}" type="presOf" srcId="{89E72685-9412-47FD-8486-7B9130B039BD}" destId="{45517A1F-AE72-46EB-8B05-8EFF9461E9C8}" srcOrd="0" destOrd="0" presId="urn:microsoft.com/office/officeart/2005/8/layout/default"/>
    <dgm:cxn modelId="{17563288-EEA8-4CA2-9D8F-74AE4DBE44C4}" srcId="{3DECF3F0-4A53-4B2C-BA37-90AFBEE11157}" destId="{11056194-5ED8-4452-B795-B4358691332D}" srcOrd="2" destOrd="0" parTransId="{56DF2F85-1C7A-46E8-B1EE-5EC1DE0BDB18}" sibTransId="{D0EA065B-3962-4188-9A36-D2D6D945178B}"/>
    <dgm:cxn modelId="{235EE88F-B4E8-441F-A199-1332466D06D8}" type="presOf" srcId="{11056194-5ED8-4452-B795-B4358691332D}" destId="{AC9C0FCB-FB96-4777-8C0B-08FBB2355C1D}" srcOrd="0" destOrd="0" presId="urn:microsoft.com/office/officeart/2005/8/layout/default"/>
    <dgm:cxn modelId="{F11407A1-C66D-4FFB-92F1-7EB31EC5D576}" srcId="{3DECF3F0-4A53-4B2C-BA37-90AFBEE11157}" destId="{F60DCE4D-631E-4E70-8573-47DFDABA37F1}" srcOrd="9" destOrd="0" parTransId="{F94149FA-9F2D-4BEF-B17B-FE2E4A004ACC}" sibTransId="{3A855B74-27C2-413C-9DDF-4E4C450D4400}"/>
    <dgm:cxn modelId="{98C7FDB5-C35B-4CEB-9D71-A1F08EB4A694}" type="presOf" srcId="{F60DCE4D-631E-4E70-8573-47DFDABA37F1}" destId="{C1F22076-EE6B-4373-863C-BD6FFE7BFDFC}" srcOrd="0" destOrd="0" presId="urn:microsoft.com/office/officeart/2005/8/layout/default"/>
    <dgm:cxn modelId="{11835ED3-1A9B-4148-B0B4-746A084C69C0}" srcId="{3DECF3F0-4A53-4B2C-BA37-90AFBEE11157}" destId="{89E72685-9412-47FD-8486-7B9130B039BD}" srcOrd="6" destOrd="0" parTransId="{36C27651-DC59-464E-9C95-88CE156F4AA3}" sibTransId="{B7682FAB-3FB2-4704-AB96-60F6148DFD6D}"/>
    <dgm:cxn modelId="{931B7CD6-7835-4B2B-B8C6-E3571B98E12C}" srcId="{3DECF3F0-4A53-4B2C-BA37-90AFBEE11157}" destId="{CB640100-1648-4331-B74C-195C33B52C93}" srcOrd="5" destOrd="0" parTransId="{9E9F4C80-9B04-4230-8899-7B668719FF26}" sibTransId="{7F71B9CD-01B1-4043-B860-38306C39BA6C}"/>
    <dgm:cxn modelId="{34E548D9-E395-45A4-B458-91BDF5EF0C63}" srcId="{3DECF3F0-4A53-4B2C-BA37-90AFBEE11157}" destId="{1F8046A8-3CE2-4C9A-B865-46CDFA03C9AF}" srcOrd="11" destOrd="0" parTransId="{562C44A4-B5EC-44C9-B1AE-927F7A2A99BB}" sibTransId="{FE12E653-CBCD-4F84-8754-7C467F302E1E}"/>
    <dgm:cxn modelId="{0E87AAE3-2EB8-4706-992F-74336F29A06F}" type="presOf" srcId="{1F8046A8-3CE2-4C9A-B865-46CDFA03C9AF}" destId="{48263F90-CBF0-470E-8B9F-6484422555A2}" srcOrd="0" destOrd="0" presId="urn:microsoft.com/office/officeart/2005/8/layout/default"/>
    <dgm:cxn modelId="{D3017AF8-8094-4754-AB3A-39A59F1F7A72}" type="presOf" srcId="{CB640100-1648-4331-B74C-195C33B52C93}" destId="{AB34A771-8CE2-410F-865C-8D66F98A38CF}" srcOrd="0" destOrd="0" presId="urn:microsoft.com/office/officeart/2005/8/layout/default"/>
    <dgm:cxn modelId="{FC68C637-799D-4921-9F7F-800AC7E87F9E}" type="presParOf" srcId="{E7AF6CCE-416D-417F-8108-1F31C3E16AC6}" destId="{54E35026-ADF3-43AF-992F-E085DAFDC299}" srcOrd="0" destOrd="0" presId="urn:microsoft.com/office/officeart/2005/8/layout/default"/>
    <dgm:cxn modelId="{82FF60DD-5BD3-491D-8C30-D35B6C1B8A60}" type="presParOf" srcId="{E7AF6CCE-416D-417F-8108-1F31C3E16AC6}" destId="{6F48877F-941B-407F-ADD5-6B545ED30C6B}" srcOrd="1" destOrd="0" presId="urn:microsoft.com/office/officeart/2005/8/layout/default"/>
    <dgm:cxn modelId="{A20AE9CC-711F-4ABF-830D-104F1ED02497}" type="presParOf" srcId="{E7AF6CCE-416D-417F-8108-1F31C3E16AC6}" destId="{15932C37-F7FA-4F82-BEDA-5F54969912E3}" srcOrd="2" destOrd="0" presId="urn:microsoft.com/office/officeart/2005/8/layout/default"/>
    <dgm:cxn modelId="{3E1972E1-5BD5-443E-BCDC-DD1C442265C9}" type="presParOf" srcId="{E7AF6CCE-416D-417F-8108-1F31C3E16AC6}" destId="{233C0345-2722-4C34-A5DF-93D1EE7D46B3}" srcOrd="3" destOrd="0" presId="urn:microsoft.com/office/officeart/2005/8/layout/default"/>
    <dgm:cxn modelId="{15885A12-1200-4AFE-896E-79DF994469F6}" type="presParOf" srcId="{E7AF6CCE-416D-417F-8108-1F31C3E16AC6}" destId="{AC9C0FCB-FB96-4777-8C0B-08FBB2355C1D}" srcOrd="4" destOrd="0" presId="urn:microsoft.com/office/officeart/2005/8/layout/default"/>
    <dgm:cxn modelId="{EE66FA48-E90E-4D8B-A13E-E99FD4BCE8BD}" type="presParOf" srcId="{E7AF6CCE-416D-417F-8108-1F31C3E16AC6}" destId="{BBE88CE7-FD11-4929-93DB-0B1DA8D9D71E}" srcOrd="5" destOrd="0" presId="urn:microsoft.com/office/officeart/2005/8/layout/default"/>
    <dgm:cxn modelId="{0C9AE131-B801-4E1E-9560-E3FEAF335922}" type="presParOf" srcId="{E7AF6CCE-416D-417F-8108-1F31C3E16AC6}" destId="{C3A3E188-0FF2-4049-B61C-5248E79F4874}" srcOrd="6" destOrd="0" presId="urn:microsoft.com/office/officeart/2005/8/layout/default"/>
    <dgm:cxn modelId="{B73192B6-E230-42A7-9E9B-6415078AD7FF}" type="presParOf" srcId="{E7AF6CCE-416D-417F-8108-1F31C3E16AC6}" destId="{0F5E3911-EA86-4DEE-8C56-C5CF027171A9}" srcOrd="7" destOrd="0" presId="urn:microsoft.com/office/officeart/2005/8/layout/default"/>
    <dgm:cxn modelId="{DE5211EA-BF11-49A6-9980-AB7ADD19C18D}" type="presParOf" srcId="{E7AF6CCE-416D-417F-8108-1F31C3E16AC6}" destId="{803E2751-6DBA-408B-9EC4-8C13CC63EBFC}" srcOrd="8" destOrd="0" presId="urn:microsoft.com/office/officeart/2005/8/layout/default"/>
    <dgm:cxn modelId="{7D57F02C-1726-438E-BEE9-B630422077EF}" type="presParOf" srcId="{E7AF6CCE-416D-417F-8108-1F31C3E16AC6}" destId="{974E0BB6-9593-4FD3-A631-FBFB4ED5F31F}" srcOrd="9" destOrd="0" presId="urn:microsoft.com/office/officeart/2005/8/layout/default"/>
    <dgm:cxn modelId="{E3FE9CF9-9E77-43B3-894B-4635C3D1CCCB}" type="presParOf" srcId="{E7AF6CCE-416D-417F-8108-1F31C3E16AC6}" destId="{AB34A771-8CE2-410F-865C-8D66F98A38CF}" srcOrd="10" destOrd="0" presId="urn:microsoft.com/office/officeart/2005/8/layout/default"/>
    <dgm:cxn modelId="{86649CAE-F877-4069-B751-CAA6646F6F25}" type="presParOf" srcId="{E7AF6CCE-416D-417F-8108-1F31C3E16AC6}" destId="{005D4C96-0184-4EC1-8F62-8461C16AD8CE}" srcOrd="11" destOrd="0" presId="urn:microsoft.com/office/officeart/2005/8/layout/default"/>
    <dgm:cxn modelId="{0F6161F5-3B54-4A69-85DE-855FC90F71B0}" type="presParOf" srcId="{E7AF6CCE-416D-417F-8108-1F31C3E16AC6}" destId="{45517A1F-AE72-46EB-8B05-8EFF9461E9C8}" srcOrd="12" destOrd="0" presId="urn:microsoft.com/office/officeart/2005/8/layout/default"/>
    <dgm:cxn modelId="{DBCA37C6-ED0F-4721-B8F8-7473F9D9EE48}" type="presParOf" srcId="{E7AF6CCE-416D-417F-8108-1F31C3E16AC6}" destId="{8E9AC288-E188-45CC-9EFC-FF1214EB175F}" srcOrd="13" destOrd="0" presId="urn:microsoft.com/office/officeart/2005/8/layout/default"/>
    <dgm:cxn modelId="{C16C00A6-2D3F-4EB1-BAF3-9EE2A8EE1320}" type="presParOf" srcId="{E7AF6CCE-416D-417F-8108-1F31C3E16AC6}" destId="{3D858FBF-EB8A-4D41-8F1A-F2DEA860A366}" srcOrd="14" destOrd="0" presId="urn:microsoft.com/office/officeart/2005/8/layout/default"/>
    <dgm:cxn modelId="{1D0BF5C4-08F0-41E6-AA17-AD2584148F10}" type="presParOf" srcId="{E7AF6CCE-416D-417F-8108-1F31C3E16AC6}" destId="{BCA5183F-D2FB-4955-9349-9DFF3FC9637E}" srcOrd="15" destOrd="0" presId="urn:microsoft.com/office/officeart/2005/8/layout/default"/>
    <dgm:cxn modelId="{A08577DD-375A-4D87-81DA-018D5216CD60}" type="presParOf" srcId="{E7AF6CCE-416D-417F-8108-1F31C3E16AC6}" destId="{1DFC8D57-DA7D-4AED-9211-9454E65C716E}" srcOrd="16" destOrd="0" presId="urn:microsoft.com/office/officeart/2005/8/layout/default"/>
    <dgm:cxn modelId="{BA92C978-C534-4690-9872-C71FE073B072}" type="presParOf" srcId="{E7AF6CCE-416D-417F-8108-1F31C3E16AC6}" destId="{CCB67ADA-86CF-4787-8B22-7F514A4972FF}" srcOrd="17" destOrd="0" presId="urn:microsoft.com/office/officeart/2005/8/layout/default"/>
    <dgm:cxn modelId="{A121D4CA-ED71-4E3D-A4E0-93EF22D1499C}" type="presParOf" srcId="{E7AF6CCE-416D-417F-8108-1F31C3E16AC6}" destId="{C1F22076-EE6B-4373-863C-BD6FFE7BFDFC}" srcOrd="18" destOrd="0" presId="urn:microsoft.com/office/officeart/2005/8/layout/default"/>
    <dgm:cxn modelId="{C5A42512-71A8-4339-914B-C88941C080BE}" type="presParOf" srcId="{E7AF6CCE-416D-417F-8108-1F31C3E16AC6}" destId="{D6AC9D35-FF88-4CEC-8B3E-4BEC2DC9890A}" srcOrd="19" destOrd="0" presId="urn:microsoft.com/office/officeart/2005/8/layout/default"/>
    <dgm:cxn modelId="{23B5FEE4-59C5-4541-9E68-D9F228E93EF3}" type="presParOf" srcId="{E7AF6CCE-416D-417F-8108-1F31C3E16AC6}" destId="{C1AD322A-C394-4831-A559-BBB5FBF012AB}" srcOrd="20" destOrd="0" presId="urn:microsoft.com/office/officeart/2005/8/layout/default"/>
    <dgm:cxn modelId="{6C918C68-4ECC-48FE-B401-C1993214ED00}" type="presParOf" srcId="{E7AF6CCE-416D-417F-8108-1F31C3E16AC6}" destId="{694DE554-676F-40C4-89D6-1CDA6F7068BD}" srcOrd="21" destOrd="0" presId="urn:microsoft.com/office/officeart/2005/8/layout/default"/>
    <dgm:cxn modelId="{27A6980D-3A4B-4A23-8D9B-C326D17FC61F}" type="presParOf" srcId="{E7AF6CCE-416D-417F-8108-1F31C3E16AC6}" destId="{48263F90-CBF0-470E-8B9F-6484422555A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D8B2C-B3B0-4F33-93BB-DAD3952200E8}">
      <dsp:nvSpPr>
        <dsp:cNvPr id="0" name=""/>
        <dsp:cNvSpPr/>
      </dsp:nvSpPr>
      <dsp:spPr>
        <a:xfrm>
          <a:off x="0" y="277029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наружный генитальный эндометриоз и/или внутренний эндометриоз матки (аденомиоз)</a:t>
          </a:r>
          <a:endParaRPr lang="ru-RU" sz="1600" b="1" kern="1200" dirty="0">
            <a:solidFill>
              <a:schemeClr val="bg1"/>
            </a:solidFill>
            <a:effectLst/>
          </a:endParaRPr>
        </a:p>
      </dsp:txBody>
      <dsp:txXfrm>
        <a:off x="0" y="277029"/>
        <a:ext cx="2399876" cy="1439925"/>
      </dsp:txXfrm>
    </dsp:sp>
    <dsp:sp modelId="{4117DBF7-F235-441C-AFD6-06C3EAAD40D4}">
      <dsp:nvSpPr>
        <dsp:cNvPr id="0" name=""/>
        <dsp:cNvSpPr/>
      </dsp:nvSpPr>
      <dsp:spPr>
        <a:xfrm>
          <a:off x="2639863" y="277029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хронический сальпингит/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сальпингоофорит</a:t>
          </a:r>
          <a:endParaRPr lang="ru-RU" sz="1600" b="1" kern="1200" dirty="0">
            <a:solidFill>
              <a:schemeClr val="bg1"/>
            </a:solidFill>
            <a:effectLst/>
          </a:endParaRPr>
        </a:p>
      </dsp:txBody>
      <dsp:txXfrm>
        <a:off x="2639863" y="277029"/>
        <a:ext cx="2399876" cy="1439925"/>
      </dsp:txXfrm>
    </dsp:sp>
    <dsp:sp modelId="{568EFD9D-21EC-4FCC-8EE5-BA7B0F5A7423}">
      <dsp:nvSpPr>
        <dsp:cNvPr id="0" name=""/>
        <dsp:cNvSpPr/>
      </dsp:nvSpPr>
      <dsp:spPr>
        <a:xfrm>
          <a:off x="5279727" y="277029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хроническая воспалительная болезнь матки</a:t>
          </a:r>
        </a:p>
      </dsp:txBody>
      <dsp:txXfrm>
        <a:off x="5279727" y="277029"/>
        <a:ext cx="2399876" cy="1439925"/>
      </dsp:txXfrm>
    </dsp:sp>
    <dsp:sp modelId="{2A2EA29E-F6B4-434C-9097-E24DEB98F89F}">
      <dsp:nvSpPr>
        <dsp:cNvPr id="0" name=""/>
        <dsp:cNvSpPr/>
      </dsp:nvSpPr>
      <dsp:spPr>
        <a:xfrm>
          <a:off x="0" y="1956943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миома матки</a:t>
          </a:r>
          <a:endParaRPr lang="ru-RU" sz="1600" b="1" kern="1200" dirty="0">
            <a:solidFill>
              <a:schemeClr val="bg1"/>
            </a:solidFill>
            <a:effectLst/>
          </a:endParaRPr>
        </a:p>
      </dsp:txBody>
      <dsp:txXfrm>
        <a:off x="0" y="1956943"/>
        <a:ext cx="2399876" cy="1439925"/>
      </dsp:txXfrm>
    </dsp:sp>
    <dsp:sp modelId="{C18E2CB6-CFA6-4D1E-A43C-1EB4C455F20D}">
      <dsp:nvSpPr>
        <dsp:cNvPr id="0" name=""/>
        <dsp:cNvSpPr/>
      </dsp:nvSpPr>
      <dsp:spPr>
        <a:xfrm>
          <a:off x="2639863" y="1956943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опухоль или опухолевидное образование придатков матки</a:t>
          </a:r>
        </a:p>
      </dsp:txBody>
      <dsp:txXfrm>
        <a:off x="2639863" y="1956943"/>
        <a:ext cx="2399876" cy="1439925"/>
      </dsp:txXfrm>
    </dsp:sp>
    <dsp:sp modelId="{71240DCF-4EF7-4E48-B764-6642327EF329}">
      <dsp:nvSpPr>
        <dsp:cNvPr id="0" name=""/>
        <dsp:cNvSpPr/>
      </dsp:nvSpPr>
      <dsp:spPr>
        <a:xfrm>
          <a:off x="5279727" y="1956943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тазовые </a:t>
          </a:r>
          <a:r>
            <a:rPr lang="ru-RU" sz="16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перитонеальные</a:t>
          </a: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спайки</a:t>
          </a:r>
        </a:p>
      </dsp:txBody>
      <dsp:txXfrm>
        <a:off x="5279727" y="1956943"/>
        <a:ext cx="2399876" cy="1439925"/>
      </dsp:txXfrm>
    </dsp:sp>
    <dsp:sp modelId="{7551FB94-C4E3-4F05-9DE2-A7CEDDF4EAA9}">
      <dsp:nvSpPr>
        <dsp:cNvPr id="0" name=""/>
        <dsp:cNvSpPr/>
      </dsp:nvSpPr>
      <dsp:spPr>
        <a:xfrm>
          <a:off x="0" y="3636856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стеноз шейки матки</a:t>
          </a:r>
        </a:p>
      </dsp:txBody>
      <dsp:txXfrm>
        <a:off x="0" y="3636856"/>
        <a:ext cx="2399876" cy="1439925"/>
      </dsp:txXfrm>
    </dsp:sp>
    <dsp:sp modelId="{6F78A720-8CA9-4448-8670-BC600B04C9B1}">
      <dsp:nvSpPr>
        <dsp:cNvPr id="0" name=""/>
        <dsp:cNvSpPr/>
      </dsp:nvSpPr>
      <dsp:spPr>
        <a:xfrm>
          <a:off x="2639863" y="3636856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внутриматочные заболевания (полип, очаговая гиперплазия эндометрия, миома матки, </a:t>
          </a:r>
          <a:r>
            <a:rPr lang="ru-RU" sz="16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синехии</a:t>
          </a: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639863" y="3636856"/>
        <a:ext cx="2399876" cy="1439925"/>
      </dsp:txXfrm>
    </dsp:sp>
    <dsp:sp modelId="{BBC9C7F5-3D56-43D6-81B8-E328B39B787D}">
      <dsp:nvSpPr>
        <dsp:cNvPr id="0" name=""/>
        <dsp:cNvSpPr/>
      </dsp:nvSpPr>
      <dsp:spPr>
        <a:xfrm>
          <a:off x="5279727" y="3636856"/>
          <a:ext cx="2399876" cy="143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сосудистые мальформации матки и брыжейки яичников</a:t>
          </a:r>
          <a:endParaRPr lang="ru-RU" sz="1600" b="1" kern="1200" dirty="0">
            <a:solidFill>
              <a:schemeClr val="bg1"/>
            </a:solidFill>
            <a:effectLst/>
          </a:endParaRPr>
        </a:p>
      </dsp:txBody>
      <dsp:txXfrm>
        <a:off x="5279727" y="3636856"/>
        <a:ext cx="2399876" cy="1439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9B26D-46AD-41AE-9CD4-EE360484C282}">
      <dsp:nvSpPr>
        <dsp:cNvPr id="0" name=""/>
        <dsp:cNvSpPr/>
      </dsp:nvSpPr>
      <dsp:spPr>
        <a:xfrm>
          <a:off x="1046663" y="27367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 боли в сердце и сердцебиение</a:t>
          </a:r>
        </a:p>
      </dsp:txBody>
      <dsp:txXfrm>
        <a:off x="1046663" y="27367"/>
        <a:ext cx="2135612" cy="1281367"/>
      </dsp:txXfrm>
    </dsp:sp>
    <dsp:sp modelId="{49236295-9EA9-4C7B-ADB0-0DA599E95266}">
      <dsp:nvSpPr>
        <dsp:cNvPr id="0" name=""/>
        <dsp:cNvSpPr/>
      </dsp:nvSpPr>
      <dsp:spPr>
        <a:xfrm>
          <a:off x="3386098" y="1855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изменение настроения (внутреннюю напряженность и тревогу, неуверенность, навязчивые страхи, пессимизм вплоть до депрессии)</a:t>
          </a:r>
        </a:p>
      </dsp:txBody>
      <dsp:txXfrm>
        <a:off x="3386098" y="1855"/>
        <a:ext cx="2135612" cy="1281367"/>
      </dsp:txXfrm>
    </dsp:sp>
    <dsp:sp modelId="{3BF77821-D77C-4979-8810-C54114A1A0BA}">
      <dsp:nvSpPr>
        <dsp:cNvPr id="0" name=""/>
        <dsp:cNvSpPr/>
      </dsp:nvSpPr>
      <dsp:spPr>
        <a:xfrm>
          <a:off x="5735271" y="1855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интенсивную головную боль по типу мигрени</a:t>
          </a:r>
        </a:p>
      </dsp:txBody>
      <dsp:txXfrm>
        <a:off x="5735271" y="1855"/>
        <a:ext cx="2135612" cy="1281367"/>
      </dsp:txXfrm>
    </dsp:sp>
    <dsp:sp modelId="{F0BA3141-87E3-4A0D-B834-6FFC3DE625DE}">
      <dsp:nvSpPr>
        <dsp:cNvPr id="0" name=""/>
        <dsp:cNvSpPr/>
      </dsp:nvSpPr>
      <dsp:spPr>
        <a:xfrm>
          <a:off x="1036924" y="1496783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нарушения функций кишечника (кишечные колики за счет спазма артериол</a:t>
          </a:r>
          <a:br>
            <a:rPr lang="ru-RU" sz="1300" kern="1200" dirty="0"/>
          </a:br>
          <a:r>
            <a:rPr lang="ru-RU" sz="1300" kern="1200" dirty="0"/>
            <a:t>и запор)</a:t>
          </a:r>
        </a:p>
      </dsp:txBody>
      <dsp:txXfrm>
        <a:off x="1036924" y="1496783"/>
        <a:ext cx="2135612" cy="1281367"/>
      </dsp:txXfrm>
    </dsp:sp>
    <dsp:sp modelId="{2F459DA7-D14A-424C-9CC8-24A442F83EDF}">
      <dsp:nvSpPr>
        <dsp:cNvPr id="0" name=""/>
        <dsp:cNvSpPr/>
      </dsp:nvSpPr>
      <dsp:spPr>
        <a:xfrm>
          <a:off x="3386098" y="1496783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нарушения сна вплоть до бессонницы</a:t>
          </a:r>
        </a:p>
      </dsp:txBody>
      <dsp:txXfrm>
        <a:off x="3386098" y="1496783"/>
        <a:ext cx="2135612" cy="1281367"/>
      </dsp:txXfrm>
    </dsp:sp>
    <dsp:sp modelId="{5BE4BC94-ED05-4F13-A7C9-F6BBD52A2E19}">
      <dsp:nvSpPr>
        <dsp:cNvPr id="0" name=""/>
        <dsp:cNvSpPr/>
      </dsp:nvSpPr>
      <dsp:spPr>
        <a:xfrm>
          <a:off x="5735271" y="1496783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общую слабость и головокружение</a:t>
          </a:r>
        </a:p>
      </dsp:txBody>
      <dsp:txXfrm>
        <a:off x="5735271" y="1496783"/>
        <a:ext cx="2135612" cy="1281367"/>
      </dsp:txXfrm>
    </dsp:sp>
    <dsp:sp modelId="{B06AD578-C2C2-47C8-B73D-2193208DBC18}">
      <dsp:nvSpPr>
        <dsp:cNvPr id="0" name=""/>
        <dsp:cNvSpPr/>
      </dsp:nvSpPr>
      <dsp:spPr>
        <a:xfrm>
          <a:off x="1036924" y="2991712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повышение температуры тела с ознобом или внутренней дрожью</a:t>
          </a:r>
        </a:p>
      </dsp:txBody>
      <dsp:txXfrm>
        <a:off x="1036924" y="2991712"/>
        <a:ext cx="2135612" cy="1281367"/>
      </dsp:txXfrm>
    </dsp:sp>
    <dsp:sp modelId="{5D69B32F-2DEA-4E8B-AEF8-44E28DB69955}">
      <dsp:nvSpPr>
        <dsp:cNvPr id="0" name=""/>
        <dsp:cNvSpPr/>
      </dsp:nvSpPr>
      <dsp:spPr>
        <a:xfrm>
          <a:off x="3386098" y="2991712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повышенную потливость и появление красных пятен на шее в виде сосудистого ожерелья</a:t>
          </a:r>
        </a:p>
      </dsp:txBody>
      <dsp:txXfrm>
        <a:off x="3386098" y="2991712"/>
        <a:ext cx="2135612" cy="1281367"/>
      </dsp:txXfrm>
    </dsp:sp>
    <dsp:sp modelId="{077F1916-5D8F-49F3-B1CD-3FCD2DD307FE}">
      <dsp:nvSpPr>
        <dsp:cNvPr id="0" name=""/>
        <dsp:cNvSpPr/>
      </dsp:nvSpPr>
      <dsp:spPr>
        <a:xfrm>
          <a:off x="5735271" y="2991712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тошноту</a:t>
          </a:r>
        </a:p>
      </dsp:txBody>
      <dsp:txXfrm>
        <a:off x="5735271" y="2991712"/>
        <a:ext cx="2135612" cy="1281367"/>
      </dsp:txXfrm>
    </dsp:sp>
    <dsp:sp modelId="{39E772F3-8FDF-4D61-9DDC-DEC74D5DC3D8}">
      <dsp:nvSpPr>
        <dsp:cNvPr id="0" name=""/>
        <dsp:cNvSpPr/>
      </dsp:nvSpPr>
      <dsp:spPr>
        <a:xfrm>
          <a:off x="2211511" y="4486641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учащение мочеиспускания</a:t>
          </a:r>
        </a:p>
      </dsp:txBody>
      <dsp:txXfrm>
        <a:off x="2211511" y="4486641"/>
        <a:ext cx="2135612" cy="1281367"/>
      </dsp:txXfrm>
    </dsp:sp>
    <dsp:sp modelId="{8230BD17-3205-412E-BD03-824869AF557C}">
      <dsp:nvSpPr>
        <dsp:cNvPr id="0" name=""/>
        <dsp:cNvSpPr/>
      </dsp:nvSpPr>
      <dsp:spPr>
        <a:xfrm>
          <a:off x="4560685" y="4486641"/>
          <a:ext cx="2135612" cy="128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чувство жара </a:t>
          </a:r>
          <a:br>
            <a:rPr lang="ru-RU" sz="1300" kern="1200" dirty="0"/>
          </a:br>
          <a:endParaRPr lang="ru-RU" sz="1300" kern="1200" dirty="0"/>
        </a:p>
      </dsp:txBody>
      <dsp:txXfrm>
        <a:off x="4560685" y="4486641"/>
        <a:ext cx="2135612" cy="1281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35026-ADF3-43AF-992F-E085DAFDC299}">
      <dsp:nvSpPr>
        <dsp:cNvPr id="0" name=""/>
        <dsp:cNvSpPr/>
      </dsp:nvSpPr>
      <dsp:spPr>
        <a:xfrm>
          <a:off x="751344" y="1868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на вздутие живота и диарею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751344" y="1868"/>
        <a:ext cx="1773229" cy="1063937"/>
      </dsp:txXfrm>
    </dsp:sp>
    <dsp:sp modelId="{15932C37-F7FA-4F82-BEDA-5F54969912E3}">
      <dsp:nvSpPr>
        <dsp:cNvPr id="0" name=""/>
        <dsp:cNvSpPr/>
      </dsp:nvSpPr>
      <dsp:spPr>
        <a:xfrm>
          <a:off x="2701897" y="1868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заметную прибавку массы тела накануне менструации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701897" y="1868"/>
        <a:ext cx="1773229" cy="1063937"/>
      </dsp:txXfrm>
    </dsp:sp>
    <dsp:sp modelId="{AC9C0FCB-FB96-4777-8C0B-08FBB2355C1D}">
      <dsp:nvSpPr>
        <dsp:cNvPr id="0" name=""/>
        <dsp:cNvSpPr/>
      </dsp:nvSpPr>
      <dsp:spPr>
        <a:xfrm>
          <a:off x="4652449" y="1868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Symbol" panose="05050102010706020507" pitchFamily="18" charset="2"/>
            </a:rPr>
            <a:t> </a:t>
          </a: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отеки лица и конечностей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652449" y="1868"/>
        <a:ext cx="1773229" cy="1063937"/>
      </dsp:txXfrm>
    </dsp:sp>
    <dsp:sp modelId="{C3A3E188-0FF2-4049-B61C-5248E79F4874}">
      <dsp:nvSpPr>
        <dsp:cNvPr id="0" name=""/>
        <dsp:cNvSpPr/>
      </dsp:nvSpPr>
      <dsp:spPr>
        <a:xfrm>
          <a:off x="751344" y="1243128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снижение работоспособности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751344" y="1243128"/>
        <a:ext cx="1773229" cy="1063937"/>
      </dsp:txXfrm>
    </dsp:sp>
    <dsp:sp modelId="{803E2751-6DBA-408B-9EC4-8C13CC63EBFC}">
      <dsp:nvSpPr>
        <dsp:cNvPr id="0" name=""/>
        <dsp:cNvSpPr/>
      </dsp:nvSpPr>
      <dsp:spPr>
        <a:xfrm>
          <a:off x="2701897" y="1243128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сонливость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701897" y="1243128"/>
        <a:ext cx="1773229" cy="1063937"/>
      </dsp:txXfrm>
    </dsp:sp>
    <dsp:sp modelId="{AB34A771-8CE2-410F-865C-8D66F98A38CF}">
      <dsp:nvSpPr>
        <dsp:cNvPr id="0" name=""/>
        <dsp:cNvSpPr/>
      </dsp:nvSpPr>
      <dsp:spPr>
        <a:xfrm>
          <a:off x="4652449" y="1243128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появление зуда или аллергических реакций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652449" y="1243128"/>
        <a:ext cx="1773229" cy="1063937"/>
      </dsp:txXfrm>
    </dsp:sp>
    <dsp:sp modelId="{45517A1F-AE72-46EB-8B05-8EFF9461E9C8}">
      <dsp:nvSpPr>
        <dsp:cNvPr id="0" name=""/>
        <dsp:cNvSpPr/>
      </dsp:nvSpPr>
      <dsp:spPr>
        <a:xfrm>
          <a:off x="751344" y="2484389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понижение температуры тела и АД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751344" y="2484389"/>
        <a:ext cx="1773229" cy="1063937"/>
      </dsp:txXfrm>
    </dsp:sp>
    <dsp:sp modelId="{3D858FBF-EB8A-4D41-8F1A-F2DEA860A366}">
      <dsp:nvSpPr>
        <dsp:cNvPr id="0" name=""/>
        <dsp:cNvSpPr/>
      </dsp:nvSpPr>
      <dsp:spPr>
        <a:xfrm>
          <a:off x="2701897" y="2484389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рвоту и повышенное слюноотделение в момент приступа болей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701897" y="2484389"/>
        <a:ext cx="1773229" cy="1063937"/>
      </dsp:txXfrm>
    </dsp:sp>
    <dsp:sp modelId="{1DFC8D57-DA7D-4AED-9211-9454E65C716E}">
      <dsp:nvSpPr>
        <dsp:cNvPr id="0" name=""/>
        <dsp:cNvSpPr/>
      </dsp:nvSpPr>
      <dsp:spPr>
        <a:xfrm>
          <a:off x="4652449" y="2484389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Symbol" panose="05050102010706020507" pitchFamily="18" charset="2"/>
            </a:rPr>
            <a:t> </a:t>
          </a: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повышенную зябкость в момент приступа болей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652449" y="2484389"/>
        <a:ext cx="1773229" cy="1063937"/>
      </dsp:txXfrm>
    </dsp:sp>
    <dsp:sp modelId="{C1F22076-EE6B-4373-863C-BD6FFE7BFDFC}">
      <dsp:nvSpPr>
        <dsp:cNvPr id="0" name=""/>
        <dsp:cNvSpPr/>
      </dsp:nvSpPr>
      <dsp:spPr>
        <a:xfrm>
          <a:off x="751344" y="3725650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приступы удушья, сопровождающие боли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751344" y="3725650"/>
        <a:ext cx="1773229" cy="1063937"/>
      </dsp:txXfrm>
    </dsp:sp>
    <dsp:sp modelId="{C1AD322A-C394-4831-A559-BBB5FBF012AB}">
      <dsp:nvSpPr>
        <dsp:cNvPr id="0" name=""/>
        <dsp:cNvSpPr/>
      </dsp:nvSpPr>
      <dsp:spPr>
        <a:xfrm>
          <a:off x="2701897" y="3725650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судороги и обмороки в момент приступа болей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701897" y="3725650"/>
        <a:ext cx="1773229" cy="1063937"/>
      </dsp:txXfrm>
    </dsp:sp>
    <dsp:sp modelId="{48263F90-CBF0-470E-8B9F-6484422555A2}">
      <dsp:nvSpPr>
        <dsp:cNvPr id="0" name=""/>
        <dsp:cNvSpPr/>
      </dsp:nvSpPr>
      <dsp:spPr>
        <a:xfrm>
          <a:off x="4652449" y="3725650"/>
          <a:ext cx="1773229" cy="10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Georgia" panose="02040502050405020303" pitchFamily="18" charset="0"/>
            </a:rPr>
            <a:t>появление пассивно-оборонительных поведенческих реакций</a:t>
          </a:r>
          <a:br>
            <a:rPr lang="ru-RU" sz="1300" kern="1200" dirty="0">
              <a:solidFill>
                <a:schemeClr val="bg1"/>
              </a:solidFill>
            </a:rPr>
          </a:br>
          <a:endParaRPr lang="ru-RU" sz="1300" kern="1200" dirty="0">
            <a:solidFill>
              <a:schemeClr val="bg1"/>
            </a:solidFill>
          </a:endParaRPr>
        </a:p>
      </dsp:txBody>
      <dsp:txXfrm>
        <a:off x="4652449" y="3725650"/>
        <a:ext cx="1773229" cy="106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1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1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6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0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9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4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3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880CEA-FF25-4CAD-9661-32E04EDB083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E6844A2-A5CA-4D28-BA97-01316D6B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7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5139-15E9-4D45-A5D7-CE5066CB6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27" y="1530108"/>
            <a:ext cx="7991856" cy="3255264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Дисменорея пубертатного периода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DA3E99-0754-4099-B8CC-A7156B6C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7" y="0"/>
            <a:ext cx="11053006" cy="7742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1308E-B159-4D53-AB5D-BD20D6B9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50" y="6364181"/>
            <a:ext cx="2895851" cy="493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79C1A-0400-4CE3-B02A-773E686481CF}"/>
              </a:ext>
            </a:extLst>
          </p:cNvPr>
          <p:cNvSpPr txBox="1"/>
          <p:nvPr/>
        </p:nvSpPr>
        <p:spPr>
          <a:xfrm>
            <a:off x="9238488" y="4785372"/>
            <a:ext cx="29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Выполнил: </a:t>
            </a:r>
          </a:p>
          <a:p>
            <a:pPr algn="r"/>
            <a:r>
              <a:rPr lang="ru-RU" dirty="0"/>
              <a:t>ординатор 2 года обучения </a:t>
            </a:r>
            <a:r>
              <a:rPr lang="ru-RU" dirty="0" err="1"/>
              <a:t>Колотилкина</a:t>
            </a:r>
            <a:r>
              <a:rPr lang="ru-RU" dirty="0"/>
              <a:t> Виктория </a:t>
            </a:r>
          </a:p>
        </p:txBody>
      </p:sp>
    </p:spTree>
    <p:extLst>
      <p:ext uri="{BB962C8B-B14F-4D97-AF65-F5344CB8AC3E}">
        <p14:creationId xmlns:p14="http://schemas.microsoft.com/office/powerpoint/2010/main" val="307992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65FE8-6781-482E-B6E8-3E02F929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EABCB-6B2B-4577-A50D-B9F389D7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528" y="603504"/>
            <a:ext cx="7315200" cy="7701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При преобладании парасимпатического вегетативного тонуса боль сочетается с иными жалобами:</a:t>
            </a:r>
            <a:b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D6164A7-8C45-44E7-9DDA-A18F07986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36901"/>
              </p:ext>
            </p:extLst>
          </p:nvPr>
        </p:nvGraphicFramePr>
        <p:xfrm>
          <a:off x="4097528" y="1271016"/>
          <a:ext cx="7177024" cy="479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95CED8-F08E-4B29-9D2B-BCC484C44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44" y="4114720"/>
            <a:ext cx="278001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BDBB4-54A7-4F91-A54C-1E665086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827CE-4D4A-412D-9065-E64A15DF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864108"/>
            <a:ext cx="7526868" cy="38541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подростков выявляют смешанные вегетативно-эмоциональные реакции.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редко, но наиболее тяжело менструации протекают у астенизированных девушек с психопатическими личностными особенностями (ипохондрией, обидчивостью и плаксивостью, приступами раздражительности и агрессивности, сменяющимися подавленностью и апатией, ощущением тревоги и страха, нарушениями глубины и продолжительности сна, непереносимостью звуковых, обонятельных и вкусовых раздражителей).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вторая девушка страдает эмоционально-аффективной, каждая пятая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цефалгической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формой ПМС.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BDDBB-AF4F-4965-94C5-9B84C77B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40" y="4718303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F6534-6DD7-4B91-9595-740672BA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206" y="4718303"/>
            <a:ext cx="2326336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74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C97A-64FA-41BC-98FA-4D2727B8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6081" cy="46011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объективном обследовании обращают на себя внимание множественные проявления наследственных нарушений соединительной ткани: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C6540A2-02F1-45C2-9D26-A4387247C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800943"/>
              </p:ext>
            </p:extLst>
          </p:nvPr>
        </p:nvGraphicFramePr>
        <p:xfrm>
          <a:off x="3557016" y="237745"/>
          <a:ext cx="8138160" cy="609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993">
                  <a:extLst>
                    <a:ext uri="{9D8B030D-6E8A-4147-A177-3AD203B41FA5}">
                      <a16:colId xmlns:a16="http://schemas.microsoft.com/office/drawing/2014/main" val="3687929467"/>
                    </a:ext>
                  </a:extLst>
                </a:gridCol>
                <a:gridCol w="2264747">
                  <a:extLst>
                    <a:ext uri="{9D8B030D-6E8A-4147-A177-3AD203B41FA5}">
                      <a16:colId xmlns:a16="http://schemas.microsoft.com/office/drawing/2014/main" val="3938199326"/>
                    </a:ext>
                  </a:extLst>
                </a:gridCol>
                <a:gridCol w="2125327">
                  <a:extLst>
                    <a:ext uri="{9D8B030D-6E8A-4147-A177-3AD203B41FA5}">
                      <a16:colId xmlns:a16="http://schemas.microsoft.com/office/drawing/2014/main" val="1471496447"/>
                    </a:ext>
                  </a:extLst>
                </a:gridCol>
                <a:gridCol w="1062093">
                  <a:extLst>
                    <a:ext uri="{9D8B030D-6E8A-4147-A177-3AD203B41FA5}">
                      <a16:colId xmlns:a16="http://schemas.microsoft.com/office/drawing/2014/main" val="3376377572"/>
                    </a:ext>
                  </a:extLst>
                </a:gridCol>
              </a:tblGrid>
              <a:tr h="95506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стороны кожных покровов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стороны костной ткани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стороны сердечно-сосудистой системы</a:t>
                      </a:r>
                      <a:b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стороны органов зрения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270061"/>
                  </a:ext>
                </a:extLst>
              </a:tr>
              <a:tr h="93847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сосудистая сеть на груди, спине, конечностях за счет тонкой кожи;</a:t>
                      </a:r>
                      <a:b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деформация грудной клетки (воронкообразная, килевидная)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пролапс митрального клапана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миопия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807814"/>
                  </a:ext>
                </a:extLst>
              </a:tr>
              <a:tr h="155810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растяжимости кожи (безболезненное оттягивание на 2–3 см в области тыла кисти, лба);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позвоночника (сколиоз, кифоз, лордоз, плоская спина)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варикозное расширение вен (функциональная недостаточность клапанов,  нарушение кровотока)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071353"/>
                  </a:ext>
                </a:extLst>
              </a:tr>
              <a:tr h="135569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геморрагические проявления (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экхимозы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петехии при пробах щипка или жгута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конечностей (арахнодактилия,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гипермобильность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суставов, искривление конечностей, плоскостопие)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92217"/>
                  </a:ext>
                </a:extLst>
              </a:tr>
              <a:tr h="460199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внутрикожные разрывы и полосы растяжения (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стрии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235607"/>
                  </a:ext>
                </a:extLst>
              </a:tr>
              <a:tr h="82835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 папиросной бумаги (остающиеся на местах ссадин, ран, ветряной оспы участки блестящей, атрофированной кожи)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75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5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723E3-C360-4879-B5D3-580950C8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10C94-0805-404D-964A-3DF7606E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2232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содержания в крови микроэлементов (магния, кальция, железа).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эстрадиола, прогестерона, пролактина и кортизола за 3–5 дней до ожидаемой менструации для уточнения соотношения эстрадиола и прогестерона, исключения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гиперпролактинемии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 мазка, бактериологическое исследование и ПЦР-диагностика.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ИППП.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10B6B2-57DB-490E-92C5-82ABA5DC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52" y="3587496"/>
            <a:ext cx="4096512" cy="273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95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7257-69A7-4332-AB8D-966A376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66160" cy="460118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339F9-420C-479E-9206-4500E21C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0" y="864108"/>
            <a:ext cx="8110728" cy="512064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Эхография органов малого таза в I и II фазу менструального цикла для исключения эндометриоза и хронической воспалительной болезни матки.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гистероскопия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показаниям).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Электроэнцефалография.</a:t>
            </a:r>
          </a:p>
        </p:txBody>
      </p:sp>
    </p:spTree>
    <p:extLst>
      <p:ext uri="{BB962C8B-B14F-4D97-AF65-F5344CB8AC3E}">
        <p14:creationId xmlns:p14="http://schemas.microsoft.com/office/powerpoint/2010/main" val="428212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74F88-DD51-4634-971C-028B84AE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1B29C-EF8D-4630-946C-20F89071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069813" cy="51206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вегетативного тонуса, баллы.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неклассифицируемых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проявлений наследственных нарушений (дисплазии) соединительной ткани, баллы.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НПВС.</a:t>
            </a:r>
          </a:p>
        </p:txBody>
      </p:sp>
    </p:spTree>
    <p:extLst>
      <p:ext uri="{BB962C8B-B14F-4D97-AF65-F5344CB8AC3E}">
        <p14:creationId xmlns:p14="http://schemas.microsoft.com/office/powerpoint/2010/main" val="394936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01283-3E66-4D0A-8FB5-BE315B83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505265" cy="460118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НПВС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C264-DA61-423D-AF7A-81D37E68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99796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Пациентке предлагают самостоятельно оценить выраженность болевых ощущений по 10-балльной системе на фоне 5-дневного приема НПВС, где 0 баллов —отсутствие боли, а 10 баллов — максимально выраженная боль.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3576F-DEB8-43AE-9E30-43E0C626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72"/>
          <a:stretch/>
        </p:blipFill>
        <p:spPr>
          <a:xfrm>
            <a:off x="4746073" y="2680970"/>
            <a:ext cx="5886450" cy="2242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03503-5C9F-40F5-AB95-26D42C0A0D3F}"/>
              </a:ext>
            </a:extLst>
          </p:cNvPr>
          <p:cNvSpPr txBox="1"/>
          <p:nvPr/>
        </p:nvSpPr>
        <p:spPr>
          <a:xfrm>
            <a:off x="4886342" y="4923958"/>
            <a:ext cx="560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Рис. Визуальная аналоговая шкала (</a:t>
            </a:r>
            <a:r>
              <a:rPr lang="en-US" dirty="0"/>
              <a:t>VAS</a:t>
            </a:r>
            <a:r>
              <a:rPr lang="ru-RU" dirty="0"/>
              <a:t>) оценки интенсивности боли </a:t>
            </a:r>
          </a:p>
        </p:txBody>
      </p:sp>
    </p:spTree>
    <p:extLst>
      <p:ext uri="{BB962C8B-B14F-4D97-AF65-F5344CB8AC3E}">
        <p14:creationId xmlns:p14="http://schemas.microsoft.com/office/powerpoint/2010/main" val="45165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2505C-2E1B-4E6D-B69D-A090715F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331529" cy="460118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НПВС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B61B3-BE10-491C-ABD3-E3C4B8D7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919" y="613523"/>
            <a:ext cx="7315200" cy="51206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день пробы динамику изменения боли оценивают через 30, 60, 120 и 180 мин после приема первой таблетки, а затем — каждые 3 ч перед приемом следующей таблетки до наступления сна.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последующие 4 дня пациентка должна принимать препарат по 1 таблетке 3 раза в день и оценивать выраженность боли однократно в утренние часы.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последовательным заполнением болевой шкалы пациентка параллельно фиксирует данные о переносимости препарата и особенностях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вегетоневротических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психоэмоциональных проявлений дисменореи.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Врачебная оценка обезболивающего эффекта целесообразна на  6-й день пробы.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79C7B-D721-469B-9348-64512C2B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65" y="5220428"/>
            <a:ext cx="1546132" cy="1546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5810C-23A2-4779-8795-0486042D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4780"/>
            <a:ext cx="3465873" cy="25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DD0-74A0-4E64-BAA6-0E1B35E3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93592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пробы с НПВС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0778A-9537-4CFE-AA5E-5299B036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032" y="896112"/>
            <a:ext cx="7908870" cy="576348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снижение выраженности боли и сопутствующих проявлений дисменореи в первые3 ч после приема препарата с сохранением положительного эффекта в последующие дни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 высокой степенью достоверности говорить о первичной дисменорее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обусловленной функциональной гиперпростагландинемией.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усиление болей на 2–3-й день обильной менструации с последующим ослаблением их интенсивности к 5-му дню пробы более характерно для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с дисменореей, обусловленной генитальным эндометриозом.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приема первой таблетки девушка указывает на закономерное уменьшение интенсивности боли, а при дальнейшем выполнении пробы отмечает сохранение болезненных ощущений до конца приема препарата, в качестве основной причины дисменореи можно предположить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ВЗОМТ.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обезболивающего эффекта НПВС на протяжении всей пробы, в том числе и после первой таблетки, позволяет предположить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или истощение противоболевых компонентов системы ноцицепции.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состояние наблюдают при пороках половых органов, связанных с нарушением оттока менструальной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крови,а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при дисменорее,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обусловленной нарушениями обмена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лейкотриенов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эндорфинов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личносте</a:t>
            </a:r>
            <a:r>
              <a:rPr lang="ru-RU" dirty="0"/>
              <a:t>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0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FED9A-D68B-4B77-8E66-4DC92148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3666744" cy="460118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5311-1644-4AB6-8214-44D21836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848" y="548641"/>
            <a:ext cx="8445088" cy="332841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функциональной дисменорее легкой степени стероидный профиль наиболее часто характеризуется нормальным соотношением эстрадиола и прогестерона,</a:t>
            </a:r>
            <a:b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особенностью реагирования вегетативной нервной системы является смешанный вариант вегетативного обеспечения. </a:t>
            </a:r>
          </a:p>
          <a:p>
            <a:pPr algn="just"/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Электроэнцефалографические данные у подобных больных свидетельствуют о преобладании общемозговых изменений с признаками дисфункции </a:t>
            </a:r>
            <a:r>
              <a:rPr lang="ru-RU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мезодиэнцефальных</a:t>
            </a: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стриопаллидарных</a:t>
            </a: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мозга.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99C35-AD95-458E-A297-C095C0C6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11" y="3626073"/>
            <a:ext cx="3636311" cy="242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6F858-EF4A-4840-801A-B7FB796C7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" t="10600" r="594" b="2355"/>
          <a:stretch/>
        </p:blipFill>
        <p:spPr>
          <a:xfrm>
            <a:off x="3547872" y="3626073"/>
            <a:ext cx="4322064" cy="242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BBF9F-4B22-42CD-BC44-F4B5B6A6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6C71E-0051-4E9D-9500-955FF753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312" y="432589"/>
            <a:ext cx="7697808" cy="3561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Дисменорея дословно с греческого языка переводится как нарушенное (dys-) месячное (menos-) истечение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и означает болезненные менструации.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ПО МКБ-10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N94.4 Первичная дисменорея.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N94.5 Вторичная дисменорея.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N94.6 Дисменорея неуточненная.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5E90E-5E57-4B95-ADEC-88E2525A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46" y="3351530"/>
            <a:ext cx="4097274" cy="273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877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E6BD5-1FB5-44B6-A266-92157C57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730752" cy="460118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FCC2-2BD9-472F-8681-E1D2AF6B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94B6D2"/>
              </a:buClr>
            </a:pP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пациенток с дисменореей средней степени выраженности стероидный профиль характеризуется чаще классическим вариантом недостаточности лютеиновой фазы — нормальной продукцией эстрадиола, которая не компенсируется соответствующим влиянием прогестерона во второй фазе менструального цикла. </a:t>
            </a:r>
          </a:p>
          <a:p>
            <a:pPr lvl="0" algn="just">
              <a:buClr>
                <a:srgbClr val="94B6D2"/>
              </a:buClr>
            </a:pP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группе преобладают, как правило, больные с множественными проявлениями </a:t>
            </a:r>
            <a:r>
              <a:rPr lang="ru-RU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перераздражения</a:t>
            </a: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симпатического тонуса вегетативной нервной системы.</a:t>
            </a:r>
          </a:p>
          <a:p>
            <a:pPr lvl="0" algn="just">
              <a:buClr>
                <a:srgbClr val="94B6D2"/>
              </a:buClr>
            </a:pPr>
            <a:r>
              <a:rPr lang="ru-RU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Электроэнцефалограмма больных отражает общемозговые изменения с признаками дисфункции срединно-стволовых структур мозга.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48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7903-79B1-4B6B-800B-0D8E52F6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2" y="1023253"/>
            <a:ext cx="3386393" cy="460118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1A8A7-A6BE-4397-977B-37C4EBAC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79604" cy="512064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тяжелой дисменореей уровень эстрадиола превышает нормативные параметры, при том что содержание прогестерона может соответствовать нормативам лютеиновой фазы менструального цикла.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подобных больных в клинической картине дисменореи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боли преобладают признаки парасимпатического влияния вегетативной нервной системы, проявляющиеся на электроэнцефалографии общемозговыми изменениями с признаками дисфункции диэнцефально-стволовых структур мозга.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18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534A8-20BE-4702-B5F7-96C992AE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C70FC-8163-4C0E-8EE0-15566AD1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лечения: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купирование болевых ощущений, коррекция вегетативного тонуса и психического статуса, восстановление и коррекция нарушений менструального цикла, нормализация гормональных параметров, устранение либо облегчение симптомов основных органических причин дисменореи.</a:t>
            </a:r>
          </a:p>
          <a:p>
            <a:pPr algn="just"/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Базисная терапия при первичной дисменорее зависит от тяжести заболевания.</a:t>
            </a:r>
          </a:p>
          <a:p>
            <a:pPr algn="just"/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вторичной дисменореи осуществляют в рамках лечения основного заболевания.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4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379B6-AD46-4F02-B604-C6A5B94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123836"/>
            <a:ext cx="3493008" cy="460118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Немедикаментозное 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F8BC5-6B6C-4F5B-B75A-580E016D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35052" cy="2820924"/>
          </a:xfrm>
        </p:spPr>
        <p:txBody>
          <a:bodyPr>
            <a:normAutofit fontScale="85000" lnSpcReduction="20000"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труда и бодрствования.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Регуляция пищевого рациона с увеличением потребления в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перименструальные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дни легкоусвояемых и богатых витаминами продуктов и исключением продуктов на основе молока и кофе.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общего тонуса занятиями лечебно-оздоровительной гимнастикой.</a:t>
            </a:r>
          </a:p>
          <a:p>
            <a:pPr>
              <a:buFont typeface="Symbol" panose="05050102010706020507" pitchFamily="18" charset="2"/>
              <a:buChar char="·"/>
            </a:pPr>
            <a:endParaRPr 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813CF-EAD4-42E6-BE9F-D43A5890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149" y="2648902"/>
            <a:ext cx="3718489" cy="247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846EA-2522-4391-B1D4-FC7586B05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" t="-1" r="5814" b="4297"/>
          <a:stretch/>
        </p:blipFill>
        <p:spPr>
          <a:xfrm>
            <a:off x="3689033" y="2456879"/>
            <a:ext cx="3493008" cy="20876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BA9DF3-8EAD-4DA0-B92F-C9BADDA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80" y="4767756"/>
            <a:ext cx="1905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ED8CF-7CA5-42F8-B510-2BC90D26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23837"/>
            <a:ext cx="3483864" cy="460118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Немедикаментозное лечение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E1B18-8A72-4421-B1D4-09BF71D0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249836" cy="3415284"/>
          </a:xfrm>
        </p:spPr>
        <p:txBody>
          <a:bodyPr/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применение индивидуальной или коллективной психотерапии.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 хороший эффект от воздействия на триггерные точки (акупунктуры, иглорефлексотерапии, магнитотерапии).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Рефлексотерапия более эффективна в сочетании с лечебной физкультурой, диетой, психотерапией. В лечении дисменореи актуальным остается применение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преформированных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лечебно-физических факторов: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диадинамотерапии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флюктуоризации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амплипульстерапии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B6743-D0B7-46F0-840A-920599CF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00" y="3647884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B3132A-A8A4-4122-A83B-0AE86AB8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570" y="3858768"/>
            <a:ext cx="2999232" cy="29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09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2EFE1-A2A7-4A37-AFE2-58EA36F1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74720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12CB4-C1BF-495A-9C7A-FE141444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108" y="196596"/>
            <a:ext cx="7917348" cy="276606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пациенток с дисменореей легкой степени тяжести, сохраненным ритмом менструаций и ненарушенным соотношением эстрадиола и прогестерона за 3–5 дней до ожидаемой менструации оправдано назначение НПВС по 1 дозе препарата 1–2 раза в сутки в первый день болезненной менструации.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93B1D-1461-4625-8EDE-806D20EE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66" y="2670048"/>
            <a:ext cx="3493126" cy="33996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67BC1-03A2-429C-AACA-51D018DFAE79}"/>
              </a:ext>
            </a:extLst>
          </p:cNvPr>
          <p:cNvSpPr/>
          <p:nvPr/>
        </p:nvSpPr>
        <p:spPr>
          <a:xfrm>
            <a:off x="4417168" y="2772275"/>
            <a:ext cx="51133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НПВС: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индометацин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напроксен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ибупрофен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нимесулид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рофекоксиб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целекоксиб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парацетамол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кетопрофен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кеторолак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диклофенак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C059B9-4616-4853-857C-1EC6DD9A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741"/>
            <a:ext cx="3566160" cy="25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9FCAD-8A65-4CFC-9F63-830ABF32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84448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30021-F76A-4377-ADA7-DDD1BE57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средней степени тяжести функциональной дисменореи, сочетающейся с проявлениями ПМС, целесообразно начинать принимать препарат за 1–3 дня до менструации по 1 таблетке 2–3 раза в сутки.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раннее назначение препарата нежелательно, так как, обладая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лютеолитическим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действием, он может способствовать укорочению лютеиновой фазы и усилению обильности менструации.</a:t>
            </a:r>
          </a:p>
        </p:txBody>
      </p:sp>
    </p:spTree>
    <p:extLst>
      <p:ext uri="{BB962C8B-B14F-4D97-AF65-F5344CB8AC3E}">
        <p14:creationId xmlns:p14="http://schemas.microsoft.com/office/powerpoint/2010/main" val="1723215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53DF8-8D39-4E29-A920-771B3FA1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3511295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44A0F-32C2-40A0-B43A-55C56768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 с тяжелыми проявлениями дисменореи необходимо принимать по 3 таблетки в сутки в течение всех дней болезненной менструации.</a:t>
            </a:r>
          </a:p>
        </p:txBody>
      </p:sp>
    </p:spTree>
    <p:extLst>
      <p:ext uri="{BB962C8B-B14F-4D97-AF65-F5344CB8AC3E}">
        <p14:creationId xmlns:p14="http://schemas.microsoft.com/office/powerpoint/2010/main" val="370447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52419-A0F5-46E0-BEE2-2193BD4E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01255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Циклодинон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3A935-3BE5-4BDB-ABDC-0EB54710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0" y="502602"/>
            <a:ext cx="8164728" cy="5843651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Agnus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castus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препарата «Циклодинон» обладает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допаминергическим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действием (конкурентное связывание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дофаминовыми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рецепторами— Д2). Связывая D2-рецепторы, тормозит передачу сигналов в симпатических ганглиях, выделение норадреналина из симпатических ганглиев и пролактина из гипофиза. Обеспечивает восполнение дефицита дофамина, являющегося важной частью «системы поощрения» мозга (чувство удовольствия, положительное влияние на процессы мотивации и обучения).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опиоидергическими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свойствами(активатор μ-и –опиоидных рецепторов).Вызывает снижение уровня циклического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аденозинмонофосфата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внутриклеточного кальция, что замедляет секрецию пролактина (быстрый эффект), снижает транскрипцию гена пролактина и его синтез (медленный эффект).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выраженный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антиэстрогенный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слабый эстрогенный эффект за счет конкурентного связывания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рецепторов. Активирует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прогестероновые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рецепторы. Не влияет на секрецию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гонадолиберинов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гонадотропинов.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4D6D9-E0A3-4BDE-AB20-5C9114C4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5280"/>
            <a:ext cx="3499015" cy="34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8C537-6D3B-4CF3-8B71-8F000AD8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Прогестерон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CEE38-2F76-46B0-AC67-E6EF7CB6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07036" cy="51206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пациенток, страдающих дисменореей легкой и средней степени, с клиническими признаками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симпатотонии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недостаточности лютеиновой фазы, при нормальном уровне эстрадиола в состав терапии включают гестагены, особенно аналоги натурального прогестерона.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Дидрогестерон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основной метаболит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дигидродидрогестерон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селективной высокоспецифичной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прогестагенной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Гестагенный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дидрогестерона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10–30 раз выражен сильнее, чем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прогестерона.</a:t>
            </a:r>
          </a:p>
        </p:txBody>
      </p:sp>
    </p:spTree>
    <p:extLst>
      <p:ext uri="{BB962C8B-B14F-4D97-AF65-F5344CB8AC3E}">
        <p14:creationId xmlns:p14="http://schemas.microsoft.com/office/powerpoint/2010/main" val="89336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25A09-706F-420E-ABE4-2F90DB07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123837"/>
            <a:ext cx="3419855" cy="460118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926D7-E477-4EC3-A4FC-B7139A9E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896" y="566928"/>
            <a:ext cx="7444572" cy="54178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дисменореи колеблется от 43 до 90%.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Дебют дисменореи в 75% случаев совпадает с менархе, и у каждой четвертой больной симптомы дисменореи возникают спустя 1-4 года после менархе.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дисменореи у девочек в возрасте 13 лет — 39%, в возрасте 17 лет — 72%.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45% девушек страдают тяжелой формой дисменореи, у 35% наблюдают симптомы средней степени тяжести и лишь у 20% больных — легкой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207560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E6F96-E195-4B43-B4FB-50C55267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BA6F2-D744-4A8A-883D-56E009CA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700" y="530657"/>
            <a:ext cx="7315200" cy="300380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Пациенткам с тяжелой формой дисменореи при высоком уровне эстрадиола с преобладанием парасимпатического тонуса в качестве обязательного компонента лечебного воздействия назначают КОК.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девушек с воспалительными процессами после исключения туберкулезной этиологии возможно лечение воспалительного процесса с учетом возбудителя инфекционного процесса и использованием физиотерапии.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1D9AD4-6037-4164-8F33-314438E9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96" y="3534461"/>
            <a:ext cx="4520183" cy="254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72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744AD-CA2C-4910-90F9-2B495C05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10711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госпитализации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1CBD6-D5C8-4158-B4AF-7828A1A2D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185828" cy="4860912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Необходимость хирургического обследования и лечения.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Тяжелые формы дисменореи с преобладанием выраженных вегетативных и психопатических реакций.</a:t>
            </a:r>
          </a:p>
          <a:p>
            <a:pPr marL="0" indent="0">
              <a:buNone/>
            </a:pPr>
            <a:b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</a:br>
            <a:r>
              <a:rPr lang="ru-RU" u="sng" dirty="0">
                <a:solidFill>
                  <a:srgbClr val="231F20"/>
                </a:solidFill>
                <a:latin typeface="Georgia" panose="02040502050405020303" pitchFamily="18" charset="0"/>
              </a:rPr>
              <a:t>Лапароскопия показана пациенткам:</a:t>
            </a:r>
          </a:p>
          <a:p>
            <a:r>
              <a:rPr lang="ru-RU" dirty="0">
                <a:solidFill>
                  <a:srgbClr val="231F20"/>
                </a:solidFill>
                <a:latin typeface="Symbol" panose="05050102010706020507" pitchFamily="18" charset="2"/>
              </a:rPr>
              <a:t> </a:t>
            </a:r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со стойкой, не поддающейся консервативной терапии дисменореей (для уточнения причины заболевания);</a:t>
            </a:r>
          </a:p>
          <a:p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с наружным генитальным эндометриозом, в том числе с </a:t>
            </a:r>
            <a:r>
              <a:rPr lang="ru-RU" dirty="0" err="1">
                <a:solidFill>
                  <a:srgbClr val="231F20"/>
                </a:solidFill>
                <a:latin typeface="Georgia" panose="02040502050405020303" pitchFamily="18" charset="0"/>
              </a:rPr>
              <a:t>эндометриоидными</a:t>
            </a:r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 кистами яичников;</a:t>
            </a:r>
            <a:b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231F2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231F20"/>
                </a:solidFill>
                <a:latin typeface="Georgia" panose="02040502050405020303" pitchFamily="18" charset="0"/>
              </a:rPr>
              <a:t>пороками развития матки и влагалища (добавочным рудиментарным рогом матки, удвоением матки с аплазией одного из влагалищ).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31A207-F2DC-489C-BDFB-B60AC48D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267" y="5031867"/>
            <a:ext cx="1984927" cy="182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29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F6BF7-D4F6-47DD-8699-B68C8647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551F1-0A1B-4AB2-9BC3-C8D777D59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при адекватном и рано начатом лечении первичной дисменореи благоприятный.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при вторичной дисменорее зависит от вида и течения вызвавшего ее заболевания. Одно из тяжелых осложнений дисменореи — развитие бесплодия, также возможны депрессии и психозы, стойкая утрата трудоспособности.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276139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38CA6-8DFB-48C7-AC60-5E4E0B81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1E1FE-3CD5-4B6E-95B9-C27D9835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828" y="0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болезненных менструаций следует: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своевременно лечить все заболевания половой сферы, 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здоровый образ жизни, 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характером питания, массой тела, 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отдыхать и снижать влияние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стрессообразующих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факторов,</a:t>
            </a:r>
          </a:p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 с юных лет должна регулярно посещать гинеколога, чтобы вовремя выявлять болезни репродуктивных органов.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6C2EE3-503D-4315-AB57-56BE84C6E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4165">
            <a:off x="9476839" y="4368909"/>
            <a:ext cx="2211330" cy="182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5AC8F-183E-42BE-A1FE-59E7CE15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26" y="4200558"/>
            <a:ext cx="2939182" cy="196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2463C-52DA-4134-BA7D-D075BE9E0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869" y="4419795"/>
            <a:ext cx="2733294" cy="140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81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9CF5-AC43-4F22-9BA6-0911F615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11CBF-F62C-4076-9573-72B89BBB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6" y="699516"/>
            <a:ext cx="7734468" cy="573786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Гайнова И.Г., Петрова С.Б., Уварова Е.В. Обоснование выбора лечебного воздействия при дисменорее с учетом гормонального статуса подростков // РМЖ. 2009.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14, № 16. С. 1205–1213.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Котова О.В. Болевые синдромы у подростков //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14,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9. С. 55–59.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Кулагина Н.В. Спазмолитическая терапия в лечении первичной дисменореи //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Гинекология. 2011. № 3. С. 28–31.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Межевитинова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Е.А.,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Абакарова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П.Р.,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Мгерян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 Дисменорея с позиций доказательной медицины //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16, № 6. С. 83–87.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Паренкова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И.А.,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КоколинаВ.Ф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Румянцева А.Г. Качество жизни у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девочекподростков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первичной дисменореей // Репродуктивное здоровье детей и подростков. 2011. № 6. С. 49–60.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Уварова Е.В., Гайнова И.Г. Возможности использования препарата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Дюфастон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гормональном лечении первичной дисменореи у девочек // Репродуктивное здоровье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подростков. 2009. № 4.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C.50–55.</a:t>
            </a:r>
            <a:b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Agarwal A.K., Agarwal A. A study of dysmenorrheal during menstruation in adolescent</a:t>
            </a:r>
            <a:b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 //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IndianJ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Community Med. 2010. Vol. 35, N 1.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159–164.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Etiopathogenesis of dysmenorrhea / G.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Mrugacz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Grygoruk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Sieczyński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//</a:t>
            </a:r>
            <a:b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Wieku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Vol. 17, N 1.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85–99.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Harel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Z. Dysmenorrhea in adolescents and young adults: an update on pharmacological</a:t>
            </a:r>
            <a:b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treatments and management strategies // Expert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Pharmacother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Vol. 13,</a:t>
            </a:r>
            <a:b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15.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2157–2170.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Osayande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A.S.,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Mehulic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Diagnosis and initial management of dysmenorrheal // Am.</a:t>
            </a:r>
            <a:b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Fam. Physician. 2014. Vol. 89, N 5.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341–346.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Proctor M., Farquhar C.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Dysmenorrhoea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Clin.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Vol. 7.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1639–1653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5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78C4E-A8E3-4521-A366-29778EAB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219CE-1BFF-47AE-9A4E-DD86D4497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5295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869FF-F58E-48F5-BBFA-2B466BB8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74720" cy="460118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3F370-AE16-4B24-AF32-34D16391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причины:</a:t>
            </a:r>
          </a:p>
          <a:p>
            <a: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(функциональная);</a:t>
            </a:r>
          </a:p>
          <a:p>
            <a: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(приобретенная, органическая).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тяжести:</a:t>
            </a:r>
          </a:p>
          <a:p>
            <a: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степень — слабовыраженная тазовая боль в дни менструации, очень редко приводящая к снижению активности пациентки;</a:t>
            </a:r>
            <a:b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степень — повседневная активность снижена, редко отмечается пропуск занятий в школе, так как обезболивающие лекарственные средства оказывают хороший эффект;</a:t>
            </a:r>
            <a:b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степень — тазовая боль максимально выражена, двигательная активность резко снижена, анальгетики малоэффективны, присутствуют вегетативные</a:t>
            </a:r>
            <a:b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(головная боль, быстрая утомляемость, тошнота, рвота, диарея).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69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06DE8C-5E49-4E6A-AAF8-8EE7414655F9}"/>
              </a:ext>
            </a:extLst>
          </p:cNvPr>
          <p:cNvSpPr/>
          <p:nvPr/>
        </p:nvSpPr>
        <p:spPr>
          <a:xfrm>
            <a:off x="3875532" y="566928"/>
            <a:ext cx="7360920" cy="969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40E9-7657-4576-85BF-C279ED73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76081" cy="460118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A28F7-C4A6-41CD-AEAD-CF3B122A1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184" y="868680"/>
            <a:ext cx="7595616" cy="5376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дисменорея представляет собой циклический патологический процесс, возникающий с менархе или спустя 1,5–2 года после установления овуляторных циклов. Эту разновидность дисменореи иначе называют функциональной или спастической.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дисменорея возникает при воздействии следующих факторов: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механические, обусловленные затрудненным оттоком менструальной крови из полости матки из-за стриктуры цервикального канала или </a:t>
            </a:r>
            <a:r>
              <a:rPr lang="ru-RU" sz="1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дистоции</a:t>
            </a: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шейки матки, аномалии развития матки, неправильного положения матки;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эндокринные, вызывающие активацию метаболизма </a:t>
            </a:r>
            <a:r>
              <a:rPr lang="ru-RU" sz="1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арахидоновой</a:t>
            </a: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или гиперсекрецию простагландинов в эндометрии накануне менструации, что приводит к спастическим сокращениям матки;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молекулярно-генетические, приводящие к неполноценности межклеточного взаимодействия, сниженной рецептивности и к слабому развитию мышечных и соединительнотканных элементов и нервных окончаний, которые не дают возможность полноценному сокращению матки при скоплении менструальной крови в ее полости;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нейропсихогенные, которые объясняются лабильностью нервной системы и снижением пороговой чувствительности.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0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A9F1C-A59A-4DF4-BFBC-A07965AF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C80B5-5D52-4312-AFB0-2B58FEA8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404" y="655705"/>
            <a:ext cx="7315200" cy="380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Возможными причинами вторичной дисменореи служат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49529F7-4BF6-47D1-AB7B-E9A9A7E10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395655"/>
              </p:ext>
            </p:extLst>
          </p:nvPr>
        </p:nvGraphicFramePr>
        <p:xfrm>
          <a:off x="3814404" y="1035935"/>
          <a:ext cx="7679604" cy="535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3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A0C88-AA58-4B14-AB18-D5F29F27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CFB9C-3EE4-49C8-BE2D-06EF2CED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98551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проявлением дисменореи служит тазовая боль. Ежемесячное ожидание боли отражается на общем самочувствии, эмоциональной и психической деятельности девушек. Сильная боль истощает нервную систему, способствует развитию астенического состояния, снижает память и работоспособность, нарушает эмоционально-психическую сферу.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2527D-010E-495F-92F3-59A9BA97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48" y="3259265"/>
            <a:ext cx="4861559" cy="273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442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4B575-C81B-4F58-9DD9-22EEFED4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7A33-6875-4E57-BCF5-C3E6F30F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016" y="576072"/>
            <a:ext cx="8238744" cy="41239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опросе больных часто выявляют семейную дисменорею: у матери и/или у ближайших родственниц.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анамнезе у подростков с вторичной дисменореей имеются указания на хирургическое вмешательство на органах брюшной полости, в первую очередь малого таза.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Сезонное обострение дисменореи (весна и осень)требует исключение туберкулеза половых органов.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эффекта от применения для устранения дисменореи КОК или нестероидных оральных контрацептивов требует уточняющего диагноза «генитальный эндометриоз».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боли внизу живота подростки предъявляют жалобы, обусловленные вегетативными и поведенческими реакциями.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D9F78-3C5A-4EF5-9D5E-40FAF5E0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104" y="4598784"/>
            <a:ext cx="3463176" cy="225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60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B7062-9850-4430-BD4D-3CFB4C79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807995"/>
            <a:ext cx="2947482" cy="104329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97EA8-9305-4747-8A1C-78DC0138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593" y="228600"/>
            <a:ext cx="8165592" cy="895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преобладании симпатического вегетативного тонуса девушки предъявляют жалобы: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0E6CB-004C-44B1-B82D-0CB4D5BD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4166755"/>
            <a:ext cx="3099816" cy="183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E1DBD69-4C02-4265-BCBA-AFBF8D0B3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833777"/>
              </p:ext>
            </p:extLst>
          </p:nvPr>
        </p:nvGraphicFramePr>
        <p:xfrm>
          <a:off x="3116550" y="859537"/>
          <a:ext cx="8907809" cy="576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10225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184</TotalTime>
  <Words>2648</Words>
  <Application>Microsoft Macintosh PowerPoint</Application>
  <PresentationFormat>Широкоэкранный</PresentationFormat>
  <Paragraphs>196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Corbel</vt:lpstr>
      <vt:lpstr>Georgia</vt:lpstr>
      <vt:lpstr>Symbol</vt:lpstr>
      <vt:lpstr>Times New Roman</vt:lpstr>
      <vt:lpstr>Wingdings 2</vt:lpstr>
      <vt:lpstr>Рамка</vt:lpstr>
      <vt:lpstr>Тема: Дисменорея пубертатного периода </vt:lpstr>
      <vt:lpstr>Определение </vt:lpstr>
      <vt:lpstr>Эпидемиология</vt:lpstr>
      <vt:lpstr>Классификация</vt:lpstr>
      <vt:lpstr>Этиология и патогенез </vt:lpstr>
      <vt:lpstr>Этиология и патогенез</vt:lpstr>
      <vt:lpstr>Клиническая картина</vt:lpstr>
      <vt:lpstr>Диагностика</vt:lpstr>
      <vt:lpstr>Диагностика</vt:lpstr>
      <vt:lpstr>Диагностика</vt:lpstr>
      <vt:lpstr>Диагностика</vt:lpstr>
      <vt:lpstr>При объективном обследовании обращают на себя внимание множественные проявления наследственных нарушений соединительной ткани:</vt:lpstr>
      <vt:lpstr>Лабораторные исследования</vt:lpstr>
      <vt:lpstr>Инструментальные исследования</vt:lpstr>
      <vt:lpstr>Дополнительные исследования</vt:lpstr>
      <vt:lpstr>Проба с НПВС </vt:lpstr>
      <vt:lpstr>Проба с НПВС </vt:lpstr>
      <vt:lpstr>Оценка пробы с НПВС</vt:lpstr>
      <vt:lpstr>Дифференциальная диагностика</vt:lpstr>
      <vt:lpstr>Дифференциальная диагностика</vt:lpstr>
      <vt:lpstr>Дифференциальная диагностика</vt:lpstr>
      <vt:lpstr>Лечение</vt:lpstr>
      <vt:lpstr>Немедикаментозное лечение</vt:lpstr>
      <vt:lpstr>Немедикаментозное лечение</vt:lpstr>
      <vt:lpstr>Медикаментозная терапия</vt:lpstr>
      <vt:lpstr>Медикаментозная терапия</vt:lpstr>
      <vt:lpstr>Медикаментозная терапия</vt:lpstr>
      <vt:lpstr> Циклодинон</vt:lpstr>
      <vt:lpstr>Прогестерон </vt:lpstr>
      <vt:lpstr>КОК</vt:lpstr>
      <vt:lpstr>Показания к госпитализации</vt:lpstr>
      <vt:lpstr>Прогноз</vt:lpstr>
      <vt:lpstr>Профилактика</vt:lpstr>
      <vt:lpstr>Список используемой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David Loktionov</dc:creator>
  <cp:lastModifiedBy>Microsoft Office User</cp:lastModifiedBy>
  <cp:revision>22</cp:revision>
  <dcterms:created xsi:type="dcterms:W3CDTF">2020-04-09T01:47:35Z</dcterms:created>
  <dcterms:modified xsi:type="dcterms:W3CDTF">2022-03-30T07:12:59Z</dcterms:modified>
</cp:coreProperties>
</file>