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CF548-1C25-46FE-800A-6FBF1973861B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6B043-1631-430A-A96D-2FEADF015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7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031D-F152-404F-80A5-1B4996D68096}" type="datetime1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E73F-8362-4159-91A5-F41BFB3CC2D2}" type="datetime1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4114-4A6E-4EA7-B892-BD4134FBE8D6}" type="datetime1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42EB-3FC4-497B-86DF-ECD31820AB75}" type="datetime1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EC8-C4FF-4E2A-A59D-B5CABCC1CDDC}" type="datetime1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0CA8-8C66-44BB-B884-24D4CD182A78}" type="datetime1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9AC-2A98-4801-9CDB-3459E67D857E}" type="datetime1">
              <a:rPr lang="ru-RU" smtClean="0"/>
              <a:t>07.07.2023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2C51-5808-4A15-9F10-CE8B7EE6C7A1}" type="datetime1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82A3-CF48-4E10-9544-0A03A2915842}" type="datetime1">
              <a:rPr lang="ru-RU" smtClean="0"/>
              <a:t>07.07.2023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94B7-22FE-477B-95DA-1D20932D3F4A}" type="datetime1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7965-7B54-444E-A154-14F0757C7DAC}" type="datetime1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BE66-D725-48B8-AE6A-5071D1CCD87A}" type="datetime1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 университет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имени профессора В.Ф.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Министерства здравоохранения Российской Федерации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24936" cy="115212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 03.01 Организация деятельности аптеки и ее структурных подразделений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1440" y="256490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рабочего места по приему рецептов и отпуску готовых лекарственных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препаратов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556" y="3909319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«Губернские аптеки» Аптека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№183,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Красноярск,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пр-т Красноярский раб., 65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440" y="4869160"/>
            <a:ext cx="570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Сатдарова Т.Н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руководитель: Казакова Е.Н.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руководитель: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Черникова Е.А.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Непосредственный руководитель: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Гусева Т.И.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796" y="624941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478688" cy="1440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В Губернской аптеке №183 имеется 7 рабочих мест по приему рецептов и отпуску готовых лекарственных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препаратов.</a:t>
            </a: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8164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3936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501442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1 и 2 – Рабочие места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приему рецептов и отпуску готовых лекарственных препаратов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4680520" cy="4752527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Рабочее место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приему рецептов и отпуску готовых лекарственных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препаратов оборудовано: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стулом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компьютером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сканером штрих-кодов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столом с выдвижными запирающимися ящиками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мусорным ведром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специальными печатями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принтером для печати чеков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канцелярскими принадлежностями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5"/>
          <a:stretch/>
        </p:blipFill>
        <p:spPr bwMode="auto">
          <a:xfrm>
            <a:off x="5508104" y="1030782"/>
            <a:ext cx="2935330" cy="429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5342503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3 – 1 из 7 рабочих мест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6"/>
          <a:stretch/>
        </p:blipFill>
        <p:spPr bwMode="auto">
          <a:xfrm>
            <a:off x="611560" y="1412776"/>
            <a:ext cx="3633790" cy="25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6" t="21753" r="13419" b="25349"/>
          <a:stretch/>
        </p:blipFill>
        <p:spPr bwMode="auto">
          <a:xfrm rot="16200000">
            <a:off x="5319972" y="808823"/>
            <a:ext cx="2536506" cy="374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07707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4 – Сканер штрих-кодов и принтер для печати чеков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8" y="4077071"/>
            <a:ext cx="374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5 – Печать «Лекарственный препарат отпущен»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" t="-185" r="197" b="185"/>
          <a:stretch/>
        </p:blipFill>
        <p:spPr bwMode="auto">
          <a:xfrm>
            <a:off x="1866528" y="2708920"/>
            <a:ext cx="5050904" cy="26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544522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6 – Табличка «Специалист оформляет рецепт»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в Губернской аптеке №183 имеется специальная табличка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Специалист оформляет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рецепт», которую фармацевт выставляет когда проставляет на рецепт отметку «лекарственный препарат отпущен».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185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Фармацевтический колледж</vt:lpstr>
      <vt:lpstr>Презентация PowerPoint</vt:lpstr>
      <vt:lpstr>Рабочее место по приему рецептов и отпуску готовых лекарственных препаратов оборудовано: • стулом; • компьютером; • сканером штрих-кодов; • столом с выдвижными запирающимися ящиками; • мусорным ведром; • специальными печатями; • принтером для печати чеков; • канцелярскими принадлежностями;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2022-12-21T12:11:04Z</dcterms:created>
  <dcterms:modified xsi:type="dcterms:W3CDTF">2023-07-06T21:51:57Z</dcterms:modified>
</cp:coreProperties>
</file>