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1B42E06-27D1-4CB8-B8BE-819A6CBCC62E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54EBCAA-B48B-4A7D-85C2-3A6F185A70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/>
              <a:t>Поздравление ветеранов к 70-летию победы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172200" cy="68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Профсоюзная организация института стоматологи НОЦ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58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5479503"/>
          </a:xfrm>
        </p:spPr>
        <p:txBody>
          <a:bodyPr>
            <a:normAutofit/>
          </a:bodyPr>
          <a:lstStyle/>
          <a:p>
            <a:r>
              <a:rPr lang="ru-RU" dirty="0"/>
              <a:t>Члены профсоюза Института Стоматологии-НОЦ-инновационной стоматологии  накануне 70-летия Победы поздравили ветеранов Великой Отечественной войны, которые внесли огромный вклад в победу на фронтах Великой Отечественной войны. Студенты  пообщались с ветеранами, подарили цветы и подарки, расспросили их о военных буднях, с особым трепетом рассмотрели ордена и медали участников войны.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Каждый </a:t>
            </a:r>
            <a:r>
              <a:rPr lang="ru-RU" dirty="0"/>
              <a:t>смог лично сказать слова благодарности, пожелать здоровья и долгих лет жизни. Ветераны в свою очередь поблагодарили руководство и Студенческий совет Института Стоматологии-НОЦ-инновационной стоматологии за внимание и заботу.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8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" y="908720"/>
            <a:ext cx="7776864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03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97193" cy="5263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2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552000" cy="5335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6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87208" cy="5191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7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679196" cy="5119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063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</TotalTime>
  <Words>96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Поздравление ветеранов к 70-летию победы</vt:lpstr>
      <vt:lpstr>  </vt:lpstr>
      <vt:lpstr> </vt:lpstr>
      <vt:lpstr> </vt:lpstr>
      <vt:lpstr>Презентация PowerPoint</vt:lpstr>
      <vt:lpstr>Презентация PowerPoint</vt:lpstr>
      <vt:lpstr> </vt:lpstr>
    </vt:vector>
  </TitlesOfParts>
  <Company>KGMA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ветеранов к 70-летию победы</dc:title>
  <dc:creator>k-2</dc:creator>
  <cp:lastModifiedBy>k-2</cp:lastModifiedBy>
  <cp:revision>1</cp:revision>
  <dcterms:created xsi:type="dcterms:W3CDTF">2015-06-03T06:46:50Z</dcterms:created>
  <dcterms:modified xsi:type="dcterms:W3CDTF">2015-06-03T06:53:03Z</dcterms:modified>
</cp:coreProperties>
</file>