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792" r:id="rId3"/>
    <p:sldId id="793" r:id="rId4"/>
    <p:sldId id="794" r:id="rId5"/>
    <p:sldId id="795" r:id="rId6"/>
    <p:sldId id="796" r:id="rId7"/>
    <p:sldId id="797" r:id="rId8"/>
    <p:sldId id="798" r:id="rId9"/>
    <p:sldId id="799" r:id="rId10"/>
    <p:sldId id="800" r:id="rId11"/>
    <p:sldId id="801" r:id="rId12"/>
    <p:sldId id="802" r:id="rId13"/>
    <p:sldId id="803" r:id="rId14"/>
    <p:sldId id="804" r:id="rId15"/>
    <p:sldId id="805" r:id="rId16"/>
    <p:sldId id="806" r:id="rId17"/>
    <p:sldId id="807" r:id="rId18"/>
    <p:sldId id="808" r:id="rId19"/>
    <p:sldId id="809" r:id="rId20"/>
    <p:sldId id="810" r:id="rId21"/>
    <p:sldId id="811" r:id="rId22"/>
    <p:sldId id="812" r:id="rId23"/>
    <p:sldId id="813" r:id="rId24"/>
    <p:sldId id="814" r:id="rId25"/>
    <p:sldId id="815" r:id="rId26"/>
    <p:sldId id="816" r:id="rId27"/>
    <p:sldId id="817" r:id="rId28"/>
    <p:sldId id="818" r:id="rId29"/>
    <p:sldId id="819" r:id="rId30"/>
    <p:sldId id="820" r:id="rId31"/>
    <p:sldId id="821" r:id="rId32"/>
    <p:sldId id="822" r:id="rId33"/>
    <p:sldId id="823" r:id="rId34"/>
    <p:sldId id="824" r:id="rId35"/>
    <p:sldId id="825" r:id="rId36"/>
    <p:sldId id="826" r:id="rId37"/>
    <p:sldId id="827" r:id="rId38"/>
    <p:sldId id="828" r:id="rId39"/>
    <p:sldId id="829" r:id="rId40"/>
    <p:sldId id="830" r:id="rId41"/>
    <p:sldId id="831" r:id="rId42"/>
    <p:sldId id="832" r:id="rId43"/>
    <p:sldId id="833" r:id="rId44"/>
    <p:sldId id="834" r:id="rId45"/>
    <p:sldId id="835" r:id="rId46"/>
    <p:sldId id="836" r:id="rId47"/>
    <p:sldId id="837" r:id="rId48"/>
    <p:sldId id="838" r:id="rId49"/>
    <p:sldId id="839" r:id="rId50"/>
    <p:sldId id="840" r:id="rId51"/>
    <p:sldId id="841" r:id="rId52"/>
    <p:sldId id="842" r:id="rId53"/>
    <p:sldId id="843" r:id="rId54"/>
    <p:sldId id="844" r:id="rId55"/>
    <p:sldId id="845" r:id="rId56"/>
    <p:sldId id="846" r:id="rId57"/>
    <p:sldId id="847" r:id="rId58"/>
    <p:sldId id="848" r:id="rId59"/>
    <p:sldId id="849" r:id="rId60"/>
    <p:sldId id="850" r:id="rId61"/>
    <p:sldId id="851" r:id="rId62"/>
    <p:sldId id="852" r:id="rId63"/>
    <p:sldId id="853" r:id="rId64"/>
    <p:sldId id="854" r:id="rId65"/>
    <p:sldId id="855" r:id="rId66"/>
    <p:sldId id="856" r:id="rId67"/>
    <p:sldId id="857" r:id="rId68"/>
    <p:sldId id="858" r:id="rId69"/>
    <p:sldId id="859" r:id="rId70"/>
    <p:sldId id="860" r:id="rId71"/>
    <p:sldId id="861" r:id="rId72"/>
    <p:sldId id="862" r:id="rId73"/>
    <p:sldId id="863" r:id="rId74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45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626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4440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53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413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85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61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991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28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63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396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ADAED-213D-4D21-B410-56B995B43DA9}" type="datetimeFigureOut">
              <a:rPr lang="ru-RU" smtClean="0"/>
              <a:t>03.11.2018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9F300-4DCD-48FA-AA7D-AEADF3D69F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2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>Фотоальбом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RePack by Diakov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264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41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541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682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518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052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363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351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453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47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2668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896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78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701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7842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568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886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701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8629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29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3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539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683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423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8341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58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045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22661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840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44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355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1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81570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687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483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96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456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96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180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7542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935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05905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6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724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787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72333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29861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988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3413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162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7142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31267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646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33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9767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1878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562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44109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9248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897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0538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1862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0955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1094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74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04901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0328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81778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3407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0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927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9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1392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</Words>
  <Application>Microsoft Office PowerPoint</Application>
  <PresentationFormat>Широкоэкранный</PresentationFormat>
  <Paragraphs>2</Paragraphs>
  <Slides>73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Тема Office</vt:lpstr>
      <vt:lpstr>Фотоальбом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RePack by Diakov</dc:creator>
  <cp:lastModifiedBy>RePack by Diakov</cp:lastModifiedBy>
  <cp:revision>7</cp:revision>
  <dcterms:created xsi:type="dcterms:W3CDTF">2018-11-03T04:24:46Z</dcterms:created>
  <dcterms:modified xsi:type="dcterms:W3CDTF">2018-11-03T05:22:11Z</dcterms:modified>
</cp:coreProperties>
</file>