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7A792B-0E3D-4495-9085-3B2B19223B6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C31A1B-E130-4D29-B18C-F841852C5E25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ТИ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3404781-D285-48DA-A383-D0A6D1FF5EA4}" type="parTrans" cxnId="{238C0B4D-CB98-46AB-A2B4-39626C59CE00}">
      <dgm:prSet/>
      <dgm:spPr/>
      <dgm:t>
        <a:bodyPr/>
        <a:lstStyle/>
        <a:p>
          <a:endParaRPr lang="ru-RU"/>
        </a:p>
      </dgm:t>
    </dgm:pt>
    <dgm:pt modelId="{A17A2105-A319-4208-A28C-DA00333157EE}" type="sibTrans" cxnId="{238C0B4D-CB98-46AB-A2B4-39626C59CE00}">
      <dgm:prSet/>
      <dgm:spPr/>
      <dgm:t>
        <a:bodyPr/>
        <a:lstStyle/>
        <a:p>
          <a:endParaRPr lang="ru-RU"/>
        </a:p>
      </dgm:t>
    </dgm:pt>
    <dgm:pt modelId="{60917AC4-E156-4F0E-AC01-926095113A85}">
      <dgm:prSet phldrT="[Текст]"/>
      <dgm:spPr/>
      <dgm:t>
        <a:bodyPr/>
        <a:lstStyle/>
        <a:p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по назначению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9F187F1-555D-4501-835C-B58A21B849B6}" type="parTrans" cxnId="{B16D1086-3C77-4E71-8EA2-93391A391E42}">
      <dgm:prSet/>
      <dgm:spPr/>
      <dgm:t>
        <a:bodyPr/>
        <a:lstStyle/>
        <a:p>
          <a:endParaRPr lang="ru-RU"/>
        </a:p>
      </dgm:t>
    </dgm:pt>
    <dgm:pt modelId="{A09CC07B-0065-4FC2-AAF2-C0AD8FD797D8}" type="sibTrans" cxnId="{B16D1086-3C77-4E71-8EA2-93391A391E42}">
      <dgm:prSet/>
      <dgm:spPr/>
      <dgm:t>
        <a:bodyPr/>
        <a:lstStyle/>
        <a:p>
          <a:endParaRPr lang="ru-RU"/>
        </a:p>
      </dgm:t>
    </dgm:pt>
    <dgm:pt modelId="{06D0BDF1-C200-4FA1-9F45-2CC3D12A40C8}">
      <dgm:prSet phldrT="[Текст]"/>
      <dgm:spPr/>
      <dgm:t>
        <a:bodyPr/>
        <a:lstStyle/>
        <a:p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по структуре аппаратных средств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B80C6C7-AB2D-4DD1-A0A5-3C46245796FA}" type="parTrans" cxnId="{C4A84BCD-6DCE-4091-B91B-71BA9575B70A}">
      <dgm:prSet/>
      <dgm:spPr/>
      <dgm:t>
        <a:bodyPr/>
        <a:lstStyle/>
        <a:p>
          <a:endParaRPr lang="ru-RU"/>
        </a:p>
      </dgm:t>
    </dgm:pt>
    <dgm:pt modelId="{D1724808-8026-45DC-8468-8A8BD78F41FD}" type="sibTrans" cxnId="{C4A84BCD-6DCE-4091-B91B-71BA9575B70A}">
      <dgm:prSet/>
      <dgm:spPr/>
      <dgm:t>
        <a:bodyPr/>
        <a:lstStyle/>
        <a:p>
          <a:endParaRPr lang="ru-RU"/>
        </a:p>
      </dgm:t>
    </dgm:pt>
    <dgm:pt modelId="{D1233F04-6F86-455F-80E2-8D639A44CC43}">
      <dgm:prSet phldrT="[Текст]"/>
      <dgm:spPr/>
      <dgm:t>
        <a:bodyPr/>
        <a:lstStyle/>
        <a:p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по режиму работы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EF7455F-AF17-44E8-9B0B-00FA393A3925}" type="parTrans" cxnId="{A749AC07-946F-4B49-8E80-D01D471AC826}">
      <dgm:prSet/>
      <dgm:spPr/>
      <dgm:t>
        <a:bodyPr/>
        <a:lstStyle/>
        <a:p>
          <a:endParaRPr lang="ru-RU"/>
        </a:p>
      </dgm:t>
    </dgm:pt>
    <dgm:pt modelId="{529D39FC-3B29-4572-A3F4-F0500256E427}" type="sibTrans" cxnId="{A749AC07-946F-4B49-8E80-D01D471AC826}">
      <dgm:prSet/>
      <dgm:spPr/>
      <dgm:t>
        <a:bodyPr/>
        <a:lstStyle/>
        <a:p>
          <a:endParaRPr lang="ru-RU"/>
        </a:p>
      </dgm:t>
    </dgm:pt>
    <dgm:pt modelId="{A4EC1767-0C44-4D1E-AE43-29F7DF027049}">
      <dgm:prSet/>
      <dgm:spPr/>
      <dgm:t>
        <a:bodyPr/>
        <a:lstStyle/>
        <a:p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по характеру взаимодействия с пользователями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DC64B94-2FD6-4D89-ABF2-4B192A3AA536}" type="parTrans" cxnId="{28B4B205-D41F-4E46-86E7-E3C7FBC77578}">
      <dgm:prSet/>
      <dgm:spPr/>
      <dgm:t>
        <a:bodyPr/>
        <a:lstStyle/>
        <a:p>
          <a:endParaRPr lang="ru-RU"/>
        </a:p>
      </dgm:t>
    </dgm:pt>
    <dgm:pt modelId="{C6BEEA61-DA1C-47D6-9C82-9B773A995E7B}" type="sibTrans" cxnId="{28B4B205-D41F-4E46-86E7-E3C7FBC77578}">
      <dgm:prSet/>
      <dgm:spPr/>
      <dgm:t>
        <a:bodyPr/>
        <a:lstStyle/>
        <a:p>
          <a:endParaRPr lang="ru-RU"/>
        </a:p>
      </dgm:t>
    </dgm:pt>
    <dgm:pt modelId="{DE969336-F886-4585-B4B6-D112C3EC7A61}">
      <dgm:prSet/>
      <dgm:spPr/>
      <dgm:t>
        <a:bodyPr/>
        <a:lstStyle/>
        <a:p>
          <a:pPr algn="l"/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- информационно-управляющие </a:t>
          </a:r>
        </a:p>
        <a:p>
          <a:pPr algn="l"/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- информационно-поисковые</a:t>
          </a:r>
        </a:p>
        <a:p>
          <a:pPr algn="l"/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- системы поддержки принятия решений, обработки данных </a:t>
          </a:r>
        </a:p>
        <a:p>
          <a:pPr algn="l"/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- информационно-справочные системы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C886B1F-B420-4A3E-877D-3BA7F1CF021F}" type="parTrans" cxnId="{85C7A990-A0F5-4A47-AD7B-9BBCE942D111}">
      <dgm:prSet/>
      <dgm:spPr/>
      <dgm:t>
        <a:bodyPr/>
        <a:lstStyle/>
        <a:p>
          <a:endParaRPr lang="ru-RU"/>
        </a:p>
      </dgm:t>
    </dgm:pt>
    <dgm:pt modelId="{8934A672-88B6-4E3D-8953-2E82E1105237}" type="sibTrans" cxnId="{85C7A990-A0F5-4A47-AD7B-9BBCE942D111}">
      <dgm:prSet/>
      <dgm:spPr/>
      <dgm:t>
        <a:bodyPr/>
        <a:lstStyle/>
        <a:p>
          <a:endParaRPr lang="ru-RU"/>
        </a:p>
      </dgm:t>
    </dgm:pt>
    <dgm:pt modelId="{38F0303B-3708-41C5-97CB-B86AD3DD9482}">
      <dgm:prSet/>
      <dgm:spPr/>
      <dgm:t>
        <a:bodyPr/>
        <a:lstStyle/>
        <a:p>
          <a:pPr algn="l"/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- однопроцессорные</a:t>
          </a:r>
        </a:p>
        <a:p>
          <a:pPr algn="l"/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- многопроцессорные</a:t>
          </a:r>
        </a:p>
        <a:p>
          <a:pPr algn="l"/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- многомашинные системы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F14970E-184C-492D-9878-184F96B34E4B}" type="parTrans" cxnId="{D5C461ED-A747-48D8-A9F2-C3082713C80D}">
      <dgm:prSet/>
      <dgm:spPr/>
      <dgm:t>
        <a:bodyPr/>
        <a:lstStyle/>
        <a:p>
          <a:endParaRPr lang="ru-RU"/>
        </a:p>
      </dgm:t>
    </dgm:pt>
    <dgm:pt modelId="{C0DE4DE3-7694-4D0F-9050-09329CBFBDCC}" type="sibTrans" cxnId="{D5C461ED-A747-48D8-A9F2-C3082713C80D}">
      <dgm:prSet/>
      <dgm:spPr/>
      <dgm:t>
        <a:bodyPr/>
        <a:lstStyle/>
        <a:p>
          <a:endParaRPr lang="ru-RU"/>
        </a:p>
      </dgm:t>
    </dgm:pt>
    <dgm:pt modelId="{54EF7027-BEE6-4BFA-AD08-28B665B29A34}">
      <dgm:prSet/>
      <dgm:spPr/>
      <dgm:t>
        <a:bodyPr/>
        <a:lstStyle/>
        <a:p>
          <a:pPr algn="l"/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- однопрограммный</a:t>
          </a:r>
        </a:p>
        <a:p>
          <a:pPr algn="l"/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- мультипрограммный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4331202-8EF5-4515-A592-88D9D9E11F72}" type="parTrans" cxnId="{1955720F-B698-406C-B29B-9EB88993EB17}">
      <dgm:prSet/>
      <dgm:spPr/>
      <dgm:t>
        <a:bodyPr/>
        <a:lstStyle/>
        <a:p>
          <a:endParaRPr lang="ru-RU"/>
        </a:p>
      </dgm:t>
    </dgm:pt>
    <dgm:pt modelId="{417BFE0C-1D71-420E-A940-AC35CDBC32D1}" type="sibTrans" cxnId="{1955720F-B698-406C-B29B-9EB88993EB17}">
      <dgm:prSet/>
      <dgm:spPr/>
      <dgm:t>
        <a:bodyPr/>
        <a:lstStyle/>
        <a:p>
          <a:endParaRPr lang="ru-RU"/>
        </a:p>
      </dgm:t>
    </dgm:pt>
    <dgm:pt modelId="{39949B26-2B85-4E44-B087-1C6BB780EBBE}">
      <dgm:prSet/>
      <dgm:spPr/>
      <dgm:t>
        <a:bodyPr/>
        <a:lstStyle/>
        <a:p>
          <a:pPr algn="l"/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- работающие в диалоговом</a:t>
          </a:r>
        </a:p>
        <a:p>
          <a:pPr algn="l"/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- интерактивном режимах</a:t>
          </a:r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51FB8C3-CB9D-4DBD-B61A-C4E571F79D0C}" type="parTrans" cxnId="{2926C27F-7565-4847-9826-13C384E08C04}">
      <dgm:prSet/>
      <dgm:spPr/>
      <dgm:t>
        <a:bodyPr/>
        <a:lstStyle/>
        <a:p>
          <a:endParaRPr lang="ru-RU"/>
        </a:p>
      </dgm:t>
    </dgm:pt>
    <dgm:pt modelId="{13E3DA1B-D999-4317-A327-AEA128593A84}" type="sibTrans" cxnId="{2926C27F-7565-4847-9826-13C384E08C04}">
      <dgm:prSet/>
      <dgm:spPr/>
      <dgm:t>
        <a:bodyPr/>
        <a:lstStyle/>
        <a:p>
          <a:endParaRPr lang="ru-RU"/>
        </a:p>
      </dgm:t>
    </dgm:pt>
    <dgm:pt modelId="{AAAF322E-4689-44E7-8838-D5DE846964AC}" type="pres">
      <dgm:prSet presAssocID="{407A792B-0E3D-4495-9085-3B2B19223B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C4C9F72-98A5-4F8C-9BB6-85F06FB4A489}" type="pres">
      <dgm:prSet presAssocID="{6CC31A1B-E130-4D29-B18C-F841852C5E25}" presName="hierRoot1" presStyleCnt="0">
        <dgm:presLayoutVars>
          <dgm:hierBranch val="init"/>
        </dgm:presLayoutVars>
      </dgm:prSet>
      <dgm:spPr/>
    </dgm:pt>
    <dgm:pt modelId="{81517C32-EADA-4C9C-B992-0B8D225FED00}" type="pres">
      <dgm:prSet presAssocID="{6CC31A1B-E130-4D29-B18C-F841852C5E25}" presName="rootComposite1" presStyleCnt="0"/>
      <dgm:spPr/>
    </dgm:pt>
    <dgm:pt modelId="{302D4DED-E3F5-464A-ACF7-695BEBAE1210}" type="pres">
      <dgm:prSet presAssocID="{6CC31A1B-E130-4D29-B18C-F841852C5E25}" presName="rootText1" presStyleLbl="node0" presStyleIdx="0" presStyleCnt="1">
        <dgm:presLayoutVars>
          <dgm:chPref val="3"/>
        </dgm:presLayoutVars>
      </dgm:prSet>
      <dgm:spPr/>
    </dgm:pt>
    <dgm:pt modelId="{84FF30AB-AD35-4110-A19D-6B0B7D1E94AA}" type="pres">
      <dgm:prSet presAssocID="{6CC31A1B-E130-4D29-B18C-F841852C5E25}" presName="rootConnector1" presStyleLbl="node1" presStyleIdx="0" presStyleCnt="0"/>
      <dgm:spPr/>
    </dgm:pt>
    <dgm:pt modelId="{0C4DBE02-DAE2-4716-8761-C88F3F11AC4B}" type="pres">
      <dgm:prSet presAssocID="{6CC31A1B-E130-4D29-B18C-F841852C5E25}" presName="hierChild2" presStyleCnt="0"/>
      <dgm:spPr/>
    </dgm:pt>
    <dgm:pt modelId="{84319CAB-C175-40CC-824C-371F68B63FCC}" type="pres">
      <dgm:prSet presAssocID="{49F187F1-555D-4501-835C-B58A21B849B6}" presName="Name37" presStyleLbl="parChTrans1D2" presStyleIdx="0" presStyleCnt="4"/>
      <dgm:spPr/>
    </dgm:pt>
    <dgm:pt modelId="{359CF199-8BCD-4E75-B429-877773FBB9CC}" type="pres">
      <dgm:prSet presAssocID="{60917AC4-E156-4F0E-AC01-926095113A85}" presName="hierRoot2" presStyleCnt="0">
        <dgm:presLayoutVars>
          <dgm:hierBranch val="init"/>
        </dgm:presLayoutVars>
      </dgm:prSet>
      <dgm:spPr/>
    </dgm:pt>
    <dgm:pt modelId="{41F1E317-8285-419E-851A-3E53C7344ADD}" type="pres">
      <dgm:prSet presAssocID="{60917AC4-E156-4F0E-AC01-926095113A85}" presName="rootComposite" presStyleCnt="0"/>
      <dgm:spPr/>
    </dgm:pt>
    <dgm:pt modelId="{4906499E-E3ED-4B37-B8AD-BF1C8B11C03A}" type="pres">
      <dgm:prSet presAssocID="{60917AC4-E156-4F0E-AC01-926095113A85}" presName="rootText" presStyleLbl="node2" presStyleIdx="0" presStyleCnt="4" custLinFactNeighborX="5566" custLinFactNeighborY="-4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6AD3EF-8B5F-4CBC-B1D0-878C994DBDE0}" type="pres">
      <dgm:prSet presAssocID="{60917AC4-E156-4F0E-AC01-926095113A85}" presName="rootConnector" presStyleLbl="node2" presStyleIdx="0" presStyleCnt="4"/>
      <dgm:spPr/>
    </dgm:pt>
    <dgm:pt modelId="{040BA279-F55B-40D0-B76B-44AECFDBF1E2}" type="pres">
      <dgm:prSet presAssocID="{60917AC4-E156-4F0E-AC01-926095113A85}" presName="hierChild4" presStyleCnt="0"/>
      <dgm:spPr/>
    </dgm:pt>
    <dgm:pt modelId="{2A545A28-D1CA-4B23-B39B-5122D73852F5}" type="pres">
      <dgm:prSet presAssocID="{4C886B1F-B420-4A3E-877D-3BA7F1CF021F}" presName="Name37" presStyleLbl="parChTrans1D3" presStyleIdx="0" presStyleCnt="4"/>
      <dgm:spPr/>
    </dgm:pt>
    <dgm:pt modelId="{8173F019-C9D2-40AD-A780-772E9260897D}" type="pres">
      <dgm:prSet presAssocID="{DE969336-F886-4585-B4B6-D112C3EC7A61}" presName="hierRoot2" presStyleCnt="0">
        <dgm:presLayoutVars>
          <dgm:hierBranch val="init"/>
        </dgm:presLayoutVars>
      </dgm:prSet>
      <dgm:spPr/>
    </dgm:pt>
    <dgm:pt modelId="{59C5401F-4A1B-4A96-B17F-E9DD8294BD9F}" type="pres">
      <dgm:prSet presAssocID="{DE969336-F886-4585-B4B6-D112C3EC7A61}" presName="rootComposite" presStyleCnt="0"/>
      <dgm:spPr/>
    </dgm:pt>
    <dgm:pt modelId="{74F07BA0-E62D-40C1-A901-2575A9D49887}" type="pres">
      <dgm:prSet presAssocID="{DE969336-F886-4585-B4B6-D112C3EC7A61}" presName="rootText" presStyleLbl="node3" presStyleIdx="0" presStyleCnt="4" custScaleX="113542" custScaleY="331771" custLinFactNeighborX="-24657" custLinFactNeighborY="-411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396943-56BC-4BEC-B62E-1668DF2B11BC}" type="pres">
      <dgm:prSet presAssocID="{DE969336-F886-4585-B4B6-D112C3EC7A61}" presName="rootConnector" presStyleLbl="node3" presStyleIdx="0" presStyleCnt="4"/>
      <dgm:spPr/>
    </dgm:pt>
    <dgm:pt modelId="{F838C7B3-49D9-4037-8A76-89F29122EFD8}" type="pres">
      <dgm:prSet presAssocID="{DE969336-F886-4585-B4B6-D112C3EC7A61}" presName="hierChild4" presStyleCnt="0"/>
      <dgm:spPr/>
    </dgm:pt>
    <dgm:pt modelId="{9ACD9C08-B934-4541-8461-75C9A2D87E4F}" type="pres">
      <dgm:prSet presAssocID="{DE969336-F886-4585-B4B6-D112C3EC7A61}" presName="hierChild5" presStyleCnt="0"/>
      <dgm:spPr/>
    </dgm:pt>
    <dgm:pt modelId="{5E58E65F-18B2-4FCE-8931-715055C7498D}" type="pres">
      <dgm:prSet presAssocID="{60917AC4-E156-4F0E-AC01-926095113A85}" presName="hierChild5" presStyleCnt="0"/>
      <dgm:spPr/>
    </dgm:pt>
    <dgm:pt modelId="{145D039A-7E18-46E5-A028-EB77C250E8E2}" type="pres">
      <dgm:prSet presAssocID="{0B80C6C7-AB2D-4DD1-A0A5-3C46245796FA}" presName="Name37" presStyleLbl="parChTrans1D2" presStyleIdx="1" presStyleCnt="4"/>
      <dgm:spPr/>
    </dgm:pt>
    <dgm:pt modelId="{67223B3D-3623-4465-9E66-BB9A6F9301BA}" type="pres">
      <dgm:prSet presAssocID="{06D0BDF1-C200-4FA1-9F45-2CC3D12A40C8}" presName="hierRoot2" presStyleCnt="0">
        <dgm:presLayoutVars>
          <dgm:hierBranch val="init"/>
        </dgm:presLayoutVars>
      </dgm:prSet>
      <dgm:spPr/>
    </dgm:pt>
    <dgm:pt modelId="{B04DCF72-700D-4DD6-B980-0AAA9CE27866}" type="pres">
      <dgm:prSet presAssocID="{06D0BDF1-C200-4FA1-9F45-2CC3D12A40C8}" presName="rootComposite" presStyleCnt="0"/>
      <dgm:spPr/>
    </dgm:pt>
    <dgm:pt modelId="{7187B687-F14D-45A7-9AAD-26998F7423CE}" type="pres">
      <dgm:prSet presAssocID="{06D0BDF1-C200-4FA1-9F45-2CC3D12A40C8}" presName="rootText" presStyleLbl="node2" presStyleIdx="1" presStyleCnt="4" custLinFactNeighborX="12914" custLinFactNeighborY="-4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24D997-C10E-4A19-AA6A-459D52BB1247}" type="pres">
      <dgm:prSet presAssocID="{06D0BDF1-C200-4FA1-9F45-2CC3D12A40C8}" presName="rootConnector" presStyleLbl="node2" presStyleIdx="1" presStyleCnt="4"/>
      <dgm:spPr/>
    </dgm:pt>
    <dgm:pt modelId="{36EA34D6-32EF-4EF3-8070-EFA7946869B5}" type="pres">
      <dgm:prSet presAssocID="{06D0BDF1-C200-4FA1-9F45-2CC3D12A40C8}" presName="hierChild4" presStyleCnt="0"/>
      <dgm:spPr/>
    </dgm:pt>
    <dgm:pt modelId="{FACC86E7-A9C8-419A-810E-860FCB95AD0C}" type="pres">
      <dgm:prSet presAssocID="{EF14970E-184C-492D-9878-184F96B34E4B}" presName="Name37" presStyleLbl="parChTrans1D3" presStyleIdx="1" presStyleCnt="4"/>
      <dgm:spPr/>
    </dgm:pt>
    <dgm:pt modelId="{D778DFC5-B141-4A58-A8D6-0702651127DA}" type="pres">
      <dgm:prSet presAssocID="{38F0303B-3708-41C5-97CB-B86AD3DD9482}" presName="hierRoot2" presStyleCnt="0">
        <dgm:presLayoutVars>
          <dgm:hierBranch val="init"/>
        </dgm:presLayoutVars>
      </dgm:prSet>
      <dgm:spPr/>
    </dgm:pt>
    <dgm:pt modelId="{FE617124-5A58-4F04-BE59-8BA665673CE2}" type="pres">
      <dgm:prSet presAssocID="{38F0303B-3708-41C5-97CB-B86AD3DD9482}" presName="rootComposite" presStyleCnt="0"/>
      <dgm:spPr/>
    </dgm:pt>
    <dgm:pt modelId="{A76D4139-8595-4FB4-A0FF-6D88549BBE53}" type="pres">
      <dgm:prSet presAssocID="{38F0303B-3708-41C5-97CB-B86AD3DD9482}" presName="rootText" presStyleLbl="node3" presStyleIdx="1" presStyleCnt="4" custScaleX="121992" custScaleY="231642" custLinFactNeighborX="-23995" custLinFactNeighborY="-411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87D73F-1DEC-42DC-BF3F-EDC8BC7350DA}" type="pres">
      <dgm:prSet presAssocID="{38F0303B-3708-41C5-97CB-B86AD3DD9482}" presName="rootConnector" presStyleLbl="node3" presStyleIdx="1" presStyleCnt="4"/>
      <dgm:spPr/>
    </dgm:pt>
    <dgm:pt modelId="{653E9D07-3F2F-4F0D-9324-BD575A273BA4}" type="pres">
      <dgm:prSet presAssocID="{38F0303B-3708-41C5-97CB-B86AD3DD9482}" presName="hierChild4" presStyleCnt="0"/>
      <dgm:spPr/>
    </dgm:pt>
    <dgm:pt modelId="{55A11563-B17D-47E1-A792-1BBA146FBDCC}" type="pres">
      <dgm:prSet presAssocID="{38F0303B-3708-41C5-97CB-B86AD3DD9482}" presName="hierChild5" presStyleCnt="0"/>
      <dgm:spPr/>
    </dgm:pt>
    <dgm:pt modelId="{2D7CFA71-EB01-48C8-A8B3-1EC331E4382A}" type="pres">
      <dgm:prSet presAssocID="{06D0BDF1-C200-4FA1-9F45-2CC3D12A40C8}" presName="hierChild5" presStyleCnt="0"/>
      <dgm:spPr/>
    </dgm:pt>
    <dgm:pt modelId="{D2475DDE-3DD1-44EB-89AF-8ABC93CE7EF9}" type="pres">
      <dgm:prSet presAssocID="{9EF7455F-AF17-44E8-9B0B-00FA393A3925}" presName="Name37" presStyleLbl="parChTrans1D2" presStyleIdx="2" presStyleCnt="4"/>
      <dgm:spPr/>
    </dgm:pt>
    <dgm:pt modelId="{741D14D2-31C5-4A47-9AE4-45426556C9FD}" type="pres">
      <dgm:prSet presAssocID="{D1233F04-6F86-455F-80E2-8D639A44CC43}" presName="hierRoot2" presStyleCnt="0">
        <dgm:presLayoutVars>
          <dgm:hierBranch val="init"/>
        </dgm:presLayoutVars>
      </dgm:prSet>
      <dgm:spPr/>
    </dgm:pt>
    <dgm:pt modelId="{37B71167-D1F9-4223-B428-B3E69C06A8AB}" type="pres">
      <dgm:prSet presAssocID="{D1233F04-6F86-455F-80E2-8D639A44CC43}" presName="rootComposite" presStyleCnt="0"/>
      <dgm:spPr/>
    </dgm:pt>
    <dgm:pt modelId="{7F664783-9E86-4BC1-91B0-AF7954823DDD}" type="pres">
      <dgm:prSet presAssocID="{D1233F04-6F86-455F-80E2-8D639A44CC43}" presName="rootText" presStyleLbl="node2" presStyleIdx="2" presStyleCnt="4" custLinFactNeighborX="11812" custLinFactNeighborY="-4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74D72E-DD12-434D-9BF0-E7FF1A26782D}" type="pres">
      <dgm:prSet presAssocID="{D1233F04-6F86-455F-80E2-8D639A44CC43}" presName="rootConnector" presStyleLbl="node2" presStyleIdx="2" presStyleCnt="4"/>
      <dgm:spPr/>
    </dgm:pt>
    <dgm:pt modelId="{A68CA212-CFA8-4AFC-A8F9-1E80817C3D0B}" type="pres">
      <dgm:prSet presAssocID="{D1233F04-6F86-455F-80E2-8D639A44CC43}" presName="hierChild4" presStyleCnt="0"/>
      <dgm:spPr/>
    </dgm:pt>
    <dgm:pt modelId="{AD32EA57-8F1B-4A66-B31D-478305AEFF71}" type="pres">
      <dgm:prSet presAssocID="{A4331202-8EF5-4515-A592-88D9D9E11F72}" presName="Name37" presStyleLbl="parChTrans1D3" presStyleIdx="2" presStyleCnt="4"/>
      <dgm:spPr/>
    </dgm:pt>
    <dgm:pt modelId="{33DE6466-E491-4C46-9E2D-74D498941C11}" type="pres">
      <dgm:prSet presAssocID="{54EF7027-BEE6-4BFA-AD08-28B665B29A34}" presName="hierRoot2" presStyleCnt="0">
        <dgm:presLayoutVars>
          <dgm:hierBranch val="init"/>
        </dgm:presLayoutVars>
      </dgm:prSet>
      <dgm:spPr/>
    </dgm:pt>
    <dgm:pt modelId="{70543935-A4BE-43D9-A8B1-BF9938EFDAE9}" type="pres">
      <dgm:prSet presAssocID="{54EF7027-BEE6-4BFA-AD08-28B665B29A34}" presName="rootComposite" presStyleCnt="0"/>
      <dgm:spPr/>
    </dgm:pt>
    <dgm:pt modelId="{DBEF905D-54CF-4062-9726-FD44D8E394C6}" type="pres">
      <dgm:prSet presAssocID="{54EF7027-BEE6-4BFA-AD08-28B665B29A34}" presName="rootText" presStyleLbl="node3" presStyleIdx="2" presStyleCnt="4" custScaleX="125966" custScaleY="174913" custLinFactNeighborX="-22973" custLinFactNeighborY="-446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2D0523-6A71-46B1-91FD-39956BB33002}" type="pres">
      <dgm:prSet presAssocID="{54EF7027-BEE6-4BFA-AD08-28B665B29A34}" presName="rootConnector" presStyleLbl="node3" presStyleIdx="2" presStyleCnt="4"/>
      <dgm:spPr/>
    </dgm:pt>
    <dgm:pt modelId="{027CE328-6DF2-4917-8FB8-D6EA715673ED}" type="pres">
      <dgm:prSet presAssocID="{54EF7027-BEE6-4BFA-AD08-28B665B29A34}" presName="hierChild4" presStyleCnt="0"/>
      <dgm:spPr/>
    </dgm:pt>
    <dgm:pt modelId="{F174C917-5B1D-4E28-BA0E-CE29DE816C4E}" type="pres">
      <dgm:prSet presAssocID="{54EF7027-BEE6-4BFA-AD08-28B665B29A34}" presName="hierChild5" presStyleCnt="0"/>
      <dgm:spPr/>
    </dgm:pt>
    <dgm:pt modelId="{8733589F-FCC5-4878-A8E3-32C47544D725}" type="pres">
      <dgm:prSet presAssocID="{D1233F04-6F86-455F-80E2-8D639A44CC43}" presName="hierChild5" presStyleCnt="0"/>
      <dgm:spPr/>
    </dgm:pt>
    <dgm:pt modelId="{745FD6F9-03D3-4CF5-B99A-8FF302CF2645}" type="pres">
      <dgm:prSet presAssocID="{7DC64B94-2FD6-4D89-ABF2-4B192A3AA536}" presName="Name37" presStyleLbl="parChTrans1D2" presStyleIdx="3" presStyleCnt="4"/>
      <dgm:spPr/>
    </dgm:pt>
    <dgm:pt modelId="{C674D9BC-0698-413B-9AFE-A732065C1912}" type="pres">
      <dgm:prSet presAssocID="{A4EC1767-0C44-4D1E-AE43-29F7DF027049}" presName="hierRoot2" presStyleCnt="0">
        <dgm:presLayoutVars>
          <dgm:hierBranch val="init"/>
        </dgm:presLayoutVars>
      </dgm:prSet>
      <dgm:spPr/>
    </dgm:pt>
    <dgm:pt modelId="{A52DA5F8-DCBF-4FBD-8682-EB6F558D5858}" type="pres">
      <dgm:prSet presAssocID="{A4EC1767-0C44-4D1E-AE43-29F7DF027049}" presName="rootComposite" presStyleCnt="0"/>
      <dgm:spPr/>
    </dgm:pt>
    <dgm:pt modelId="{6655C1E8-8E89-4781-ABEB-339CBBC96A93}" type="pres">
      <dgm:prSet presAssocID="{A4EC1767-0C44-4D1E-AE43-29F7DF027049}" presName="rootText" presStyleLbl="node2" presStyleIdx="3" presStyleCnt="4" custScaleX="1204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82B503-5BBB-414B-87BF-2214E577AB8B}" type="pres">
      <dgm:prSet presAssocID="{A4EC1767-0C44-4D1E-AE43-29F7DF027049}" presName="rootConnector" presStyleLbl="node2" presStyleIdx="3" presStyleCnt="4"/>
      <dgm:spPr/>
    </dgm:pt>
    <dgm:pt modelId="{CFFFB126-C123-4349-97B3-6C68FE712409}" type="pres">
      <dgm:prSet presAssocID="{A4EC1767-0C44-4D1E-AE43-29F7DF027049}" presName="hierChild4" presStyleCnt="0"/>
      <dgm:spPr/>
    </dgm:pt>
    <dgm:pt modelId="{5FE5E321-7B96-4E70-91BB-A837F9EFFFD4}" type="pres">
      <dgm:prSet presAssocID="{F51FB8C3-CB9D-4DBD-B61A-C4E571F79D0C}" presName="Name37" presStyleLbl="parChTrans1D3" presStyleIdx="3" presStyleCnt="4"/>
      <dgm:spPr/>
    </dgm:pt>
    <dgm:pt modelId="{9F6E2240-1711-47FB-884E-665D0CFD78B6}" type="pres">
      <dgm:prSet presAssocID="{39949B26-2B85-4E44-B087-1C6BB780EBBE}" presName="hierRoot2" presStyleCnt="0">
        <dgm:presLayoutVars>
          <dgm:hierBranch val="init"/>
        </dgm:presLayoutVars>
      </dgm:prSet>
      <dgm:spPr/>
    </dgm:pt>
    <dgm:pt modelId="{44A1F129-F07F-401A-A4E2-56F742FD812E}" type="pres">
      <dgm:prSet presAssocID="{39949B26-2B85-4E44-B087-1C6BB780EBBE}" presName="rootComposite" presStyleCnt="0"/>
      <dgm:spPr/>
    </dgm:pt>
    <dgm:pt modelId="{11CF4A3A-4D0F-445F-8780-FC12BD27236C}" type="pres">
      <dgm:prSet presAssocID="{39949B26-2B85-4E44-B087-1C6BB780EBBE}" presName="rootText" presStyleLbl="node3" presStyleIdx="3" presStyleCnt="4" custScaleX="109621" custScaleY="166499" custLinFactNeighborX="-23157" custLinFactNeighborY="-348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BB436F-A8E3-4178-B410-5C0FCF141F07}" type="pres">
      <dgm:prSet presAssocID="{39949B26-2B85-4E44-B087-1C6BB780EBBE}" presName="rootConnector" presStyleLbl="node3" presStyleIdx="3" presStyleCnt="4"/>
      <dgm:spPr/>
    </dgm:pt>
    <dgm:pt modelId="{265ADB32-1F13-45B3-A195-EF8FA1ED65E2}" type="pres">
      <dgm:prSet presAssocID="{39949B26-2B85-4E44-B087-1C6BB780EBBE}" presName="hierChild4" presStyleCnt="0"/>
      <dgm:spPr/>
    </dgm:pt>
    <dgm:pt modelId="{F7448205-8207-401F-93A7-75A2321EF635}" type="pres">
      <dgm:prSet presAssocID="{39949B26-2B85-4E44-B087-1C6BB780EBBE}" presName="hierChild5" presStyleCnt="0"/>
      <dgm:spPr/>
    </dgm:pt>
    <dgm:pt modelId="{281ABAD6-E668-49E5-BA15-EB5B34BF79D4}" type="pres">
      <dgm:prSet presAssocID="{A4EC1767-0C44-4D1E-AE43-29F7DF027049}" presName="hierChild5" presStyleCnt="0"/>
      <dgm:spPr/>
    </dgm:pt>
    <dgm:pt modelId="{E0D1E64A-A86D-44FC-96FF-AB3C376EA36D}" type="pres">
      <dgm:prSet presAssocID="{6CC31A1B-E130-4D29-B18C-F841852C5E25}" presName="hierChild3" presStyleCnt="0"/>
      <dgm:spPr/>
    </dgm:pt>
  </dgm:ptLst>
  <dgm:cxnLst>
    <dgm:cxn modelId="{68D7553E-446B-4480-954A-965FE6699361}" type="presOf" srcId="{7DC64B94-2FD6-4D89-ABF2-4B192A3AA536}" destId="{745FD6F9-03D3-4CF5-B99A-8FF302CF2645}" srcOrd="0" destOrd="0" presId="urn:microsoft.com/office/officeart/2005/8/layout/orgChart1"/>
    <dgm:cxn modelId="{A5FB9F63-688A-4293-9758-78771C08CB0A}" type="presOf" srcId="{EF14970E-184C-492D-9878-184F96B34E4B}" destId="{FACC86E7-A9C8-419A-810E-860FCB95AD0C}" srcOrd="0" destOrd="0" presId="urn:microsoft.com/office/officeart/2005/8/layout/orgChart1"/>
    <dgm:cxn modelId="{0E861E8D-6CCF-4BFD-89DC-BD38CDF43E74}" type="presOf" srcId="{39949B26-2B85-4E44-B087-1C6BB780EBBE}" destId="{11CF4A3A-4D0F-445F-8780-FC12BD27236C}" srcOrd="0" destOrd="0" presId="urn:microsoft.com/office/officeart/2005/8/layout/orgChart1"/>
    <dgm:cxn modelId="{85C7A990-A0F5-4A47-AD7B-9BBCE942D111}" srcId="{60917AC4-E156-4F0E-AC01-926095113A85}" destId="{DE969336-F886-4585-B4B6-D112C3EC7A61}" srcOrd="0" destOrd="0" parTransId="{4C886B1F-B420-4A3E-877D-3BA7F1CF021F}" sibTransId="{8934A672-88B6-4E3D-8953-2E82E1105237}"/>
    <dgm:cxn modelId="{C14075DE-1E07-473B-A98F-23DCA2FCDCD5}" type="presOf" srcId="{A4EC1767-0C44-4D1E-AE43-29F7DF027049}" destId="{6655C1E8-8E89-4781-ABEB-339CBBC96A93}" srcOrd="0" destOrd="0" presId="urn:microsoft.com/office/officeart/2005/8/layout/orgChart1"/>
    <dgm:cxn modelId="{07791352-9C12-4096-8495-4A682035F318}" type="presOf" srcId="{38F0303B-3708-41C5-97CB-B86AD3DD9482}" destId="{4487D73F-1DEC-42DC-BF3F-EDC8BC7350DA}" srcOrd="1" destOrd="0" presId="urn:microsoft.com/office/officeart/2005/8/layout/orgChart1"/>
    <dgm:cxn modelId="{03149058-5015-4E8A-9588-89AF65C7ADAD}" type="presOf" srcId="{54EF7027-BEE6-4BFA-AD08-28B665B29A34}" destId="{842D0523-6A71-46B1-91FD-39956BB33002}" srcOrd="1" destOrd="0" presId="urn:microsoft.com/office/officeart/2005/8/layout/orgChart1"/>
    <dgm:cxn modelId="{C98BFFDD-CCBE-44F5-B100-727791ED3ED0}" type="presOf" srcId="{60917AC4-E156-4F0E-AC01-926095113A85}" destId="{C66AD3EF-8B5F-4CBC-B1D0-878C994DBDE0}" srcOrd="1" destOrd="0" presId="urn:microsoft.com/office/officeart/2005/8/layout/orgChart1"/>
    <dgm:cxn modelId="{9D37BB10-00BD-444D-8DCD-2CFDE909AAAE}" type="presOf" srcId="{0B80C6C7-AB2D-4DD1-A0A5-3C46245796FA}" destId="{145D039A-7E18-46E5-A028-EB77C250E8E2}" srcOrd="0" destOrd="0" presId="urn:microsoft.com/office/officeart/2005/8/layout/orgChart1"/>
    <dgm:cxn modelId="{21726EC8-4412-4C97-9927-1BC9DBA9788D}" type="presOf" srcId="{F51FB8C3-CB9D-4DBD-B61A-C4E571F79D0C}" destId="{5FE5E321-7B96-4E70-91BB-A837F9EFFFD4}" srcOrd="0" destOrd="0" presId="urn:microsoft.com/office/officeart/2005/8/layout/orgChart1"/>
    <dgm:cxn modelId="{1955720F-B698-406C-B29B-9EB88993EB17}" srcId="{D1233F04-6F86-455F-80E2-8D639A44CC43}" destId="{54EF7027-BEE6-4BFA-AD08-28B665B29A34}" srcOrd="0" destOrd="0" parTransId="{A4331202-8EF5-4515-A592-88D9D9E11F72}" sibTransId="{417BFE0C-1D71-420E-A940-AC35CDBC32D1}"/>
    <dgm:cxn modelId="{2926C27F-7565-4847-9826-13C384E08C04}" srcId="{A4EC1767-0C44-4D1E-AE43-29F7DF027049}" destId="{39949B26-2B85-4E44-B087-1C6BB780EBBE}" srcOrd="0" destOrd="0" parTransId="{F51FB8C3-CB9D-4DBD-B61A-C4E571F79D0C}" sibTransId="{13E3DA1B-D999-4317-A327-AEA128593A84}"/>
    <dgm:cxn modelId="{EDB094DA-0D7E-4F52-A1E6-BCE538F6064E}" type="presOf" srcId="{38F0303B-3708-41C5-97CB-B86AD3DD9482}" destId="{A76D4139-8595-4FB4-A0FF-6D88549BBE53}" srcOrd="0" destOrd="0" presId="urn:microsoft.com/office/officeart/2005/8/layout/orgChart1"/>
    <dgm:cxn modelId="{C0CD6E0B-6974-4D1F-A9E4-44E7467744E0}" type="presOf" srcId="{DE969336-F886-4585-B4B6-D112C3EC7A61}" destId="{4E396943-56BC-4BEC-B62E-1668DF2B11BC}" srcOrd="1" destOrd="0" presId="urn:microsoft.com/office/officeart/2005/8/layout/orgChart1"/>
    <dgm:cxn modelId="{C4A84BCD-6DCE-4091-B91B-71BA9575B70A}" srcId="{6CC31A1B-E130-4D29-B18C-F841852C5E25}" destId="{06D0BDF1-C200-4FA1-9F45-2CC3D12A40C8}" srcOrd="1" destOrd="0" parTransId="{0B80C6C7-AB2D-4DD1-A0A5-3C46245796FA}" sibTransId="{D1724808-8026-45DC-8468-8A8BD78F41FD}"/>
    <dgm:cxn modelId="{96327EE4-1008-412E-92E8-F0C5C18B5037}" type="presOf" srcId="{4C886B1F-B420-4A3E-877D-3BA7F1CF021F}" destId="{2A545A28-D1CA-4B23-B39B-5122D73852F5}" srcOrd="0" destOrd="0" presId="urn:microsoft.com/office/officeart/2005/8/layout/orgChart1"/>
    <dgm:cxn modelId="{164253BA-E62E-440F-817B-1DFB4BB74541}" type="presOf" srcId="{60917AC4-E156-4F0E-AC01-926095113A85}" destId="{4906499E-E3ED-4B37-B8AD-BF1C8B11C03A}" srcOrd="0" destOrd="0" presId="urn:microsoft.com/office/officeart/2005/8/layout/orgChart1"/>
    <dgm:cxn modelId="{6965701D-1E74-4908-9AC5-62C5B03EE6C3}" type="presOf" srcId="{D1233F04-6F86-455F-80E2-8D639A44CC43}" destId="{7F664783-9E86-4BC1-91B0-AF7954823DDD}" srcOrd="0" destOrd="0" presId="urn:microsoft.com/office/officeart/2005/8/layout/orgChart1"/>
    <dgm:cxn modelId="{2ED30522-9000-405D-80F3-86CDDFB1C056}" type="presOf" srcId="{A4EC1767-0C44-4D1E-AE43-29F7DF027049}" destId="{9B82B503-5BBB-414B-87BF-2214E577AB8B}" srcOrd="1" destOrd="0" presId="urn:microsoft.com/office/officeart/2005/8/layout/orgChart1"/>
    <dgm:cxn modelId="{708F0791-92EF-47CE-A9B7-FDC672F91FA5}" type="presOf" srcId="{39949B26-2B85-4E44-B087-1C6BB780EBBE}" destId="{66BB436F-A8E3-4178-B410-5C0FCF141F07}" srcOrd="1" destOrd="0" presId="urn:microsoft.com/office/officeart/2005/8/layout/orgChart1"/>
    <dgm:cxn modelId="{A3241E4A-D05E-40EC-BD01-052EF0E2D5C3}" type="presOf" srcId="{407A792B-0E3D-4495-9085-3B2B19223B69}" destId="{AAAF322E-4689-44E7-8838-D5DE846964AC}" srcOrd="0" destOrd="0" presId="urn:microsoft.com/office/officeart/2005/8/layout/orgChart1"/>
    <dgm:cxn modelId="{5117DF54-9DBC-471C-BC52-F79A2B8748CF}" type="presOf" srcId="{06D0BDF1-C200-4FA1-9F45-2CC3D12A40C8}" destId="{B424D997-C10E-4A19-AA6A-459D52BB1247}" srcOrd="1" destOrd="0" presId="urn:microsoft.com/office/officeart/2005/8/layout/orgChart1"/>
    <dgm:cxn modelId="{AD065A33-9317-4D23-A37F-0AE53584854D}" type="presOf" srcId="{D1233F04-6F86-455F-80E2-8D639A44CC43}" destId="{0474D72E-DD12-434D-9BF0-E7FF1A26782D}" srcOrd="1" destOrd="0" presId="urn:microsoft.com/office/officeart/2005/8/layout/orgChart1"/>
    <dgm:cxn modelId="{B16D1086-3C77-4E71-8EA2-93391A391E42}" srcId="{6CC31A1B-E130-4D29-B18C-F841852C5E25}" destId="{60917AC4-E156-4F0E-AC01-926095113A85}" srcOrd="0" destOrd="0" parTransId="{49F187F1-555D-4501-835C-B58A21B849B6}" sibTransId="{A09CC07B-0065-4FC2-AAF2-C0AD8FD797D8}"/>
    <dgm:cxn modelId="{07D54805-FD11-4658-A5C4-B07E7FA59A27}" type="presOf" srcId="{06D0BDF1-C200-4FA1-9F45-2CC3D12A40C8}" destId="{7187B687-F14D-45A7-9AAD-26998F7423CE}" srcOrd="0" destOrd="0" presId="urn:microsoft.com/office/officeart/2005/8/layout/orgChart1"/>
    <dgm:cxn modelId="{238C0B4D-CB98-46AB-A2B4-39626C59CE00}" srcId="{407A792B-0E3D-4495-9085-3B2B19223B69}" destId="{6CC31A1B-E130-4D29-B18C-F841852C5E25}" srcOrd="0" destOrd="0" parTransId="{13404781-D285-48DA-A383-D0A6D1FF5EA4}" sibTransId="{A17A2105-A319-4208-A28C-DA00333157EE}"/>
    <dgm:cxn modelId="{9FD77118-8621-427A-A409-A8079A2C79D3}" type="presOf" srcId="{DE969336-F886-4585-B4B6-D112C3EC7A61}" destId="{74F07BA0-E62D-40C1-A901-2575A9D49887}" srcOrd="0" destOrd="0" presId="urn:microsoft.com/office/officeart/2005/8/layout/orgChart1"/>
    <dgm:cxn modelId="{B72650AA-C869-4237-9E99-082F656AD741}" type="presOf" srcId="{A4331202-8EF5-4515-A592-88D9D9E11F72}" destId="{AD32EA57-8F1B-4A66-B31D-478305AEFF71}" srcOrd="0" destOrd="0" presId="urn:microsoft.com/office/officeart/2005/8/layout/orgChart1"/>
    <dgm:cxn modelId="{28B4B205-D41F-4E46-86E7-E3C7FBC77578}" srcId="{6CC31A1B-E130-4D29-B18C-F841852C5E25}" destId="{A4EC1767-0C44-4D1E-AE43-29F7DF027049}" srcOrd="3" destOrd="0" parTransId="{7DC64B94-2FD6-4D89-ABF2-4B192A3AA536}" sibTransId="{C6BEEA61-DA1C-47D6-9C82-9B773A995E7B}"/>
    <dgm:cxn modelId="{D5C461ED-A747-48D8-A9F2-C3082713C80D}" srcId="{06D0BDF1-C200-4FA1-9F45-2CC3D12A40C8}" destId="{38F0303B-3708-41C5-97CB-B86AD3DD9482}" srcOrd="0" destOrd="0" parTransId="{EF14970E-184C-492D-9878-184F96B34E4B}" sibTransId="{C0DE4DE3-7694-4D0F-9050-09329CBFBDCC}"/>
    <dgm:cxn modelId="{A749AC07-946F-4B49-8E80-D01D471AC826}" srcId="{6CC31A1B-E130-4D29-B18C-F841852C5E25}" destId="{D1233F04-6F86-455F-80E2-8D639A44CC43}" srcOrd="2" destOrd="0" parTransId="{9EF7455F-AF17-44E8-9B0B-00FA393A3925}" sibTransId="{529D39FC-3B29-4572-A3F4-F0500256E427}"/>
    <dgm:cxn modelId="{269594B0-1F43-4C6D-9333-CE12953029D7}" type="presOf" srcId="{54EF7027-BEE6-4BFA-AD08-28B665B29A34}" destId="{DBEF905D-54CF-4062-9726-FD44D8E394C6}" srcOrd="0" destOrd="0" presId="urn:microsoft.com/office/officeart/2005/8/layout/orgChart1"/>
    <dgm:cxn modelId="{0811AD2A-A35C-463B-916C-C5970CC4DC0C}" type="presOf" srcId="{6CC31A1B-E130-4D29-B18C-F841852C5E25}" destId="{302D4DED-E3F5-464A-ACF7-695BEBAE1210}" srcOrd="0" destOrd="0" presId="urn:microsoft.com/office/officeart/2005/8/layout/orgChart1"/>
    <dgm:cxn modelId="{F9349BB4-8433-4F7C-B61E-B53FD9D9F786}" type="presOf" srcId="{9EF7455F-AF17-44E8-9B0B-00FA393A3925}" destId="{D2475DDE-3DD1-44EB-89AF-8ABC93CE7EF9}" srcOrd="0" destOrd="0" presId="urn:microsoft.com/office/officeart/2005/8/layout/orgChart1"/>
    <dgm:cxn modelId="{9854B0A1-70FB-4A2D-AB0E-2C5F3311DEB6}" type="presOf" srcId="{6CC31A1B-E130-4D29-B18C-F841852C5E25}" destId="{84FF30AB-AD35-4110-A19D-6B0B7D1E94AA}" srcOrd="1" destOrd="0" presId="urn:microsoft.com/office/officeart/2005/8/layout/orgChart1"/>
    <dgm:cxn modelId="{F53B6101-AF51-460D-9463-A97D54762258}" type="presOf" srcId="{49F187F1-555D-4501-835C-B58A21B849B6}" destId="{84319CAB-C175-40CC-824C-371F68B63FCC}" srcOrd="0" destOrd="0" presId="urn:microsoft.com/office/officeart/2005/8/layout/orgChart1"/>
    <dgm:cxn modelId="{B220F562-69B0-4B0B-9826-CDAAD7045411}" type="presParOf" srcId="{AAAF322E-4689-44E7-8838-D5DE846964AC}" destId="{BC4C9F72-98A5-4F8C-9BB6-85F06FB4A489}" srcOrd="0" destOrd="0" presId="urn:microsoft.com/office/officeart/2005/8/layout/orgChart1"/>
    <dgm:cxn modelId="{B96AEBD1-D168-41E4-955D-FA05CE76CF80}" type="presParOf" srcId="{BC4C9F72-98A5-4F8C-9BB6-85F06FB4A489}" destId="{81517C32-EADA-4C9C-B992-0B8D225FED00}" srcOrd="0" destOrd="0" presId="urn:microsoft.com/office/officeart/2005/8/layout/orgChart1"/>
    <dgm:cxn modelId="{AE65272B-C601-4503-9FD5-06E354596805}" type="presParOf" srcId="{81517C32-EADA-4C9C-B992-0B8D225FED00}" destId="{302D4DED-E3F5-464A-ACF7-695BEBAE1210}" srcOrd="0" destOrd="0" presId="urn:microsoft.com/office/officeart/2005/8/layout/orgChart1"/>
    <dgm:cxn modelId="{AB0C9A69-8D19-4796-B153-791B18790791}" type="presParOf" srcId="{81517C32-EADA-4C9C-B992-0B8D225FED00}" destId="{84FF30AB-AD35-4110-A19D-6B0B7D1E94AA}" srcOrd="1" destOrd="0" presId="urn:microsoft.com/office/officeart/2005/8/layout/orgChart1"/>
    <dgm:cxn modelId="{63D29FFC-CB10-4102-863B-5C387160E9F1}" type="presParOf" srcId="{BC4C9F72-98A5-4F8C-9BB6-85F06FB4A489}" destId="{0C4DBE02-DAE2-4716-8761-C88F3F11AC4B}" srcOrd="1" destOrd="0" presId="urn:microsoft.com/office/officeart/2005/8/layout/orgChart1"/>
    <dgm:cxn modelId="{4DBBB181-CE04-4979-A8BF-CA28BBE1C628}" type="presParOf" srcId="{0C4DBE02-DAE2-4716-8761-C88F3F11AC4B}" destId="{84319CAB-C175-40CC-824C-371F68B63FCC}" srcOrd="0" destOrd="0" presId="urn:microsoft.com/office/officeart/2005/8/layout/orgChart1"/>
    <dgm:cxn modelId="{F3C29095-2409-4BEF-B834-4F2F7E2826E8}" type="presParOf" srcId="{0C4DBE02-DAE2-4716-8761-C88F3F11AC4B}" destId="{359CF199-8BCD-4E75-B429-877773FBB9CC}" srcOrd="1" destOrd="0" presId="urn:microsoft.com/office/officeart/2005/8/layout/orgChart1"/>
    <dgm:cxn modelId="{4753A3B6-2661-4677-80E5-349D7D91B1F4}" type="presParOf" srcId="{359CF199-8BCD-4E75-B429-877773FBB9CC}" destId="{41F1E317-8285-419E-851A-3E53C7344ADD}" srcOrd="0" destOrd="0" presId="urn:microsoft.com/office/officeart/2005/8/layout/orgChart1"/>
    <dgm:cxn modelId="{DF7C366C-A1D3-4672-825E-0EEE552DAAE7}" type="presParOf" srcId="{41F1E317-8285-419E-851A-3E53C7344ADD}" destId="{4906499E-E3ED-4B37-B8AD-BF1C8B11C03A}" srcOrd="0" destOrd="0" presId="urn:microsoft.com/office/officeart/2005/8/layout/orgChart1"/>
    <dgm:cxn modelId="{B36A1674-39E4-4A71-9CA2-C704EFA90313}" type="presParOf" srcId="{41F1E317-8285-419E-851A-3E53C7344ADD}" destId="{C66AD3EF-8B5F-4CBC-B1D0-878C994DBDE0}" srcOrd="1" destOrd="0" presId="urn:microsoft.com/office/officeart/2005/8/layout/orgChart1"/>
    <dgm:cxn modelId="{605593F9-EBB0-42A1-B31A-4E7D9485E918}" type="presParOf" srcId="{359CF199-8BCD-4E75-B429-877773FBB9CC}" destId="{040BA279-F55B-40D0-B76B-44AECFDBF1E2}" srcOrd="1" destOrd="0" presId="urn:microsoft.com/office/officeart/2005/8/layout/orgChart1"/>
    <dgm:cxn modelId="{5DF9851C-698B-4DF3-B163-B4B050BBAA7F}" type="presParOf" srcId="{040BA279-F55B-40D0-B76B-44AECFDBF1E2}" destId="{2A545A28-D1CA-4B23-B39B-5122D73852F5}" srcOrd="0" destOrd="0" presId="urn:microsoft.com/office/officeart/2005/8/layout/orgChart1"/>
    <dgm:cxn modelId="{973391EA-AC21-4E19-BD63-EFEF8A579888}" type="presParOf" srcId="{040BA279-F55B-40D0-B76B-44AECFDBF1E2}" destId="{8173F019-C9D2-40AD-A780-772E9260897D}" srcOrd="1" destOrd="0" presId="urn:microsoft.com/office/officeart/2005/8/layout/orgChart1"/>
    <dgm:cxn modelId="{8388C5B7-B4B4-459E-B108-DB945F660B7F}" type="presParOf" srcId="{8173F019-C9D2-40AD-A780-772E9260897D}" destId="{59C5401F-4A1B-4A96-B17F-E9DD8294BD9F}" srcOrd="0" destOrd="0" presId="urn:microsoft.com/office/officeart/2005/8/layout/orgChart1"/>
    <dgm:cxn modelId="{55F8F9E9-A1D3-40F6-B398-8072120FF0AD}" type="presParOf" srcId="{59C5401F-4A1B-4A96-B17F-E9DD8294BD9F}" destId="{74F07BA0-E62D-40C1-A901-2575A9D49887}" srcOrd="0" destOrd="0" presId="urn:microsoft.com/office/officeart/2005/8/layout/orgChart1"/>
    <dgm:cxn modelId="{05EF1E57-1830-41DD-B05A-9502D832794B}" type="presParOf" srcId="{59C5401F-4A1B-4A96-B17F-E9DD8294BD9F}" destId="{4E396943-56BC-4BEC-B62E-1668DF2B11BC}" srcOrd="1" destOrd="0" presId="urn:microsoft.com/office/officeart/2005/8/layout/orgChart1"/>
    <dgm:cxn modelId="{B5EDD99C-93D9-4196-BE14-5BC9AE61F83B}" type="presParOf" srcId="{8173F019-C9D2-40AD-A780-772E9260897D}" destId="{F838C7B3-49D9-4037-8A76-89F29122EFD8}" srcOrd="1" destOrd="0" presId="urn:microsoft.com/office/officeart/2005/8/layout/orgChart1"/>
    <dgm:cxn modelId="{255B7E74-9C40-4653-93BF-1D11BF46DABA}" type="presParOf" srcId="{8173F019-C9D2-40AD-A780-772E9260897D}" destId="{9ACD9C08-B934-4541-8461-75C9A2D87E4F}" srcOrd="2" destOrd="0" presId="urn:microsoft.com/office/officeart/2005/8/layout/orgChart1"/>
    <dgm:cxn modelId="{EDB0305F-3E59-4B36-B77B-086CB3E1499D}" type="presParOf" srcId="{359CF199-8BCD-4E75-B429-877773FBB9CC}" destId="{5E58E65F-18B2-4FCE-8931-715055C7498D}" srcOrd="2" destOrd="0" presId="urn:microsoft.com/office/officeart/2005/8/layout/orgChart1"/>
    <dgm:cxn modelId="{F2956C18-E6A7-4CFE-ABD7-41B310D760DC}" type="presParOf" srcId="{0C4DBE02-DAE2-4716-8761-C88F3F11AC4B}" destId="{145D039A-7E18-46E5-A028-EB77C250E8E2}" srcOrd="2" destOrd="0" presId="urn:microsoft.com/office/officeart/2005/8/layout/orgChart1"/>
    <dgm:cxn modelId="{95F8EBB8-E628-4053-B4D2-9E4F2C92C3E4}" type="presParOf" srcId="{0C4DBE02-DAE2-4716-8761-C88F3F11AC4B}" destId="{67223B3D-3623-4465-9E66-BB9A6F9301BA}" srcOrd="3" destOrd="0" presId="urn:microsoft.com/office/officeart/2005/8/layout/orgChart1"/>
    <dgm:cxn modelId="{146EA7DB-84D4-4CB0-94C5-DFD085FE3027}" type="presParOf" srcId="{67223B3D-3623-4465-9E66-BB9A6F9301BA}" destId="{B04DCF72-700D-4DD6-B980-0AAA9CE27866}" srcOrd="0" destOrd="0" presId="urn:microsoft.com/office/officeart/2005/8/layout/orgChart1"/>
    <dgm:cxn modelId="{DE8A66B4-5864-4D06-9261-0F88C904E302}" type="presParOf" srcId="{B04DCF72-700D-4DD6-B980-0AAA9CE27866}" destId="{7187B687-F14D-45A7-9AAD-26998F7423CE}" srcOrd="0" destOrd="0" presId="urn:microsoft.com/office/officeart/2005/8/layout/orgChart1"/>
    <dgm:cxn modelId="{A57C014F-98DC-4DB7-8DD0-70AFF6F2FF6C}" type="presParOf" srcId="{B04DCF72-700D-4DD6-B980-0AAA9CE27866}" destId="{B424D997-C10E-4A19-AA6A-459D52BB1247}" srcOrd="1" destOrd="0" presId="urn:microsoft.com/office/officeart/2005/8/layout/orgChart1"/>
    <dgm:cxn modelId="{4409093E-5581-4FEC-ACC2-3F9620E7972B}" type="presParOf" srcId="{67223B3D-3623-4465-9E66-BB9A6F9301BA}" destId="{36EA34D6-32EF-4EF3-8070-EFA7946869B5}" srcOrd="1" destOrd="0" presId="urn:microsoft.com/office/officeart/2005/8/layout/orgChart1"/>
    <dgm:cxn modelId="{1FF43728-294D-426D-B43B-26B84CE92EE0}" type="presParOf" srcId="{36EA34D6-32EF-4EF3-8070-EFA7946869B5}" destId="{FACC86E7-A9C8-419A-810E-860FCB95AD0C}" srcOrd="0" destOrd="0" presId="urn:microsoft.com/office/officeart/2005/8/layout/orgChart1"/>
    <dgm:cxn modelId="{70AE4CB6-CBC9-4A87-8B36-9A7886D30CE5}" type="presParOf" srcId="{36EA34D6-32EF-4EF3-8070-EFA7946869B5}" destId="{D778DFC5-B141-4A58-A8D6-0702651127DA}" srcOrd="1" destOrd="0" presId="urn:microsoft.com/office/officeart/2005/8/layout/orgChart1"/>
    <dgm:cxn modelId="{666FE210-113C-4C8D-A5F0-F21E2F22D032}" type="presParOf" srcId="{D778DFC5-B141-4A58-A8D6-0702651127DA}" destId="{FE617124-5A58-4F04-BE59-8BA665673CE2}" srcOrd="0" destOrd="0" presId="urn:microsoft.com/office/officeart/2005/8/layout/orgChart1"/>
    <dgm:cxn modelId="{591260D2-554D-4764-B1BA-FF641A842596}" type="presParOf" srcId="{FE617124-5A58-4F04-BE59-8BA665673CE2}" destId="{A76D4139-8595-4FB4-A0FF-6D88549BBE53}" srcOrd="0" destOrd="0" presId="urn:microsoft.com/office/officeart/2005/8/layout/orgChart1"/>
    <dgm:cxn modelId="{75372523-4DF6-49EE-A1D8-BDFF6943AAE5}" type="presParOf" srcId="{FE617124-5A58-4F04-BE59-8BA665673CE2}" destId="{4487D73F-1DEC-42DC-BF3F-EDC8BC7350DA}" srcOrd="1" destOrd="0" presId="urn:microsoft.com/office/officeart/2005/8/layout/orgChart1"/>
    <dgm:cxn modelId="{E488B933-26B7-4B31-8040-4785BAE34ABA}" type="presParOf" srcId="{D778DFC5-B141-4A58-A8D6-0702651127DA}" destId="{653E9D07-3F2F-4F0D-9324-BD575A273BA4}" srcOrd="1" destOrd="0" presId="urn:microsoft.com/office/officeart/2005/8/layout/orgChart1"/>
    <dgm:cxn modelId="{AFEE8F2E-53C6-4733-8487-199B5023D0E3}" type="presParOf" srcId="{D778DFC5-B141-4A58-A8D6-0702651127DA}" destId="{55A11563-B17D-47E1-A792-1BBA146FBDCC}" srcOrd="2" destOrd="0" presId="urn:microsoft.com/office/officeart/2005/8/layout/orgChart1"/>
    <dgm:cxn modelId="{E7B2470C-252D-40A7-9A8A-EAF0E10292EF}" type="presParOf" srcId="{67223B3D-3623-4465-9E66-BB9A6F9301BA}" destId="{2D7CFA71-EB01-48C8-A8B3-1EC331E4382A}" srcOrd="2" destOrd="0" presId="urn:microsoft.com/office/officeart/2005/8/layout/orgChart1"/>
    <dgm:cxn modelId="{CA371690-04D2-41C3-882A-88937EE97208}" type="presParOf" srcId="{0C4DBE02-DAE2-4716-8761-C88F3F11AC4B}" destId="{D2475DDE-3DD1-44EB-89AF-8ABC93CE7EF9}" srcOrd="4" destOrd="0" presId="urn:microsoft.com/office/officeart/2005/8/layout/orgChart1"/>
    <dgm:cxn modelId="{D9E3509A-AA4D-48E9-976A-5D21EDBE69F7}" type="presParOf" srcId="{0C4DBE02-DAE2-4716-8761-C88F3F11AC4B}" destId="{741D14D2-31C5-4A47-9AE4-45426556C9FD}" srcOrd="5" destOrd="0" presId="urn:microsoft.com/office/officeart/2005/8/layout/orgChart1"/>
    <dgm:cxn modelId="{F423E25F-5638-4193-8609-8DA29FF60B12}" type="presParOf" srcId="{741D14D2-31C5-4A47-9AE4-45426556C9FD}" destId="{37B71167-D1F9-4223-B428-B3E69C06A8AB}" srcOrd="0" destOrd="0" presId="urn:microsoft.com/office/officeart/2005/8/layout/orgChart1"/>
    <dgm:cxn modelId="{05286548-8C16-49E9-8EEF-F8D3D9E2E360}" type="presParOf" srcId="{37B71167-D1F9-4223-B428-B3E69C06A8AB}" destId="{7F664783-9E86-4BC1-91B0-AF7954823DDD}" srcOrd="0" destOrd="0" presId="urn:microsoft.com/office/officeart/2005/8/layout/orgChart1"/>
    <dgm:cxn modelId="{41B78FA9-124E-4084-A424-5B0F074106BF}" type="presParOf" srcId="{37B71167-D1F9-4223-B428-B3E69C06A8AB}" destId="{0474D72E-DD12-434D-9BF0-E7FF1A26782D}" srcOrd="1" destOrd="0" presId="urn:microsoft.com/office/officeart/2005/8/layout/orgChart1"/>
    <dgm:cxn modelId="{CB2F1AD9-A2FF-4FB4-A5EC-80FA2BD74F49}" type="presParOf" srcId="{741D14D2-31C5-4A47-9AE4-45426556C9FD}" destId="{A68CA212-CFA8-4AFC-A8F9-1E80817C3D0B}" srcOrd="1" destOrd="0" presId="urn:microsoft.com/office/officeart/2005/8/layout/orgChart1"/>
    <dgm:cxn modelId="{C4323EE4-6C08-43BD-8013-48C416AE5F3C}" type="presParOf" srcId="{A68CA212-CFA8-4AFC-A8F9-1E80817C3D0B}" destId="{AD32EA57-8F1B-4A66-B31D-478305AEFF71}" srcOrd="0" destOrd="0" presId="urn:microsoft.com/office/officeart/2005/8/layout/orgChart1"/>
    <dgm:cxn modelId="{DEB3371F-E250-4EEA-B8C2-E0324263ACB8}" type="presParOf" srcId="{A68CA212-CFA8-4AFC-A8F9-1E80817C3D0B}" destId="{33DE6466-E491-4C46-9E2D-74D498941C11}" srcOrd="1" destOrd="0" presId="urn:microsoft.com/office/officeart/2005/8/layout/orgChart1"/>
    <dgm:cxn modelId="{FA1D8C9D-064A-445A-8488-F1E884158450}" type="presParOf" srcId="{33DE6466-E491-4C46-9E2D-74D498941C11}" destId="{70543935-A4BE-43D9-A8B1-BF9938EFDAE9}" srcOrd="0" destOrd="0" presId="urn:microsoft.com/office/officeart/2005/8/layout/orgChart1"/>
    <dgm:cxn modelId="{D4B1FD19-A14E-4635-9B21-EA50DADCFF56}" type="presParOf" srcId="{70543935-A4BE-43D9-A8B1-BF9938EFDAE9}" destId="{DBEF905D-54CF-4062-9726-FD44D8E394C6}" srcOrd="0" destOrd="0" presId="urn:microsoft.com/office/officeart/2005/8/layout/orgChart1"/>
    <dgm:cxn modelId="{D5B77A3E-8AED-4317-9EDC-C15D825F12B6}" type="presParOf" srcId="{70543935-A4BE-43D9-A8B1-BF9938EFDAE9}" destId="{842D0523-6A71-46B1-91FD-39956BB33002}" srcOrd="1" destOrd="0" presId="urn:microsoft.com/office/officeart/2005/8/layout/orgChart1"/>
    <dgm:cxn modelId="{FBF839FE-2EF5-4DBE-952A-8138879A3879}" type="presParOf" srcId="{33DE6466-E491-4C46-9E2D-74D498941C11}" destId="{027CE328-6DF2-4917-8FB8-D6EA715673ED}" srcOrd="1" destOrd="0" presId="urn:microsoft.com/office/officeart/2005/8/layout/orgChart1"/>
    <dgm:cxn modelId="{C6599B1C-84A7-480C-A4FF-0D71A2FCA99A}" type="presParOf" srcId="{33DE6466-E491-4C46-9E2D-74D498941C11}" destId="{F174C917-5B1D-4E28-BA0E-CE29DE816C4E}" srcOrd="2" destOrd="0" presId="urn:microsoft.com/office/officeart/2005/8/layout/orgChart1"/>
    <dgm:cxn modelId="{CB6E9ABA-5B64-4AD7-B967-140C57CDBB0B}" type="presParOf" srcId="{741D14D2-31C5-4A47-9AE4-45426556C9FD}" destId="{8733589F-FCC5-4878-A8E3-32C47544D725}" srcOrd="2" destOrd="0" presId="urn:microsoft.com/office/officeart/2005/8/layout/orgChart1"/>
    <dgm:cxn modelId="{C6468009-DA15-4984-9ED1-ACB864DEF5CC}" type="presParOf" srcId="{0C4DBE02-DAE2-4716-8761-C88F3F11AC4B}" destId="{745FD6F9-03D3-4CF5-B99A-8FF302CF2645}" srcOrd="6" destOrd="0" presId="urn:microsoft.com/office/officeart/2005/8/layout/orgChart1"/>
    <dgm:cxn modelId="{35483339-BC8F-4287-BE7D-6CF59BBE6779}" type="presParOf" srcId="{0C4DBE02-DAE2-4716-8761-C88F3F11AC4B}" destId="{C674D9BC-0698-413B-9AFE-A732065C1912}" srcOrd="7" destOrd="0" presId="urn:microsoft.com/office/officeart/2005/8/layout/orgChart1"/>
    <dgm:cxn modelId="{07ADA021-883E-40A1-8354-B889171F0678}" type="presParOf" srcId="{C674D9BC-0698-413B-9AFE-A732065C1912}" destId="{A52DA5F8-DCBF-4FBD-8682-EB6F558D5858}" srcOrd="0" destOrd="0" presId="urn:microsoft.com/office/officeart/2005/8/layout/orgChart1"/>
    <dgm:cxn modelId="{F05C3ED9-8779-4C42-B179-0322D962726A}" type="presParOf" srcId="{A52DA5F8-DCBF-4FBD-8682-EB6F558D5858}" destId="{6655C1E8-8E89-4781-ABEB-339CBBC96A93}" srcOrd="0" destOrd="0" presId="urn:microsoft.com/office/officeart/2005/8/layout/orgChart1"/>
    <dgm:cxn modelId="{B262D2BC-B224-457D-87B8-5483B5E0F6B8}" type="presParOf" srcId="{A52DA5F8-DCBF-4FBD-8682-EB6F558D5858}" destId="{9B82B503-5BBB-414B-87BF-2214E577AB8B}" srcOrd="1" destOrd="0" presId="urn:microsoft.com/office/officeart/2005/8/layout/orgChart1"/>
    <dgm:cxn modelId="{8CF5A823-7DD8-4468-9CBB-AE64F27FCFF0}" type="presParOf" srcId="{C674D9BC-0698-413B-9AFE-A732065C1912}" destId="{CFFFB126-C123-4349-97B3-6C68FE712409}" srcOrd="1" destOrd="0" presId="urn:microsoft.com/office/officeart/2005/8/layout/orgChart1"/>
    <dgm:cxn modelId="{377DC851-FF10-46A5-B8EE-70A3D5C4118C}" type="presParOf" srcId="{CFFFB126-C123-4349-97B3-6C68FE712409}" destId="{5FE5E321-7B96-4E70-91BB-A837F9EFFFD4}" srcOrd="0" destOrd="0" presId="urn:microsoft.com/office/officeart/2005/8/layout/orgChart1"/>
    <dgm:cxn modelId="{B39C10F9-7E6A-48AE-A389-D88181FAA1AE}" type="presParOf" srcId="{CFFFB126-C123-4349-97B3-6C68FE712409}" destId="{9F6E2240-1711-47FB-884E-665D0CFD78B6}" srcOrd="1" destOrd="0" presId="urn:microsoft.com/office/officeart/2005/8/layout/orgChart1"/>
    <dgm:cxn modelId="{431DF8C8-108A-4658-A848-AD3EF2AA3E62}" type="presParOf" srcId="{9F6E2240-1711-47FB-884E-665D0CFD78B6}" destId="{44A1F129-F07F-401A-A4E2-56F742FD812E}" srcOrd="0" destOrd="0" presId="urn:microsoft.com/office/officeart/2005/8/layout/orgChart1"/>
    <dgm:cxn modelId="{6CDD2DCD-A6E6-4BC6-9A13-8503C52EEEF3}" type="presParOf" srcId="{44A1F129-F07F-401A-A4E2-56F742FD812E}" destId="{11CF4A3A-4D0F-445F-8780-FC12BD27236C}" srcOrd="0" destOrd="0" presId="urn:microsoft.com/office/officeart/2005/8/layout/orgChart1"/>
    <dgm:cxn modelId="{9DFC293F-F0AB-4090-A723-2486A7A7450C}" type="presParOf" srcId="{44A1F129-F07F-401A-A4E2-56F742FD812E}" destId="{66BB436F-A8E3-4178-B410-5C0FCF141F07}" srcOrd="1" destOrd="0" presId="urn:microsoft.com/office/officeart/2005/8/layout/orgChart1"/>
    <dgm:cxn modelId="{A1846EFC-AC6F-4511-BF1E-620C9CBF7C5E}" type="presParOf" srcId="{9F6E2240-1711-47FB-884E-665D0CFD78B6}" destId="{265ADB32-1F13-45B3-A195-EF8FA1ED65E2}" srcOrd="1" destOrd="0" presId="urn:microsoft.com/office/officeart/2005/8/layout/orgChart1"/>
    <dgm:cxn modelId="{70BBDBCD-AC32-4A68-A538-D2060181CDDB}" type="presParOf" srcId="{9F6E2240-1711-47FB-884E-665D0CFD78B6}" destId="{F7448205-8207-401F-93A7-75A2321EF635}" srcOrd="2" destOrd="0" presId="urn:microsoft.com/office/officeart/2005/8/layout/orgChart1"/>
    <dgm:cxn modelId="{044DA279-02AA-48EF-A810-62EE55AAA397}" type="presParOf" srcId="{C674D9BC-0698-413B-9AFE-A732065C1912}" destId="{281ABAD6-E668-49E5-BA15-EB5B34BF79D4}" srcOrd="2" destOrd="0" presId="urn:microsoft.com/office/officeart/2005/8/layout/orgChart1"/>
    <dgm:cxn modelId="{022A6575-896A-4447-BE23-83573A31334D}" type="presParOf" srcId="{BC4C9F72-98A5-4F8C-9BB6-85F06FB4A489}" destId="{E0D1E64A-A86D-44FC-96FF-AB3C376EA36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5E321-7B96-4E70-91BB-A837F9EFFFD4}">
      <dsp:nvSpPr>
        <dsp:cNvPr id="0" name=""/>
        <dsp:cNvSpPr/>
      </dsp:nvSpPr>
      <dsp:spPr>
        <a:xfrm>
          <a:off x="6229313" y="2503505"/>
          <a:ext cx="91440" cy="665377"/>
        </a:xfrm>
        <a:custGeom>
          <a:avLst/>
          <a:gdLst/>
          <a:ahLst/>
          <a:cxnLst/>
          <a:rect l="0" t="0" r="0" b="0"/>
          <a:pathLst>
            <a:path>
              <a:moveTo>
                <a:pt x="120554" y="0"/>
              </a:moveTo>
              <a:lnTo>
                <a:pt x="45720" y="6653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5FD6F9-03D3-4CF5-B99A-8FF302CF2645}">
      <dsp:nvSpPr>
        <dsp:cNvPr id="0" name=""/>
        <dsp:cNvSpPr/>
      </dsp:nvSpPr>
      <dsp:spPr>
        <a:xfrm>
          <a:off x="3973071" y="1458581"/>
          <a:ext cx="3086056" cy="309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531"/>
              </a:lnTo>
              <a:lnTo>
                <a:pt x="3086056" y="154531"/>
              </a:lnTo>
              <a:lnTo>
                <a:pt x="3086056" y="309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32EA57-8F1B-4A66-B31D-478305AEFF71}">
      <dsp:nvSpPr>
        <dsp:cNvPr id="0" name=""/>
        <dsp:cNvSpPr/>
      </dsp:nvSpPr>
      <dsp:spPr>
        <a:xfrm>
          <a:off x="4114807" y="2500054"/>
          <a:ext cx="291180" cy="627782"/>
        </a:xfrm>
        <a:custGeom>
          <a:avLst/>
          <a:gdLst/>
          <a:ahLst/>
          <a:cxnLst/>
          <a:rect l="0" t="0" r="0" b="0"/>
          <a:pathLst>
            <a:path>
              <a:moveTo>
                <a:pt x="291180" y="0"/>
              </a:moveTo>
              <a:lnTo>
                <a:pt x="0" y="6277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75DDE-3DD1-44EB-89AF-8ABC93CE7EF9}">
      <dsp:nvSpPr>
        <dsp:cNvPr id="0" name=""/>
        <dsp:cNvSpPr/>
      </dsp:nvSpPr>
      <dsp:spPr>
        <a:xfrm>
          <a:off x="3973071" y="1458581"/>
          <a:ext cx="1021606" cy="305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079"/>
              </a:lnTo>
              <a:lnTo>
                <a:pt x="1021606" y="151079"/>
              </a:lnTo>
              <a:lnTo>
                <a:pt x="1021606" y="3056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CC86E7-A9C8-419A-810E-860FCB95AD0C}">
      <dsp:nvSpPr>
        <dsp:cNvPr id="0" name=""/>
        <dsp:cNvSpPr/>
      </dsp:nvSpPr>
      <dsp:spPr>
        <a:xfrm>
          <a:off x="1995318" y="2500054"/>
          <a:ext cx="322440" cy="861819"/>
        </a:xfrm>
        <a:custGeom>
          <a:avLst/>
          <a:gdLst/>
          <a:ahLst/>
          <a:cxnLst/>
          <a:rect l="0" t="0" r="0" b="0"/>
          <a:pathLst>
            <a:path>
              <a:moveTo>
                <a:pt x="322440" y="0"/>
              </a:moveTo>
              <a:lnTo>
                <a:pt x="0" y="8618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5D039A-7E18-46E5-A028-EB77C250E8E2}">
      <dsp:nvSpPr>
        <dsp:cNvPr id="0" name=""/>
        <dsp:cNvSpPr/>
      </dsp:nvSpPr>
      <dsp:spPr>
        <a:xfrm>
          <a:off x="2906448" y="1458581"/>
          <a:ext cx="1066622" cy="305610"/>
        </a:xfrm>
        <a:custGeom>
          <a:avLst/>
          <a:gdLst/>
          <a:ahLst/>
          <a:cxnLst/>
          <a:rect l="0" t="0" r="0" b="0"/>
          <a:pathLst>
            <a:path>
              <a:moveTo>
                <a:pt x="1066622" y="0"/>
              </a:moveTo>
              <a:lnTo>
                <a:pt x="1066622" y="151079"/>
              </a:lnTo>
              <a:lnTo>
                <a:pt x="0" y="151079"/>
              </a:lnTo>
              <a:lnTo>
                <a:pt x="0" y="3056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545A28-D1CA-4B23-B39B-5122D73852F5}">
      <dsp:nvSpPr>
        <dsp:cNvPr id="0" name=""/>
        <dsp:cNvSpPr/>
      </dsp:nvSpPr>
      <dsp:spPr>
        <a:xfrm>
          <a:off x="5488" y="2500054"/>
          <a:ext cx="224040" cy="1230225"/>
        </a:xfrm>
        <a:custGeom>
          <a:avLst/>
          <a:gdLst/>
          <a:ahLst/>
          <a:cxnLst/>
          <a:rect l="0" t="0" r="0" b="0"/>
          <a:pathLst>
            <a:path>
              <a:moveTo>
                <a:pt x="224040" y="0"/>
              </a:moveTo>
              <a:lnTo>
                <a:pt x="0" y="12302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319CAB-C175-40CC-824C-371F68B63FCC}">
      <dsp:nvSpPr>
        <dsp:cNvPr id="0" name=""/>
        <dsp:cNvSpPr/>
      </dsp:nvSpPr>
      <dsp:spPr>
        <a:xfrm>
          <a:off x="818218" y="1458581"/>
          <a:ext cx="3154852" cy="305610"/>
        </a:xfrm>
        <a:custGeom>
          <a:avLst/>
          <a:gdLst/>
          <a:ahLst/>
          <a:cxnLst/>
          <a:rect l="0" t="0" r="0" b="0"/>
          <a:pathLst>
            <a:path>
              <a:moveTo>
                <a:pt x="3154852" y="0"/>
              </a:moveTo>
              <a:lnTo>
                <a:pt x="3154852" y="151079"/>
              </a:lnTo>
              <a:lnTo>
                <a:pt x="0" y="151079"/>
              </a:lnTo>
              <a:lnTo>
                <a:pt x="0" y="3056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2D4DED-E3F5-464A-ACF7-695BEBAE1210}">
      <dsp:nvSpPr>
        <dsp:cNvPr id="0" name=""/>
        <dsp:cNvSpPr/>
      </dsp:nvSpPr>
      <dsp:spPr>
        <a:xfrm>
          <a:off x="3237209" y="722719"/>
          <a:ext cx="1471724" cy="7358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ТИ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37209" y="722719"/>
        <a:ext cx="1471724" cy="735862"/>
      </dsp:txXfrm>
    </dsp:sp>
    <dsp:sp modelId="{4906499E-E3ED-4B37-B8AD-BF1C8B11C03A}">
      <dsp:nvSpPr>
        <dsp:cNvPr id="0" name=""/>
        <dsp:cNvSpPr/>
      </dsp:nvSpPr>
      <dsp:spPr>
        <a:xfrm>
          <a:off x="82356" y="1764192"/>
          <a:ext cx="1471724" cy="7358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dirty="0" smtClean="0">
              <a:latin typeface="Times New Roman" pitchFamily="18" charset="0"/>
              <a:cs typeface="Times New Roman" pitchFamily="18" charset="0"/>
            </a:rPr>
            <a:t>по назначению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2356" y="1764192"/>
        <a:ext cx="1471724" cy="735862"/>
      </dsp:txXfrm>
    </dsp:sp>
    <dsp:sp modelId="{74F07BA0-E62D-40C1-A901-2575A9D49887}">
      <dsp:nvSpPr>
        <dsp:cNvPr id="0" name=""/>
        <dsp:cNvSpPr/>
      </dsp:nvSpPr>
      <dsp:spPr>
        <a:xfrm>
          <a:off x="5488" y="2509591"/>
          <a:ext cx="1671025" cy="24413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dirty="0" smtClean="0">
              <a:latin typeface="Times New Roman" pitchFamily="18" charset="0"/>
              <a:cs typeface="Times New Roman" pitchFamily="18" charset="0"/>
            </a:rPr>
            <a:t>- информационно-управляющие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dirty="0" smtClean="0">
              <a:latin typeface="Times New Roman" pitchFamily="18" charset="0"/>
              <a:cs typeface="Times New Roman" pitchFamily="18" charset="0"/>
            </a:rPr>
            <a:t>- информационно-поисковые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dirty="0" smtClean="0">
              <a:latin typeface="Times New Roman" pitchFamily="18" charset="0"/>
              <a:cs typeface="Times New Roman" pitchFamily="18" charset="0"/>
            </a:rPr>
            <a:t>- системы поддержки принятия решений, обработки данных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dirty="0" smtClean="0">
              <a:latin typeface="Times New Roman" pitchFamily="18" charset="0"/>
              <a:cs typeface="Times New Roman" pitchFamily="18" charset="0"/>
            </a:rPr>
            <a:t>- информационно-справочные системы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88" y="2509591"/>
        <a:ext cx="1671025" cy="2441376"/>
      </dsp:txXfrm>
    </dsp:sp>
    <dsp:sp modelId="{7187B687-F14D-45A7-9AAD-26998F7423CE}">
      <dsp:nvSpPr>
        <dsp:cNvPr id="0" name=""/>
        <dsp:cNvSpPr/>
      </dsp:nvSpPr>
      <dsp:spPr>
        <a:xfrm>
          <a:off x="2170586" y="1764192"/>
          <a:ext cx="1471724" cy="7358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dirty="0" smtClean="0">
              <a:latin typeface="Times New Roman" pitchFamily="18" charset="0"/>
              <a:cs typeface="Times New Roman" pitchFamily="18" charset="0"/>
            </a:rPr>
            <a:t>по структуре аппаратных средств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70586" y="1764192"/>
        <a:ext cx="1471724" cy="735862"/>
      </dsp:txXfrm>
    </dsp:sp>
    <dsp:sp modelId="{A76D4139-8595-4FB4-A0FF-6D88549BBE53}">
      <dsp:nvSpPr>
        <dsp:cNvPr id="0" name=""/>
        <dsp:cNvSpPr/>
      </dsp:nvSpPr>
      <dsp:spPr>
        <a:xfrm>
          <a:off x="1995318" y="2509591"/>
          <a:ext cx="1795385" cy="17045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dirty="0" smtClean="0">
              <a:latin typeface="Times New Roman" pitchFamily="18" charset="0"/>
              <a:cs typeface="Times New Roman" pitchFamily="18" charset="0"/>
            </a:rPr>
            <a:t>- однопроцессорные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dirty="0" smtClean="0">
              <a:latin typeface="Times New Roman" pitchFamily="18" charset="0"/>
              <a:cs typeface="Times New Roman" pitchFamily="18" charset="0"/>
            </a:rPr>
            <a:t>- многопроцессорные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dirty="0" smtClean="0">
              <a:latin typeface="Times New Roman" pitchFamily="18" charset="0"/>
              <a:cs typeface="Times New Roman" pitchFamily="18" charset="0"/>
            </a:rPr>
            <a:t>- многомашинные системы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95318" y="2509591"/>
        <a:ext cx="1795385" cy="1704565"/>
      </dsp:txXfrm>
    </dsp:sp>
    <dsp:sp modelId="{7F664783-9E86-4BC1-91B0-AF7954823DDD}">
      <dsp:nvSpPr>
        <dsp:cNvPr id="0" name=""/>
        <dsp:cNvSpPr/>
      </dsp:nvSpPr>
      <dsp:spPr>
        <a:xfrm>
          <a:off x="4258815" y="1764192"/>
          <a:ext cx="1471724" cy="7358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dirty="0" smtClean="0">
              <a:latin typeface="Times New Roman" pitchFamily="18" charset="0"/>
              <a:cs typeface="Times New Roman" pitchFamily="18" charset="0"/>
            </a:rPr>
            <a:t>по режиму работы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58815" y="1764192"/>
        <a:ext cx="1471724" cy="735862"/>
      </dsp:txXfrm>
    </dsp:sp>
    <dsp:sp modelId="{DBEF905D-54CF-4062-9726-FD44D8E394C6}">
      <dsp:nvSpPr>
        <dsp:cNvPr id="0" name=""/>
        <dsp:cNvSpPr/>
      </dsp:nvSpPr>
      <dsp:spPr>
        <a:xfrm>
          <a:off x="4114807" y="2484277"/>
          <a:ext cx="1853872" cy="12871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dirty="0" smtClean="0">
              <a:latin typeface="Times New Roman" pitchFamily="18" charset="0"/>
              <a:cs typeface="Times New Roman" pitchFamily="18" charset="0"/>
            </a:rPr>
            <a:t>- однопрограммный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dirty="0" smtClean="0">
              <a:latin typeface="Times New Roman" pitchFamily="18" charset="0"/>
              <a:cs typeface="Times New Roman" pitchFamily="18" charset="0"/>
            </a:rPr>
            <a:t>- мультипрограммный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14807" y="2484277"/>
        <a:ext cx="1853872" cy="1287118"/>
      </dsp:txXfrm>
    </dsp:sp>
    <dsp:sp modelId="{6655C1E8-8E89-4781-ABEB-339CBBC96A93}">
      <dsp:nvSpPr>
        <dsp:cNvPr id="0" name=""/>
        <dsp:cNvSpPr/>
      </dsp:nvSpPr>
      <dsp:spPr>
        <a:xfrm>
          <a:off x="6172553" y="1767643"/>
          <a:ext cx="1773147" cy="7358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dirty="0" smtClean="0">
              <a:latin typeface="Times New Roman" pitchFamily="18" charset="0"/>
              <a:cs typeface="Times New Roman" pitchFamily="18" charset="0"/>
            </a:rPr>
            <a:t>по характеру взаимодействия с пользователями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72553" y="1767643"/>
        <a:ext cx="1773147" cy="735862"/>
      </dsp:txXfrm>
    </dsp:sp>
    <dsp:sp modelId="{11CF4A3A-4D0F-445F-8780-FC12BD27236C}">
      <dsp:nvSpPr>
        <dsp:cNvPr id="0" name=""/>
        <dsp:cNvSpPr/>
      </dsp:nvSpPr>
      <dsp:spPr>
        <a:xfrm>
          <a:off x="6275033" y="2556281"/>
          <a:ext cx="1613318" cy="12252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dirty="0" smtClean="0">
              <a:latin typeface="Times New Roman" pitchFamily="18" charset="0"/>
              <a:cs typeface="Times New Roman" pitchFamily="18" charset="0"/>
            </a:rPr>
            <a:t>- работающие в диалоговом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dirty="0" smtClean="0">
              <a:latin typeface="Times New Roman" pitchFamily="18" charset="0"/>
              <a:cs typeface="Times New Roman" pitchFamily="18" charset="0"/>
            </a:rPr>
            <a:t>- интерактивном режимах</a:t>
          </a:r>
          <a:endParaRPr lang="ru-RU" sz="15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75033" y="2556281"/>
        <a:ext cx="1613318" cy="12252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8064896" cy="31969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Информационные системы и применение компьютерной техники в </a:t>
            </a:r>
            <a:r>
              <a:rPr lang="ru-RU" dirty="0" smtClean="0"/>
              <a:t>фармации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581128"/>
            <a:ext cx="7854696" cy="1512168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Выполнила: студентка группы 202-2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Хлебникова Анжелика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Проверила: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Тюльпанова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М.В.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632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372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Информация — это сведения о фактах, концепциях, объектах, событиях и идеях, которые в данном контексте имеют вполне определенное значение.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Фармацевтическая информатика - это сведения и факты статистического, нормативного, правового, экономического управленческого и иного характера, а также из области научной фармацевтической информации и информации о лекарственных средствах, необходимые для надлежащего осуществления фармацевтической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17576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Информационные технологии (ИТ) — это совокупность методов и программно-технических средств, объединенных в технологическую цепочку, обеспечивающую сбор, обработку, хранение, распределение и отображение информации с целью снижения трудоемкости процессов использования информационных ресурсов.</a:t>
            </a:r>
          </a:p>
        </p:txBody>
      </p:sp>
    </p:spTree>
    <p:extLst>
      <p:ext uri="{BB962C8B-B14F-4D97-AF65-F5344CB8AC3E}">
        <p14:creationId xmlns:p14="http://schemas.microsoft.com/office/powerpoint/2010/main" val="833694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0106906"/>
              </p:ext>
            </p:extLst>
          </p:nvPr>
        </p:nvGraphicFramePr>
        <p:xfrm>
          <a:off x="611560" y="764704"/>
          <a:ext cx="822960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7129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4" r="50000" b="-1"/>
          <a:stretch/>
        </p:blipFill>
        <p:spPr bwMode="auto">
          <a:xfrm>
            <a:off x="2195736" y="5157192"/>
            <a:ext cx="4968552" cy="170934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/>
              <a:t>Аптечные информационные системы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Они управляют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медицинской информацией, связанной с лекарствами, и применением лекарств для лечения пациентов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Внедрение аптечной информационной системы помогает избавиться от двух ключевых проблем, существующих в медицинских учреждениях при работе с лекарственными препаратами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перерасход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лекарств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назначение пациенту отсутствующих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лекарств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Основная задача АИС - автоматизация учета в аптеках и отделениях медицинских учреждений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системе ведется учет товарно-материальных ценностей: медикаментов, медицинских изделий, других категорий товаров. </a:t>
            </a:r>
          </a:p>
        </p:txBody>
      </p:sp>
    </p:spTree>
    <p:extLst>
      <p:ext uri="{BB962C8B-B14F-4D97-AF65-F5344CB8AC3E}">
        <p14:creationId xmlns:p14="http://schemas.microsoft.com/office/powerpoint/2010/main" val="67892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6" r="15657"/>
          <a:stretch/>
        </p:blipFill>
        <p:spPr bwMode="auto">
          <a:xfrm>
            <a:off x="7081891" y="4941168"/>
            <a:ext cx="2062109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Преимущества компьютеризации аптечного </a:t>
            </a:r>
            <a:r>
              <a:rPr lang="ru-RU" sz="4000" dirty="0" smtClean="0"/>
              <a:t>дела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Точное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полное и своевременное ведение учета всех аспектов лекарственной терапии, являющееся непременным атрибутом высококачественного лечения пациента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Принятие управленческих решений по сбору и анализу информации о приобретении, хранении и отпуске лекарственных средств, а также мерах по повышению производительности труда обслуживающего персонала аптеки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Компьютеризация фармацевтических справочно-информационных служб.</a:t>
            </a:r>
          </a:p>
        </p:txBody>
      </p:sp>
    </p:spTree>
    <p:extLst>
      <p:ext uri="{BB962C8B-B14F-4D97-AF65-F5344CB8AC3E}">
        <p14:creationId xmlns:p14="http://schemas.microsoft.com/office/powerpoint/2010/main" val="1229203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/>
          <a:lstStyle/>
          <a:p>
            <a:r>
              <a:rPr lang="ru-RU" dirty="0" smtClean="0"/>
              <a:t>Примеры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316835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PK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Monitor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использует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информацию о количестве доз, времени их приема и концентрациях лекарства в крови пациента для контроля приема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дигоксина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для предоставления врачам рекомендаций по дозировке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Система MEDIFOR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одна из первых компьютерных систем, использующих историю лекарственных назначений для оперативного выявления лекарственных взаимодействий.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69300"/>
            <a:ext cx="4742466" cy="269405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201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6"/>
          <a:stretch/>
        </p:blipFill>
        <p:spPr bwMode="auto">
          <a:xfrm>
            <a:off x="6084168" y="4698101"/>
            <a:ext cx="3059832" cy="2159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104456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Система MENTOR разработана для контроля лекарственной терапии госпитализированных пациентов. При выявлении проблем, связанных с лекарственной терапией, система выдает врачам и другим медицинским специалистам соответствующие предупреждения.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Система HELP  используется для обеспечения работы комплекса фармацевтических служб. Помимо предупреждения врачей о потенциальных лекарственных взаимодействиях и побочных эффектах, система HELP идентифицирует также аномальные результаты биохимических тестов, сопутствующие заболевания и другие патологические состояния (например почечную недостаточность), которые должны учитываться при назначении конкретного лекарства.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0852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539" y="2458615"/>
            <a:ext cx="2106691" cy="167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410" y="692696"/>
            <a:ext cx="8496944" cy="722344"/>
          </a:xfrm>
        </p:spPr>
        <p:txBody>
          <a:bodyPr>
            <a:noAutofit/>
          </a:bodyPr>
          <a:lstStyle/>
          <a:p>
            <a:r>
              <a:rPr lang="ru-RU" sz="4000" dirty="0" smtClean="0"/>
              <a:t>Информационные технологии в аптеке</a:t>
            </a:r>
            <a:endParaRPr lang="ru-RU" sz="4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59001" y="1484784"/>
            <a:ext cx="208823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Печатающие устройства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63540" y="4199019"/>
            <a:ext cx="208823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Сканеры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998" y="1484784"/>
            <a:ext cx="208823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Мониторы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86" y="2492896"/>
            <a:ext cx="2839937" cy="185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259001" y="4199019"/>
            <a:ext cx="208823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Модемы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37" y="5157192"/>
            <a:ext cx="2634844" cy="159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8"/>
          <a:stretch/>
        </p:blipFill>
        <p:spPr bwMode="auto">
          <a:xfrm>
            <a:off x="5149950" y="5131527"/>
            <a:ext cx="2952328" cy="16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5167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</TotalTime>
  <Words>441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Информационные системы и применение компьютерной техники в фармации</vt:lpstr>
      <vt:lpstr>Информация</vt:lpstr>
      <vt:lpstr>Презентация PowerPoint</vt:lpstr>
      <vt:lpstr>Презентация PowerPoint</vt:lpstr>
      <vt:lpstr>Аптечные информационные системы</vt:lpstr>
      <vt:lpstr>Преимущества компьютеризации аптечного дела</vt:lpstr>
      <vt:lpstr>Примеры</vt:lpstr>
      <vt:lpstr>Презентация PowerPoint</vt:lpstr>
      <vt:lpstr>Информационные технологии в аптеке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 Хлебникова</dc:creator>
  <cp:lastModifiedBy>Анжелика</cp:lastModifiedBy>
  <cp:revision>8</cp:revision>
  <dcterms:created xsi:type="dcterms:W3CDTF">2020-07-02T04:38:48Z</dcterms:created>
  <dcterms:modified xsi:type="dcterms:W3CDTF">2020-07-02T06:18:55Z</dcterms:modified>
</cp:coreProperties>
</file>