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1" r:id="rId6"/>
    <p:sldId id="266" r:id="rId7"/>
    <p:sldId id="262" r:id="rId8"/>
    <p:sldId id="260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5" d="100"/>
          <a:sy n="65" d="100"/>
        </p:scale>
        <p:origin x="83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12CD8C-44C0-44C1-8549-261A76F0E07A}" type="datetimeFigureOut">
              <a:rPr lang="ru-RU" smtClean="0"/>
              <a:t>26.12.2021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2A9D68-A9FC-47C2-8153-6EB639DD9E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751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EDA5A-7955-4409-ACFF-F39129B8AB3D}" type="datetime1">
              <a:rPr lang="ru-RU" smtClean="0"/>
              <a:t>26.12.2021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B09F4-5734-4398-97F0-2AD69FBD71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9651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896CC-D4EA-46A2-9EBE-BF276F59F9A6}" type="datetime1">
              <a:rPr lang="ru-RU" smtClean="0"/>
              <a:t>26.12.2021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B09F4-5734-4398-97F0-2AD69FBD71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586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24FE-A8B3-4237-A2E9-370524D6EFEF}" type="datetime1">
              <a:rPr lang="ru-RU" smtClean="0"/>
              <a:t>26.12.2021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B09F4-5734-4398-97F0-2AD69FBD71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454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83304-3989-4F66-BD29-FA25E7C8EC96}" type="datetime1">
              <a:rPr lang="ru-RU" smtClean="0"/>
              <a:t>26.12.2021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B09F4-5734-4398-97F0-2AD69FBD71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849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22DFC-6C55-4663-B8C7-91FA59408B17}" type="datetime1">
              <a:rPr lang="ru-RU" smtClean="0"/>
              <a:t>26.12.2021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B09F4-5734-4398-97F0-2AD69FBD71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369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9B153-4B78-40A9-B303-F59183C85764}" type="datetime1">
              <a:rPr lang="ru-RU" smtClean="0"/>
              <a:t>26.12.2021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B09F4-5734-4398-97F0-2AD69FBD71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133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09B44-BDB9-45D1-ADE2-6B5A4DD4D70A}" type="datetime1">
              <a:rPr lang="ru-RU" smtClean="0"/>
              <a:t>26.12.2021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B09F4-5734-4398-97F0-2AD69FBD71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296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9580-1DBB-4388-AD04-91DDF2BF9867}" type="datetime1">
              <a:rPr lang="ru-RU" smtClean="0"/>
              <a:t>26.12.2021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B09F4-5734-4398-97F0-2AD69FBD71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846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90A92-CE9A-4820-A13A-523B017E7CD8}" type="datetime1">
              <a:rPr lang="ru-RU" smtClean="0"/>
              <a:t>26.12.2021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B09F4-5734-4398-97F0-2AD69FBD71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683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CDAD5-DC6C-4FAF-BEBD-CD1198647B94}" type="datetime1">
              <a:rPr lang="ru-RU" smtClean="0"/>
              <a:t>26.12.2021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B09F4-5734-4398-97F0-2AD69FBD71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698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A3F0D-49E5-4BF5-9F6C-2C3847EE92B4}" type="datetime1">
              <a:rPr lang="ru-RU" smtClean="0"/>
              <a:t>26.12.2021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B09F4-5734-4398-97F0-2AD69FBD71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108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20A00-2E50-4643-A174-EAFB0D849717}" type="datetime1">
              <a:rPr lang="ru-RU" smtClean="0"/>
              <a:t>26.12.2021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B09F4-5734-4398-97F0-2AD69FBD71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245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383458"/>
            <a:ext cx="9271819" cy="1076632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В.Ф.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Войно-Ясенецкого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Министерства здравоохранения и социального развития Российской Федерации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51819" y="2304180"/>
            <a:ext cx="9144000" cy="1655762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Производственная практика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Дисциплина «МДК 03.01 Организация деятельности аптеки и ее структурных подразделений»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Специальность: «фармация»</a:t>
            </a:r>
          </a:p>
          <a:p>
            <a:endParaRPr lang="ru-RU" sz="2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2815394"/>
              </p:ext>
            </p:extLst>
          </p:nvPr>
        </p:nvGraphicFramePr>
        <p:xfrm>
          <a:off x="2159819" y="6044362"/>
          <a:ext cx="8128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613911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Красноярск,</a:t>
                      </a:r>
                      <a:r>
                        <a:rPr lang="ru-RU" sz="2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2021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9273002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6467287"/>
              </p:ext>
            </p:extLst>
          </p:nvPr>
        </p:nvGraphicFramePr>
        <p:xfrm>
          <a:off x="8772012" y="4804032"/>
          <a:ext cx="3052890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2890">
                  <a:extLst>
                    <a:ext uri="{9D8B030D-6E8A-4147-A177-3AD203B41FA5}">
                      <a16:colId xmlns:a16="http://schemas.microsoft.com/office/drawing/2014/main" val="40549898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Выполнила: </a:t>
                      </a: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Лущан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Т.А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5802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Проверила: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Казакова Е.Н.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68722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293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4175" y="23597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для хранения верхней одежды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53331" y="1825625"/>
            <a:ext cx="4351338" cy="4351338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90153" y="1825625"/>
            <a:ext cx="4345694" cy="4351338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B09F4-5734-4398-97F0-2AD69FBD716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1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8814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Материальная комната №1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90717" y="1740310"/>
            <a:ext cx="5181600" cy="4201379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22923" y="1740310"/>
            <a:ext cx="5181600" cy="4201379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B09F4-5734-4398-97F0-2AD69FBD716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29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Материальная комната №2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2125" y="1636176"/>
            <a:ext cx="3264940" cy="44058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7047" y="1690687"/>
            <a:ext cx="3462828" cy="4356151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103140" y="1690688"/>
            <a:ext cx="3840994" cy="4351338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B09F4-5734-4398-97F0-2AD69FBD716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53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17641"/>
            <a:ext cx="10515600" cy="1325563"/>
          </a:xfrm>
        </p:spPr>
        <p:txBody>
          <a:bodyPr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Материальная комната №3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55974" y="1543204"/>
            <a:ext cx="3262121" cy="4351338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04211" y="1543204"/>
            <a:ext cx="3262113" cy="43513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9705" y="1543204"/>
            <a:ext cx="3535986" cy="4351338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B09F4-5734-4398-97F0-2AD69FBD716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лекарственного растительного сырья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68362" y="1572697"/>
            <a:ext cx="4321504" cy="4486275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81018" y="1572698"/>
            <a:ext cx="4365523" cy="4486275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B09F4-5734-4398-97F0-2AD69FBD716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05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перевязочного материала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56851" y="1690688"/>
            <a:ext cx="4103921" cy="4643131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13755" y="1690688"/>
            <a:ext cx="4097791" cy="4643131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B09F4-5734-4398-97F0-2AD69FBD716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94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Хранение ЛС, стоящих на ПКУ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8257" y="1594285"/>
            <a:ext cx="3420291" cy="4877224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206319" y="1594284"/>
            <a:ext cx="3594180" cy="48772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5826" y="1594285"/>
            <a:ext cx="3657917" cy="4877223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B09F4-5734-4398-97F0-2AD69FBD716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03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Холодильник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21061" y="1690688"/>
            <a:ext cx="3318389" cy="4351338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170604" y="1690688"/>
            <a:ext cx="3478375" cy="43513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445" y="1690688"/>
            <a:ext cx="3288462" cy="4351338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B09F4-5734-4398-97F0-2AD69FBD716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90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Карантинная зона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85684" y="2058190"/>
            <a:ext cx="4943168" cy="3886199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52303" y="2058190"/>
            <a:ext cx="4439264" cy="3886199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B09F4-5734-4398-97F0-2AD69FBD716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63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Тара для сбора медицинских отходов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88797" y="1825625"/>
            <a:ext cx="3809112" cy="4351338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58001" y="1825625"/>
            <a:ext cx="4080473" cy="4351338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B09F4-5734-4398-97F0-2AD69FBD716E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30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Вывеска аптеки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8071" y="1410878"/>
            <a:ext cx="8155858" cy="4857187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B09F4-5734-4398-97F0-2AD69FBD716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08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Помещение для хранения уборочного 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инвентаря 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4400" y="2059422"/>
            <a:ext cx="5181600" cy="3883741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94102" y="2059422"/>
            <a:ext cx="3780489" cy="3883741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B09F4-5734-4398-97F0-2AD69FBD716E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14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Помещение для хранения уборочного 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инвентаря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22323" y="1825625"/>
            <a:ext cx="3528891" cy="4351338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99006" y="1825625"/>
            <a:ext cx="3597082" cy="4351338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B09F4-5734-4398-97F0-2AD69FBD716E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67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Промаркированный уборочный инвентарь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57528" y="1624321"/>
            <a:ext cx="3392898" cy="4486275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25264" y="1624320"/>
            <a:ext cx="3775587" cy="4486275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B09F4-5734-4398-97F0-2AD69FBD716E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97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Санузел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20213" y="1690688"/>
            <a:ext cx="3262054" cy="4351338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093182" y="1690688"/>
            <a:ext cx="3260618" cy="43513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3730" y="1690688"/>
            <a:ext cx="3444539" cy="4351338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B09F4-5734-4398-97F0-2AD69FBD716E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99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5181" y="2766218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B09F4-5734-4398-97F0-2AD69FBD716E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13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Стеллаж для посетителей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8664" y="1061885"/>
            <a:ext cx="5294671" cy="5560142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B09F4-5734-4398-97F0-2AD69FBD716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08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742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Торговый зал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9935" y="1323365"/>
            <a:ext cx="5341374" cy="4621871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93010" y="1323365"/>
            <a:ext cx="5594190" cy="4617475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B09F4-5734-4398-97F0-2AD69FBD716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93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Торговый зал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52168" y="1324462"/>
            <a:ext cx="4852501" cy="4852501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87330" y="1324462"/>
            <a:ext cx="4852501" cy="4852501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B09F4-5734-4398-97F0-2AD69FBD716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55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Торговый зал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52168" y="1324462"/>
            <a:ext cx="4852501" cy="4852501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87330" y="1324462"/>
            <a:ext cx="4852501" cy="4852501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B09F4-5734-4398-97F0-2AD69FBD716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26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Рабочее место фармацевта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77413" y="1607574"/>
            <a:ext cx="4308987" cy="4569389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59794" y="1607574"/>
            <a:ext cx="4641108" cy="4569389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B09F4-5734-4398-97F0-2AD69FBD716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71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Административно-бытовая зона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34961" y="1690686"/>
            <a:ext cx="3263503" cy="4351338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62843" y="1690686"/>
            <a:ext cx="3266314" cy="43513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3342" y="1690686"/>
            <a:ext cx="3153697" cy="4351339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B09F4-5734-4398-97F0-2AD69FBD716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07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4934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Складское помещение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15181" y="1574903"/>
            <a:ext cx="4704735" cy="4351338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02080" y="1574903"/>
            <a:ext cx="4591946" cy="4351338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B09F4-5734-4398-97F0-2AD69FBD716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0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151</Words>
  <Application>Microsoft Office PowerPoint</Application>
  <PresentationFormat>Широкоэкранный</PresentationFormat>
  <Paragraphs>52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Тема Office</vt:lpstr>
      <vt:lpstr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В.Ф. Войно-Ясенецкого» Министерства здравоохранения и социального развития Российской Федерации</vt:lpstr>
      <vt:lpstr>Вывеска аптеки</vt:lpstr>
      <vt:lpstr>Стеллаж для посетителей</vt:lpstr>
      <vt:lpstr>Торговый зал</vt:lpstr>
      <vt:lpstr>Торговый зал</vt:lpstr>
      <vt:lpstr>Торговый зал</vt:lpstr>
      <vt:lpstr>Рабочее место фармацевта</vt:lpstr>
      <vt:lpstr>Административно-бытовая зона </vt:lpstr>
      <vt:lpstr>Складское помещение </vt:lpstr>
      <vt:lpstr>Зона для хранения верхней одежды </vt:lpstr>
      <vt:lpstr>Материальная комната №1 </vt:lpstr>
      <vt:lpstr>Материальная комната №2 </vt:lpstr>
      <vt:lpstr>Материальная комната №3 </vt:lpstr>
      <vt:lpstr>Шкафы для хранения лекарственного растительного сырья </vt:lpstr>
      <vt:lpstr>Шкафы для хранения перевязочного материала </vt:lpstr>
      <vt:lpstr>Хранение ЛС, стоящих на ПКУ </vt:lpstr>
      <vt:lpstr>Холодильник </vt:lpstr>
      <vt:lpstr>Карантинная зона </vt:lpstr>
      <vt:lpstr>Тара для сбора медицинских отходов </vt:lpstr>
      <vt:lpstr>Помещение для хранения уборочного  инвентаря  </vt:lpstr>
      <vt:lpstr>Помещение для хранения уборочного  инвентаря  </vt:lpstr>
      <vt:lpstr>Промаркированный уборочный инвентарь </vt:lpstr>
      <vt:lpstr>Санузел 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В.Ф. Войно-Ясенецкого» Министерства здравоохранения и социального развития Российской Федерации</dc:title>
  <dc:creator>acer</dc:creator>
  <cp:lastModifiedBy>acer</cp:lastModifiedBy>
  <cp:revision>7</cp:revision>
  <dcterms:created xsi:type="dcterms:W3CDTF">2021-12-26T08:01:57Z</dcterms:created>
  <dcterms:modified xsi:type="dcterms:W3CDTF">2021-12-26T19:39:46Z</dcterms:modified>
</cp:coreProperties>
</file>