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7" r:id="rId3"/>
    <p:sldId id="288" r:id="rId4"/>
    <p:sldId id="257" r:id="rId5"/>
    <p:sldId id="258" r:id="rId6"/>
    <p:sldId id="280" r:id="rId7"/>
    <p:sldId id="274" r:id="rId8"/>
    <p:sldId id="277" r:id="rId9"/>
    <p:sldId id="262" r:id="rId10"/>
    <p:sldId id="263" r:id="rId11"/>
    <p:sldId id="264" r:id="rId12"/>
    <p:sldId id="278" r:id="rId13"/>
    <p:sldId id="276" r:id="rId14"/>
    <p:sldId id="266" r:id="rId15"/>
    <p:sldId id="275" r:id="rId16"/>
    <p:sldId id="259" r:id="rId17"/>
    <p:sldId id="281" r:id="rId18"/>
    <p:sldId id="283" r:id="rId19"/>
    <p:sldId id="289" r:id="rId20"/>
    <p:sldId id="267" r:id="rId21"/>
    <p:sldId id="268" r:id="rId22"/>
    <p:sldId id="282" r:id="rId23"/>
    <p:sldId id="269" r:id="rId24"/>
    <p:sldId id="286" r:id="rId25"/>
    <p:sldId id="291" r:id="rId26"/>
    <p:sldId id="272" r:id="rId27"/>
    <p:sldId id="273" r:id="rId28"/>
    <p:sldId id="260" r:id="rId29"/>
    <p:sldId id="261" r:id="rId30"/>
    <p:sldId id="290" r:id="rId31"/>
    <p:sldId id="271" r:id="rId32"/>
    <p:sldId id="284" r:id="rId33"/>
    <p:sldId id="285" r:id="rId34"/>
    <p:sldId id="292" r:id="rId35"/>
    <p:sldId id="27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6DA3F-5905-4EA1-AF07-D88613ECB4CD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E04A97-32A9-42FA-AE7A-B343BE1D332C}">
      <dgm:prSet phldrT="[Текст]" custT="1"/>
      <dgm:spPr/>
      <dgm:t>
        <a:bodyPr/>
        <a:lstStyle/>
        <a:p>
          <a:r>
            <a:rPr lang="ru-RU" sz="3600" dirty="0"/>
            <a:t>Оттиски</a:t>
          </a:r>
          <a:endParaRPr lang="ru-RU" sz="1500" dirty="0"/>
        </a:p>
      </dgm:t>
    </dgm:pt>
    <dgm:pt modelId="{9DCB120E-4C83-4DCE-B47C-A811B9863DE0}" type="parTrans" cxnId="{A574935F-7CDF-465C-898D-AC9009FBEAD0}">
      <dgm:prSet/>
      <dgm:spPr/>
      <dgm:t>
        <a:bodyPr/>
        <a:lstStyle/>
        <a:p>
          <a:endParaRPr lang="ru-RU"/>
        </a:p>
      </dgm:t>
    </dgm:pt>
    <dgm:pt modelId="{CCFD7C20-F62E-459D-86EF-242133156D54}" type="sibTrans" cxnId="{A574935F-7CDF-465C-898D-AC9009FBEAD0}">
      <dgm:prSet/>
      <dgm:spPr/>
      <dgm:t>
        <a:bodyPr/>
        <a:lstStyle/>
        <a:p>
          <a:endParaRPr lang="ru-RU"/>
        </a:p>
      </dgm:t>
    </dgm:pt>
    <dgm:pt modelId="{B84A5D47-9FDC-457B-8373-3D69511F415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По назначению</a:t>
          </a:r>
        </a:p>
      </dgm:t>
    </dgm:pt>
    <dgm:pt modelId="{40D97008-1B81-4FA2-981C-518B02801124}" type="parTrans" cxnId="{E9B2997A-050E-431A-B744-91E3D06FC99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940C26A-15AB-4EB7-89C5-9CF6F953984B}" type="sibTrans" cxnId="{E9B2997A-050E-431A-B744-91E3D06FC993}">
      <dgm:prSet/>
      <dgm:spPr/>
      <dgm:t>
        <a:bodyPr/>
        <a:lstStyle/>
        <a:p>
          <a:endParaRPr lang="ru-RU"/>
        </a:p>
      </dgm:t>
    </dgm:pt>
    <dgm:pt modelId="{92A78A1A-6A91-4281-9D2C-060B790010D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По степени компрессии</a:t>
          </a:r>
        </a:p>
      </dgm:t>
    </dgm:pt>
    <dgm:pt modelId="{42189EE1-D0BD-4DBA-99B2-3A1E2ACAAF21}" type="parTrans" cxnId="{BDABAA33-FFCF-4889-8856-875C9E34FAE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F638E4D-B777-4FE5-9C93-D91095F786D6}" type="sibTrans" cxnId="{BDABAA33-FFCF-4889-8856-875C9E34FAED}">
      <dgm:prSet/>
      <dgm:spPr/>
      <dgm:t>
        <a:bodyPr/>
        <a:lstStyle/>
        <a:p>
          <a:endParaRPr lang="ru-RU"/>
        </a:p>
      </dgm:t>
    </dgm:pt>
    <dgm:pt modelId="{3638FE3C-AC4C-4154-9772-B4D0C9114D2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По методике</a:t>
          </a:r>
        </a:p>
      </dgm:t>
    </dgm:pt>
    <dgm:pt modelId="{BEB29027-DCC2-40C5-AF34-7234BC059DAB}" type="parTrans" cxnId="{09212DCA-7013-4EF9-91C4-9D1DD5CF9C9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8BBAF0E-EA03-43DC-A338-C870C94CD3A4}" type="sibTrans" cxnId="{09212DCA-7013-4EF9-91C4-9D1DD5CF9C9A}">
      <dgm:prSet/>
      <dgm:spPr/>
      <dgm:t>
        <a:bodyPr/>
        <a:lstStyle/>
        <a:p>
          <a:endParaRPr lang="ru-RU"/>
        </a:p>
      </dgm:t>
    </dgm:pt>
    <dgm:pt modelId="{7358BD65-D8E8-4C15-8EFD-CC4F8201B04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Рабочие</a:t>
          </a:r>
          <a:endParaRPr lang="ru-RU" sz="1500" dirty="0"/>
        </a:p>
      </dgm:t>
    </dgm:pt>
    <dgm:pt modelId="{71C08618-BDD4-435A-B99B-E5DEED062185}" type="parTrans" cxnId="{4AC284E9-42ED-419F-82A5-5A846310C5A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87DD541-92B4-45BA-BEC1-53ECAC825BC7}" type="sibTrans" cxnId="{4AC284E9-42ED-419F-82A5-5A846310C5AE}">
      <dgm:prSet/>
      <dgm:spPr/>
      <dgm:t>
        <a:bodyPr/>
        <a:lstStyle/>
        <a:p>
          <a:endParaRPr lang="ru-RU"/>
        </a:p>
      </dgm:t>
    </dgm:pt>
    <dgm:pt modelId="{95758840-8136-4349-8F6D-9BF580BAC12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Вспомогательные</a:t>
          </a:r>
          <a:endParaRPr lang="ru-RU" sz="1500" dirty="0"/>
        </a:p>
      </dgm:t>
    </dgm:pt>
    <dgm:pt modelId="{87DF4C17-50F2-4AAA-A04E-4D526646FE3F}" type="parTrans" cxnId="{3593F1A1-8B31-4E87-B654-F8E7056644A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E7DD69E-2E10-4A46-8E7C-C01E97D82980}" type="sibTrans" cxnId="{3593F1A1-8B31-4E87-B654-F8E7056644AE}">
      <dgm:prSet/>
      <dgm:spPr/>
      <dgm:t>
        <a:bodyPr/>
        <a:lstStyle/>
        <a:p>
          <a:endParaRPr lang="ru-RU"/>
        </a:p>
      </dgm:t>
    </dgm:pt>
    <dgm:pt modelId="{4CC1F6CC-F042-49A6-9DC7-A09459A8DB8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Разгружающие</a:t>
          </a:r>
          <a:endParaRPr lang="ru-RU" sz="1500" dirty="0"/>
        </a:p>
      </dgm:t>
    </dgm:pt>
    <dgm:pt modelId="{DC1EADF5-76DC-4900-88D0-6E966439B01E}" type="parTrans" cxnId="{7B9DFC2F-A5C2-4822-99E1-6E4EE584FEA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2E68A41-5FA1-4A06-9461-F252BB992D65}" type="sibTrans" cxnId="{7B9DFC2F-A5C2-4822-99E1-6E4EE584FEA9}">
      <dgm:prSet/>
      <dgm:spPr/>
      <dgm:t>
        <a:bodyPr/>
        <a:lstStyle/>
        <a:p>
          <a:endParaRPr lang="ru-RU"/>
        </a:p>
      </dgm:t>
    </dgm:pt>
    <dgm:pt modelId="{BD283CE5-261C-43FF-8983-9173BC3A043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err="1"/>
            <a:t>Компрес</a:t>
          </a:r>
          <a:r>
            <a:rPr lang="en-US" sz="2400" dirty="0"/>
            <a:t>c</a:t>
          </a:r>
          <a:r>
            <a:rPr lang="ru-RU" sz="2400" dirty="0"/>
            <a:t>ионные</a:t>
          </a:r>
        </a:p>
      </dgm:t>
    </dgm:pt>
    <dgm:pt modelId="{CF5E6E33-3F9D-4A3C-97C1-8647323AD6A1}" type="parTrans" cxnId="{4B767180-74BA-4CFD-AFB4-37B26505BE3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DE144C5-576A-4FF0-ACAF-49FE59FD59C2}" type="sibTrans" cxnId="{4B767180-74BA-4CFD-AFB4-37B26505BE39}">
      <dgm:prSet/>
      <dgm:spPr/>
      <dgm:t>
        <a:bodyPr/>
        <a:lstStyle/>
        <a:p>
          <a:endParaRPr lang="ru-RU"/>
        </a:p>
      </dgm:t>
    </dgm:pt>
    <dgm:pt modelId="{D96C74F4-99B9-467F-B21B-0240CA1AE3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/>
            <a:t>Дифференцированные</a:t>
          </a:r>
          <a:endParaRPr lang="ru-RU" sz="2400" dirty="0"/>
        </a:p>
      </dgm:t>
    </dgm:pt>
    <dgm:pt modelId="{5F2BC1A4-D6C5-44DB-AD6E-0B814F80E87A}" type="parTrans" cxnId="{0F282349-8F5B-455F-8339-949B75F8F7C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CF57352-82F5-4EB2-A46F-10B9F7F05432}" type="sibTrans" cxnId="{0F282349-8F5B-455F-8339-949B75F8F7CB}">
      <dgm:prSet/>
      <dgm:spPr/>
      <dgm:t>
        <a:bodyPr/>
        <a:lstStyle/>
        <a:p>
          <a:endParaRPr lang="ru-RU"/>
        </a:p>
      </dgm:t>
    </dgm:pt>
    <dgm:pt modelId="{4B35C439-46FC-4400-AEB2-D1E4A847CE1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Анатомические</a:t>
          </a:r>
          <a:endParaRPr lang="ru-RU" sz="1900" dirty="0"/>
        </a:p>
      </dgm:t>
    </dgm:pt>
    <dgm:pt modelId="{BBA85F8A-AE18-4F80-B414-B6F2AFCD673D}" type="parTrans" cxnId="{46D58070-EDB0-4B7F-B3EE-0E30FE4295B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D65E3AA-996D-4284-8E06-14606C24F2EE}" type="sibTrans" cxnId="{46D58070-EDB0-4B7F-B3EE-0E30FE4295BC}">
      <dgm:prSet/>
      <dgm:spPr/>
      <dgm:t>
        <a:bodyPr/>
        <a:lstStyle/>
        <a:p>
          <a:endParaRPr lang="ru-RU"/>
        </a:p>
      </dgm:t>
    </dgm:pt>
    <dgm:pt modelId="{F04EA43C-47A8-450C-85FA-07B05024465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Функциональные</a:t>
          </a:r>
        </a:p>
      </dgm:t>
    </dgm:pt>
    <dgm:pt modelId="{F3881F7E-2CD3-4D0E-9B4A-E7995AD0421D}" type="parTrans" cxnId="{135BF1A3-D642-4625-B16A-104CBF462DF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5675EC4-90BC-4549-AF60-7CC457F92A4F}" type="sibTrans" cxnId="{135BF1A3-D642-4625-B16A-104CBF462DF8}">
      <dgm:prSet/>
      <dgm:spPr/>
      <dgm:t>
        <a:bodyPr/>
        <a:lstStyle/>
        <a:p>
          <a:endParaRPr lang="ru-RU"/>
        </a:p>
      </dgm:t>
    </dgm:pt>
    <dgm:pt modelId="{016E84CB-A54F-40D0-B8F3-839F9CF5FBE3}" type="pres">
      <dgm:prSet presAssocID="{0836DA3F-5905-4EA1-AF07-D88613ECB4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3253E3-DD38-45DE-B27F-9F3725A8604C}" type="pres">
      <dgm:prSet presAssocID="{BAE04A97-32A9-42FA-AE7A-B343BE1D332C}" presName="hierRoot1" presStyleCnt="0">
        <dgm:presLayoutVars>
          <dgm:hierBranch val="init"/>
        </dgm:presLayoutVars>
      </dgm:prSet>
      <dgm:spPr/>
    </dgm:pt>
    <dgm:pt modelId="{94A2FD19-1966-48F2-B059-EB0F523AF8E2}" type="pres">
      <dgm:prSet presAssocID="{BAE04A97-32A9-42FA-AE7A-B343BE1D332C}" presName="rootComposite1" presStyleCnt="0"/>
      <dgm:spPr/>
    </dgm:pt>
    <dgm:pt modelId="{457CC813-14FA-4ED1-BB04-3B521F1DF4DA}" type="pres">
      <dgm:prSet presAssocID="{BAE04A97-32A9-42FA-AE7A-B343BE1D332C}" presName="rootText1" presStyleLbl="node0" presStyleIdx="0" presStyleCnt="1" custScaleX="197979" custScaleY="50690">
        <dgm:presLayoutVars>
          <dgm:chPref val="3"/>
        </dgm:presLayoutVars>
      </dgm:prSet>
      <dgm:spPr/>
    </dgm:pt>
    <dgm:pt modelId="{1A66DEA8-BAFB-4866-9A84-DB2D2125D63D}" type="pres">
      <dgm:prSet presAssocID="{BAE04A97-32A9-42FA-AE7A-B343BE1D332C}" presName="rootConnector1" presStyleLbl="node1" presStyleIdx="0" presStyleCnt="0"/>
      <dgm:spPr/>
    </dgm:pt>
    <dgm:pt modelId="{07F36B91-E2E6-40C5-8D26-0FBCDA5F87D9}" type="pres">
      <dgm:prSet presAssocID="{BAE04A97-32A9-42FA-AE7A-B343BE1D332C}" presName="hierChild2" presStyleCnt="0"/>
      <dgm:spPr/>
    </dgm:pt>
    <dgm:pt modelId="{2BF78840-8712-44B7-B0E1-F6611AF02665}" type="pres">
      <dgm:prSet presAssocID="{40D97008-1B81-4FA2-981C-518B02801124}" presName="Name37" presStyleLbl="parChTrans1D2" presStyleIdx="0" presStyleCnt="3"/>
      <dgm:spPr/>
    </dgm:pt>
    <dgm:pt modelId="{B9919BAF-6F47-4F35-8AC2-9D760E572A37}" type="pres">
      <dgm:prSet presAssocID="{B84A5D47-9FDC-457B-8373-3D69511F4159}" presName="hierRoot2" presStyleCnt="0">
        <dgm:presLayoutVars>
          <dgm:hierBranch val="init"/>
        </dgm:presLayoutVars>
      </dgm:prSet>
      <dgm:spPr/>
    </dgm:pt>
    <dgm:pt modelId="{02A90DB6-587D-4C66-B246-24323C7FD16D}" type="pres">
      <dgm:prSet presAssocID="{B84A5D47-9FDC-457B-8373-3D69511F4159}" presName="rootComposite" presStyleCnt="0"/>
      <dgm:spPr/>
    </dgm:pt>
    <dgm:pt modelId="{D9F4CF58-BA8E-402C-91CA-0120A918602C}" type="pres">
      <dgm:prSet presAssocID="{B84A5D47-9FDC-457B-8373-3D69511F4159}" presName="rootText" presStyleLbl="node2" presStyleIdx="0" presStyleCnt="3" custScaleX="119666" custScaleY="50010" custLinFactNeighborX="3628" custLinFactNeighborY="-1310">
        <dgm:presLayoutVars>
          <dgm:chPref val="3"/>
        </dgm:presLayoutVars>
      </dgm:prSet>
      <dgm:spPr/>
    </dgm:pt>
    <dgm:pt modelId="{DAD89BF6-D3D1-4BE0-B196-459E94F36322}" type="pres">
      <dgm:prSet presAssocID="{B84A5D47-9FDC-457B-8373-3D69511F4159}" presName="rootConnector" presStyleLbl="node2" presStyleIdx="0" presStyleCnt="3"/>
      <dgm:spPr/>
    </dgm:pt>
    <dgm:pt modelId="{92CD3D5A-C912-4B6D-9F6D-19767511EE04}" type="pres">
      <dgm:prSet presAssocID="{B84A5D47-9FDC-457B-8373-3D69511F4159}" presName="hierChild4" presStyleCnt="0"/>
      <dgm:spPr/>
    </dgm:pt>
    <dgm:pt modelId="{5EA434C1-B513-4257-9E27-3CDCA098AD39}" type="pres">
      <dgm:prSet presAssocID="{71C08618-BDD4-435A-B99B-E5DEED062185}" presName="Name37" presStyleLbl="parChTrans1D3" presStyleIdx="0" presStyleCnt="7"/>
      <dgm:spPr/>
    </dgm:pt>
    <dgm:pt modelId="{711DBE52-4377-4FF0-AC28-F5AB2099BBD7}" type="pres">
      <dgm:prSet presAssocID="{7358BD65-D8E8-4C15-8EFD-CC4F8201B04E}" presName="hierRoot2" presStyleCnt="0">
        <dgm:presLayoutVars>
          <dgm:hierBranch val="init"/>
        </dgm:presLayoutVars>
      </dgm:prSet>
      <dgm:spPr/>
    </dgm:pt>
    <dgm:pt modelId="{A95C0F1B-5EE5-4C16-97C1-35FA344CBEA6}" type="pres">
      <dgm:prSet presAssocID="{7358BD65-D8E8-4C15-8EFD-CC4F8201B04E}" presName="rootComposite" presStyleCnt="0"/>
      <dgm:spPr/>
    </dgm:pt>
    <dgm:pt modelId="{21501015-F4C8-4C1A-8798-9D076D936E0D}" type="pres">
      <dgm:prSet presAssocID="{7358BD65-D8E8-4C15-8EFD-CC4F8201B04E}" presName="rootText" presStyleLbl="node3" presStyleIdx="0" presStyleCnt="7" custScaleX="128930" custScaleY="80633" custLinFactNeighborX="-70" custLinFactNeighborY="-250">
        <dgm:presLayoutVars>
          <dgm:chPref val="3"/>
        </dgm:presLayoutVars>
      </dgm:prSet>
      <dgm:spPr/>
    </dgm:pt>
    <dgm:pt modelId="{DF66BD09-19ED-4F3B-A015-A1C016B03ED5}" type="pres">
      <dgm:prSet presAssocID="{7358BD65-D8E8-4C15-8EFD-CC4F8201B04E}" presName="rootConnector" presStyleLbl="node3" presStyleIdx="0" presStyleCnt="7"/>
      <dgm:spPr/>
    </dgm:pt>
    <dgm:pt modelId="{1A984BDA-71A6-4743-A86E-2D745BD85FAA}" type="pres">
      <dgm:prSet presAssocID="{7358BD65-D8E8-4C15-8EFD-CC4F8201B04E}" presName="hierChild4" presStyleCnt="0"/>
      <dgm:spPr/>
    </dgm:pt>
    <dgm:pt modelId="{A8B9C622-F7ED-48D2-87E9-E34572A0B4CD}" type="pres">
      <dgm:prSet presAssocID="{7358BD65-D8E8-4C15-8EFD-CC4F8201B04E}" presName="hierChild5" presStyleCnt="0"/>
      <dgm:spPr/>
    </dgm:pt>
    <dgm:pt modelId="{CE825190-FB7E-47B1-B6AC-65A7639EBBE0}" type="pres">
      <dgm:prSet presAssocID="{87DF4C17-50F2-4AAA-A04E-4D526646FE3F}" presName="Name37" presStyleLbl="parChTrans1D3" presStyleIdx="1" presStyleCnt="7"/>
      <dgm:spPr/>
    </dgm:pt>
    <dgm:pt modelId="{82294CD9-C5D2-43EB-959A-2B5444695204}" type="pres">
      <dgm:prSet presAssocID="{95758840-8136-4349-8F6D-9BF580BAC125}" presName="hierRoot2" presStyleCnt="0">
        <dgm:presLayoutVars>
          <dgm:hierBranch val="init"/>
        </dgm:presLayoutVars>
      </dgm:prSet>
      <dgm:spPr/>
    </dgm:pt>
    <dgm:pt modelId="{90C779D4-EDCA-4E59-BA87-4B583A8F8A7D}" type="pres">
      <dgm:prSet presAssocID="{95758840-8136-4349-8F6D-9BF580BAC125}" presName="rootComposite" presStyleCnt="0"/>
      <dgm:spPr/>
    </dgm:pt>
    <dgm:pt modelId="{9233DBBB-67CF-4E3B-96E3-D07321A5B933}" type="pres">
      <dgm:prSet presAssocID="{95758840-8136-4349-8F6D-9BF580BAC125}" presName="rootText" presStyleLbl="node3" presStyleIdx="1" presStyleCnt="7" custScaleX="128931" custScaleY="76319" custLinFactNeighborX="-70" custLinFactNeighborY="20118">
        <dgm:presLayoutVars>
          <dgm:chPref val="3"/>
        </dgm:presLayoutVars>
      </dgm:prSet>
      <dgm:spPr/>
    </dgm:pt>
    <dgm:pt modelId="{93C9BB30-E2C7-4EBB-82BC-4BA9546F41C0}" type="pres">
      <dgm:prSet presAssocID="{95758840-8136-4349-8F6D-9BF580BAC125}" presName="rootConnector" presStyleLbl="node3" presStyleIdx="1" presStyleCnt="7"/>
      <dgm:spPr/>
    </dgm:pt>
    <dgm:pt modelId="{A4A731D9-6448-4163-B5D6-FC67D1D83829}" type="pres">
      <dgm:prSet presAssocID="{95758840-8136-4349-8F6D-9BF580BAC125}" presName="hierChild4" presStyleCnt="0"/>
      <dgm:spPr/>
    </dgm:pt>
    <dgm:pt modelId="{65FEA96F-BB4C-4F48-82A1-8E0F59AF5F96}" type="pres">
      <dgm:prSet presAssocID="{95758840-8136-4349-8F6D-9BF580BAC125}" presName="hierChild5" presStyleCnt="0"/>
      <dgm:spPr/>
    </dgm:pt>
    <dgm:pt modelId="{65630093-3699-4F2B-A6E6-BFBED34699D3}" type="pres">
      <dgm:prSet presAssocID="{B84A5D47-9FDC-457B-8373-3D69511F4159}" presName="hierChild5" presStyleCnt="0"/>
      <dgm:spPr/>
    </dgm:pt>
    <dgm:pt modelId="{DBDBDAB8-ADA4-4D6A-9A0A-E9C32F9666D9}" type="pres">
      <dgm:prSet presAssocID="{42189EE1-D0BD-4DBA-99B2-3A1E2ACAAF21}" presName="Name37" presStyleLbl="parChTrans1D2" presStyleIdx="1" presStyleCnt="3"/>
      <dgm:spPr/>
    </dgm:pt>
    <dgm:pt modelId="{E19D622F-1D6F-4467-9ECB-3C2063B39BBC}" type="pres">
      <dgm:prSet presAssocID="{92A78A1A-6A91-4281-9D2C-060B790010D2}" presName="hierRoot2" presStyleCnt="0">
        <dgm:presLayoutVars>
          <dgm:hierBranch val="init"/>
        </dgm:presLayoutVars>
      </dgm:prSet>
      <dgm:spPr/>
    </dgm:pt>
    <dgm:pt modelId="{9BB85318-EE8B-418D-BDF4-8BA39A937775}" type="pres">
      <dgm:prSet presAssocID="{92A78A1A-6A91-4281-9D2C-060B790010D2}" presName="rootComposite" presStyleCnt="0"/>
      <dgm:spPr/>
    </dgm:pt>
    <dgm:pt modelId="{D390DB96-82E6-4F6A-BDA8-81AA7344D6AA}" type="pres">
      <dgm:prSet presAssocID="{92A78A1A-6A91-4281-9D2C-060B790010D2}" presName="rootText" presStyleLbl="node2" presStyleIdx="1" presStyleCnt="3" custScaleX="206607" custScaleY="45895" custLinFactNeighborX="7554" custLinFactNeighborY="-1310">
        <dgm:presLayoutVars>
          <dgm:chPref val="3"/>
        </dgm:presLayoutVars>
      </dgm:prSet>
      <dgm:spPr/>
    </dgm:pt>
    <dgm:pt modelId="{67B40D39-3296-47BA-BC8A-A4E60C218D18}" type="pres">
      <dgm:prSet presAssocID="{92A78A1A-6A91-4281-9D2C-060B790010D2}" presName="rootConnector" presStyleLbl="node2" presStyleIdx="1" presStyleCnt="3"/>
      <dgm:spPr/>
    </dgm:pt>
    <dgm:pt modelId="{54E748D5-714D-47DC-92C9-B8F1C15C1CCA}" type="pres">
      <dgm:prSet presAssocID="{92A78A1A-6A91-4281-9D2C-060B790010D2}" presName="hierChild4" presStyleCnt="0"/>
      <dgm:spPr/>
    </dgm:pt>
    <dgm:pt modelId="{06FA5F29-3CBE-4964-9147-B3F686CC053D}" type="pres">
      <dgm:prSet presAssocID="{DC1EADF5-76DC-4900-88D0-6E966439B01E}" presName="Name37" presStyleLbl="parChTrans1D3" presStyleIdx="2" presStyleCnt="7"/>
      <dgm:spPr/>
    </dgm:pt>
    <dgm:pt modelId="{F03FA2E6-1230-4BF6-A488-85632EF9C70F}" type="pres">
      <dgm:prSet presAssocID="{4CC1F6CC-F042-49A6-9DC7-A09459A8DB8F}" presName="hierRoot2" presStyleCnt="0">
        <dgm:presLayoutVars>
          <dgm:hierBranch val="init"/>
        </dgm:presLayoutVars>
      </dgm:prSet>
      <dgm:spPr/>
    </dgm:pt>
    <dgm:pt modelId="{277DEAD7-C3A2-470A-990D-A579FD002708}" type="pres">
      <dgm:prSet presAssocID="{4CC1F6CC-F042-49A6-9DC7-A09459A8DB8F}" presName="rootComposite" presStyleCnt="0"/>
      <dgm:spPr/>
    </dgm:pt>
    <dgm:pt modelId="{A5E36B9C-77D4-4940-A731-9ED12BE44088}" type="pres">
      <dgm:prSet presAssocID="{4CC1F6CC-F042-49A6-9DC7-A09459A8DB8F}" presName="rootText" presStyleLbl="node3" presStyleIdx="2" presStyleCnt="7" custScaleX="142208" custScaleY="108968" custLinFactNeighborX="-8927" custLinFactNeighborY="-11046">
        <dgm:presLayoutVars>
          <dgm:chPref val="3"/>
        </dgm:presLayoutVars>
      </dgm:prSet>
      <dgm:spPr/>
    </dgm:pt>
    <dgm:pt modelId="{31081C40-01A5-4932-97E3-B387F6441DF9}" type="pres">
      <dgm:prSet presAssocID="{4CC1F6CC-F042-49A6-9DC7-A09459A8DB8F}" presName="rootConnector" presStyleLbl="node3" presStyleIdx="2" presStyleCnt="7"/>
      <dgm:spPr/>
    </dgm:pt>
    <dgm:pt modelId="{FDB24333-82EE-4A41-95C7-4EB295A19097}" type="pres">
      <dgm:prSet presAssocID="{4CC1F6CC-F042-49A6-9DC7-A09459A8DB8F}" presName="hierChild4" presStyleCnt="0"/>
      <dgm:spPr/>
    </dgm:pt>
    <dgm:pt modelId="{32534439-57BA-4D2A-95C6-635F7A17EE9E}" type="pres">
      <dgm:prSet presAssocID="{4CC1F6CC-F042-49A6-9DC7-A09459A8DB8F}" presName="hierChild5" presStyleCnt="0"/>
      <dgm:spPr/>
    </dgm:pt>
    <dgm:pt modelId="{A87D93F1-78A0-43E3-BA2D-E7C4F12136DD}" type="pres">
      <dgm:prSet presAssocID="{CF5E6E33-3F9D-4A3C-97C1-8647323AD6A1}" presName="Name37" presStyleLbl="parChTrans1D3" presStyleIdx="3" presStyleCnt="7"/>
      <dgm:spPr/>
    </dgm:pt>
    <dgm:pt modelId="{3C7E3AB7-BBF0-41D6-B4FC-6FAD8062E585}" type="pres">
      <dgm:prSet presAssocID="{BD283CE5-261C-43FF-8983-9173BC3A0432}" presName="hierRoot2" presStyleCnt="0">
        <dgm:presLayoutVars>
          <dgm:hierBranch val="init"/>
        </dgm:presLayoutVars>
      </dgm:prSet>
      <dgm:spPr/>
    </dgm:pt>
    <dgm:pt modelId="{354241E7-721E-41ED-B4F4-DB4443D04E41}" type="pres">
      <dgm:prSet presAssocID="{BD283CE5-261C-43FF-8983-9173BC3A0432}" presName="rootComposite" presStyleCnt="0"/>
      <dgm:spPr/>
    </dgm:pt>
    <dgm:pt modelId="{75A9769C-192A-4940-A1C5-CCF3AC51CF65}" type="pres">
      <dgm:prSet presAssocID="{BD283CE5-261C-43FF-8983-9173BC3A0432}" presName="rootText" presStyleLbl="node3" presStyleIdx="3" presStyleCnt="7" custScaleX="140846" custLinFactNeighborX="-8181" custLinFactNeighborY="-26125">
        <dgm:presLayoutVars>
          <dgm:chPref val="3"/>
        </dgm:presLayoutVars>
      </dgm:prSet>
      <dgm:spPr/>
    </dgm:pt>
    <dgm:pt modelId="{8974BE38-1320-4918-9C5D-4B7FE9B89786}" type="pres">
      <dgm:prSet presAssocID="{BD283CE5-261C-43FF-8983-9173BC3A0432}" presName="rootConnector" presStyleLbl="node3" presStyleIdx="3" presStyleCnt="7"/>
      <dgm:spPr/>
    </dgm:pt>
    <dgm:pt modelId="{008CFC81-1FC7-44C2-831C-009CEB87DC9C}" type="pres">
      <dgm:prSet presAssocID="{BD283CE5-261C-43FF-8983-9173BC3A0432}" presName="hierChild4" presStyleCnt="0"/>
      <dgm:spPr/>
    </dgm:pt>
    <dgm:pt modelId="{E9F015FD-4A7D-4FD2-BB3C-79F6CEA107F5}" type="pres">
      <dgm:prSet presAssocID="{BD283CE5-261C-43FF-8983-9173BC3A0432}" presName="hierChild5" presStyleCnt="0"/>
      <dgm:spPr/>
    </dgm:pt>
    <dgm:pt modelId="{00C5BD11-5DE0-47C2-94A5-D8D5F3A7169F}" type="pres">
      <dgm:prSet presAssocID="{5F2BC1A4-D6C5-44DB-AD6E-0B814F80E87A}" presName="Name37" presStyleLbl="parChTrans1D3" presStyleIdx="4" presStyleCnt="7"/>
      <dgm:spPr/>
    </dgm:pt>
    <dgm:pt modelId="{09FBCC6F-12DB-4DD7-99B9-9D223972B7D8}" type="pres">
      <dgm:prSet presAssocID="{D96C74F4-99B9-467F-B21B-0240CA1AE32C}" presName="hierRoot2" presStyleCnt="0">
        <dgm:presLayoutVars>
          <dgm:hierBranch val="init"/>
        </dgm:presLayoutVars>
      </dgm:prSet>
      <dgm:spPr/>
    </dgm:pt>
    <dgm:pt modelId="{0857C3E4-27A2-4802-93E6-B3F8B7A6FD0C}" type="pres">
      <dgm:prSet presAssocID="{D96C74F4-99B9-467F-B21B-0240CA1AE32C}" presName="rootComposite" presStyleCnt="0"/>
      <dgm:spPr/>
    </dgm:pt>
    <dgm:pt modelId="{22662604-D07B-4F34-81DC-BCCF56AFEC88}" type="pres">
      <dgm:prSet presAssocID="{D96C74F4-99B9-467F-B21B-0240CA1AE32C}" presName="rootText" presStyleLbl="node3" presStyleIdx="4" presStyleCnt="7" custScaleX="139876" custLinFactNeighborX="-4417" custLinFactNeighborY="-25124">
        <dgm:presLayoutVars>
          <dgm:chPref val="3"/>
        </dgm:presLayoutVars>
      </dgm:prSet>
      <dgm:spPr/>
    </dgm:pt>
    <dgm:pt modelId="{DC03BA95-9A15-41F8-957F-7D042F462375}" type="pres">
      <dgm:prSet presAssocID="{D96C74F4-99B9-467F-B21B-0240CA1AE32C}" presName="rootConnector" presStyleLbl="node3" presStyleIdx="4" presStyleCnt="7"/>
      <dgm:spPr/>
    </dgm:pt>
    <dgm:pt modelId="{87388162-8660-45E2-A3AE-F9249B99AE4A}" type="pres">
      <dgm:prSet presAssocID="{D96C74F4-99B9-467F-B21B-0240CA1AE32C}" presName="hierChild4" presStyleCnt="0"/>
      <dgm:spPr/>
    </dgm:pt>
    <dgm:pt modelId="{09C6B28A-8002-4623-AFFE-2BA2218929BA}" type="pres">
      <dgm:prSet presAssocID="{D96C74F4-99B9-467F-B21B-0240CA1AE32C}" presName="hierChild5" presStyleCnt="0"/>
      <dgm:spPr/>
    </dgm:pt>
    <dgm:pt modelId="{E58A0597-78D4-46F1-9FCA-B612ED42BF49}" type="pres">
      <dgm:prSet presAssocID="{92A78A1A-6A91-4281-9D2C-060B790010D2}" presName="hierChild5" presStyleCnt="0"/>
      <dgm:spPr/>
    </dgm:pt>
    <dgm:pt modelId="{EEC70F9C-314B-4129-B7BE-8BE8114D18D1}" type="pres">
      <dgm:prSet presAssocID="{BEB29027-DCC2-40C5-AF34-7234BC059DAB}" presName="Name37" presStyleLbl="parChTrans1D2" presStyleIdx="2" presStyleCnt="3"/>
      <dgm:spPr/>
    </dgm:pt>
    <dgm:pt modelId="{E9A2CCBD-D9A3-47D2-9DF6-471F42B615CA}" type="pres">
      <dgm:prSet presAssocID="{3638FE3C-AC4C-4154-9772-B4D0C9114D24}" presName="hierRoot2" presStyleCnt="0">
        <dgm:presLayoutVars>
          <dgm:hierBranch val="l"/>
        </dgm:presLayoutVars>
      </dgm:prSet>
      <dgm:spPr/>
    </dgm:pt>
    <dgm:pt modelId="{12803390-9353-48E7-AD0F-4E41896DB560}" type="pres">
      <dgm:prSet presAssocID="{3638FE3C-AC4C-4154-9772-B4D0C9114D24}" presName="rootComposite" presStyleCnt="0"/>
      <dgm:spPr/>
    </dgm:pt>
    <dgm:pt modelId="{B841D01C-1007-4384-9F4B-13B003236020}" type="pres">
      <dgm:prSet presAssocID="{3638FE3C-AC4C-4154-9772-B4D0C9114D24}" presName="rootText" presStyleLbl="node2" presStyleIdx="2" presStyleCnt="3" custScaleX="116657" custScaleY="47528" custLinFactNeighborX="-15927" custLinFactNeighborY="-1310">
        <dgm:presLayoutVars>
          <dgm:chPref val="3"/>
        </dgm:presLayoutVars>
      </dgm:prSet>
      <dgm:spPr/>
    </dgm:pt>
    <dgm:pt modelId="{34087B85-2313-46F2-8498-D6E0C41B5BF4}" type="pres">
      <dgm:prSet presAssocID="{3638FE3C-AC4C-4154-9772-B4D0C9114D24}" presName="rootConnector" presStyleLbl="node2" presStyleIdx="2" presStyleCnt="3"/>
      <dgm:spPr/>
    </dgm:pt>
    <dgm:pt modelId="{A44ADC90-49D6-4298-9518-61C1AED38039}" type="pres">
      <dgm:prSet presAssocID="{3638FE3C-AC4C-4154-9772-B4D0C9114D24}" presName="hierChild4" presStyleCnt="0"/>
      <dgm:spPr/>
    </dgm:pt>
    <dgm:pt modelId="{76A0066F-D842-474C-9CF8-A22D2DB217E0}" type="pres">
      <dgm:prSet presAssocID="{BBA85F8A-AE18-4F80-B414-B6F2AFCD673D}" presName="Name50" presStyleLbl="parChTrans1D3" presStyleIdx="5" presStyleCnt="7"/>
      <dgm:spPr/>
    </dgm:pt>
    <dgm:pt modelId="{239ACFD6-B3D2-44FC-AC3C-2691FF37F446}" type="pres">
      <dgm:prSet presAssocID="{4B35C439-46FC-4400-AEB2-D1E4A847CE1B}" presName="hierRoot2" presStyleCnt="0">
        <dgm:presLayoutVars>
          <dgm:hierBranch val="init"/>
        </dgm:presLayoutVars>
      </dgm:prSet>
      <dgm:spPr/>
    </dgm:pt>
    <dgm:pt modelId="{B8F3D4EB-CFF6-4267-A8A9-8C371CF29E0A}" type="pres">
      <dgm:prSet presAssocID="{4B35C439-46FC-4400-AEB2-D1E4A847CE1B}" presName="rootComposite" presStyleCnt="0"/>
      <dgm:spPr/>
    </dgm:pt>
    <dgm:pt modelId="{8FE4C444-063E-4BCD-B42C-B220535E0812}" type="pres">
      <dgm:prSet presAssocID="{4B35C439-46FC-4400-AEB2-D1E4A847CE1B}" presName="rootText" presStyleLbl="node3" presStyleIdx="5" presStyleCnt="7" custScaleX="116221" custLinFactNeighborX="-10647" custLinFactNeighborY="10768">
        <dgm:presLayoutVars>
          <dgm:chPref val="3"/>
        </dgm:presLayoutVars>
      </dgm:prSet>
      <dgm:spPr/>
    </dgm:pt>
    <dgm:pt modelId="{D037DD3A-2D13-43ED-9A68-71CC4CC99B8F}" type="pres">
      <dgm:prSet presAssocID="{4B35C439-46FC-4400-AEB2-D1E4A847CE1B}" presName="rootConnector" presStyleLbl="node3" presStyleIdx="5" presStyleCnt="7"/>
      <dgm:spPr/>
    </dgm:pt>
    <dgm:pt modelId="{E28961FD-7E81-4902-8C7D-239845602C25}" type="pres">
      <dgm:prSet presAssocID="{4B35C439-46FC-4400-AEB2-D1E4A847CE1B}" presName="hierChild4" presStyleCnt="0"/>
      <dgm:spPr/>
    </dgm:pt>
    <dgm:pt modelId="{121066A3-DABC-4C88-9B84-D6F18CCAC32A}" type="pres">
      <dgm:prSet presAssocID="{4B35C439-46FC-4400-AEB2-D1E4A847CE1B}" presName="hierChild5" presStyleCnt="0"/>
      <dgm:spPr/>
    </dgm:pt>
    <dgm:pt modelId="{BD35760E-D771-4D61-8E0C-E8F41341E315}" type="pres">
      <dgm:prSet presAssocID="{F3881F7E-2CD3-4D0E-9B4A-E7995AD0421D}" presName="Name50" presStyleLbl="parChTrans1D3" presStyleIdx="6" presStyleCnt="7"/>
      <dgm:spPr/>
    </dgm:pt>
    <dgm:pt modelId="{956C2079-FEA4-4999-8349-A89174AC1A21}" type="pres">
      <dgm:prSet presAssocID="{F04EA43C-47A8-450C-85FA-07B050244650}" presName="hierRoot2" presStyleCnt="0">
        <dgm:presLayoutVars>
          <dgm:hierBranch val="init"/>
        </dgm:presLayoutVars>
      </dgm:prSet>
      <dgm:spPr/>
    </dgm:pt>
    <dgm:pt modelId="{C4CE1235-1595-4F33-8503-EC6768DB2F4C}" type="pres">
      <dgm:prSet presAssocID="{F04EA43C-47A8-450C-85FA-07B050244650}" presName="rootComposite" presStyleCnt="0"/>
      <dgm:spPr/>
    </dgm:pt>
    <dgm:pt modelId="{9060A83A-6670-4F81-9877-2DCCF238263F}" type="pres">
      <dgm:prSet presAssocID="{F04EA43C-47A8-450C-85FA-07B050244650}" presName="rootText" presStyleLbl="node3" presStyleIdx="6" presStyleCnt="7" custScaleX="120228" custLinFactNeighborX="-10548" custLinFactNeighborY="17270">
        <dgm:presLayoutVars>
          <dgm:chPref val="3"/>
        </dgm:presLayoutVars>
      </dgm:prSet>
      <dgm:spPr/>
    </dgm:pt>
    <dgm:pt modelId="{18C524E6-1E9E-46ED-8D6A-BDB2F683F0D9}" type="pres">
      <dgm:prSet presAssocID="{F04EA43C-47A8-450C-85FA-07B050244650}" presName="rootConnector" presStyleLbl="node3" presStyleIdx="6" presStyleCnt="7"/>
      <dgm:spPr/>
    </dgm:pt>
    <dgm:pt modelId="{C109CCA9-3797-458E-A001-F2469DAA3903}" type="pres">
      <dgm:prSet presAssocID="{F04EA43C-47A8-450C-85FA-07B050244650}" presName="hierChild4" presStyleCnt="0"/>
      <dgm:spPr/>
    </dgm:pt>
    <dgm:pt modelId="{210E445B-F909-482A-967F-915DE89BF50F}" type="pres">
      <dgm:prSet presAssocID="{F04EA43C-47A8-450C-85FA-07B050244650}" presName="hierChild5" presStyleCnt="0"/>
      <dgm:spPr/>
    </dgm:pt>
    <dgm:pt modelId="{B37407FD-43FA-4176-AB3D-ED1728EA8021}" type="pres">
      <dgm:prSet presAssocID="{3638FE3C-AC4C-4154-9772-B4D0C9114D24}" presName="hierChild5" presStyleCnt="0"/>
      <dgm:spPr/>
    </dgm:pt>
    <dgm:pt modelId="{48EDD060-2727-4736-B254-ECEA6E27C99B}" type="pres">
      <dgm:prSet presAssocID="{BAE04A97-32A9-42FA-AE7A-B343BE1D332C}" presName="hierChild3" presStyleCnt="0"/>
      <dgm:spPr/>
    </dgm:pt>
  </dgm:ptLst>
  <dgm:cxnLst>
    <dgm:cxn modelId="{F24C040F-E764-45F2-9BE7-145E2B9D32DD}" type="presOf" srcId="{B84A5D47-9FDC-457B-8373-3D69511F4159}" destId="{DAD89BF6-D3D1-4BE0-B196-459E94F36322}" srcOrd="1" destOrd="0" presId="urn:microsoft.com/office/officeart/2005/8/layout/orgChart1"/>
    <dgm:cxn modelId="{0C53A313-B984-4996-B933-78D5EEDB3FDE}" type="presOf" srcId="{95758840-8136-4349-8F6D-9BF580BAC125}" destId="{93C9BB30-E2C7-4EBB-82BC-4BA9546F41C0}" srcOrd="1" destOrd="0" presId="urn:microsoft.com/office/officeart/2005/8/layout/orgChart1"/>
    <dgm:cxn modelId="{1DCAEB15-B6C1-4C96-B894-D0570012E86F}" type="presOf" srcId="{D96C74F4-99B9-467F-B21B-0240CA1AE32C}" destId="{DC03BA95-9A15-41F8-957F-7D042F462375}" srcOrd="1" destOrd="0" presId="urn:microsoft.com/office/officeart/2005/8/layout/orgChart1"/>
    <dgm:cxn modelId="{A4B4E717-5277-4367-8D65-0696DA86B4F2}" type="presOf" srcId="{95758840-8136-4349-8F6D-9BF580BAC125}" destId="{9233DBBB-67CF-4E3B-96E3-D07321A5B933}" srcOrd="0" destOrd="0" presId="urn:microsoft.com/office/officeart/2005/8/layout/orgChart1"/>
    <dgm:cxn modelId="{9FA6651A-9CF6-4397-AA54-5011481A79BD}" type="presOf" srcId="{BD283CE5-261C-43FF-8983-9173BC3A0432}" destId="{75A9769C-192A-4940-A1C5-CCF3AC51CF65}" srcOrd="0" destOrd="0" presId="urn:microsoft.com/office/officeart/2005/8/layout/orgChart1"/>
    <dgm:cxn modelId="{1AD2A320-04D4-407E-B565-0D7664B85A58}" type="presOf" srcId="{92A78A1A-6A91-4281-9D2C-060B790010D2}" destId="{67B40D39-3296-47BA-BC8A-A4E60C218D18}" srcOrd="1" destOrd="0" presId="urn:microsoft.com/office/officeart/2005/8/layout/orgChart1"/>
    <dgm:cxn modelId="{93D8D224-BF31-4D96-B64D-67C3A86C1C7B}" type="presOf" srcId="{40D97008-1B81-4FA2-981C-518B02801124}" destId="{2BF78840-8712-44B7-B0E1-F6611AF02665}" srcOrd="0" destOrd="0" presId="urn:microsoft.com/office/officeart/2005/8/layout/orgChart1"/>
    <dgm:cxn modelId="{BB256125-0706-4304-ACD6-1A2E7BCBA15F}" type="presOf" srcId="{F04EA43C-47A8-450C-85FA-07B050244650}" destId="{18C524E6-1E9E-46ED-8D6A-BDB2F683F0D9}" srcOrd="1" destOrd="0" presId="urn:microsoft.com/office/officeart/2005/8/layout/orgChart1"/>
    <dgm:cxn modelId="{68C23027-6161-4719-B00F-7230FDBA2EAE}" type="presOf" srcId="{4CC1F6CC-F042-49A6-9DC7-A09459A8DB8F}" destId="{A5E36B9C-77D4-4940-A731-9ED12BE44088}" srcOrd="0" destOrd="0" presId="urn:microsoft.com/office/officeart/2005/8/layout/orgChart1"/>
    <dgm:cxn modelId="{F5221029-AA16-473F-A5FA-27A704011D92}" type="presOf" srcId="{3638FE3C-AC4C-4154-9772-B4D0C9114D24}" destId="{34087B85-2313-46F2-8498-D6E0C41B5BF4}" srcOrd="1" destOrd="0" presId="urn:microsoft.com/office/officeart/2005/8/layout/orgChart1"/>
    <dgm:cxn modelId="{7B9DFC2F-A5C2-4822-99E1-6E4EE584FEA9}" srcId="{92A78A1A-6A91-4281-9D2C-060B790010D2}" destId="{4CC1F6CC-F042-49A6-9DC7-A09459A8DB8F}" srcOrd="0" destOrd="0" parTransId="{DC1EADF5-76DC-4900-88D0-6E966439B01E}" sibTransId="{12E68A41-5FA1-4A06-9461-F252BB992D65}"/>
    <dgm:cxn modelId="{BDABAA33-FFCF-4889-8856-875C9E34FAED}" srcId="{BAE04A97-32A9-42FA-AE7A-B343BE1D332C}" destId="{92A78A1A-6A91-4281-9D2C-060B790010D2}" srcOrd="1" destOrd="0" parTransId="{42189EE1-D0BD-4DBA-99B2-3A1E2ACAAF21}" sibTransId="{AF638E4D-B777-4FE5-9C93-D91095F786D6}"/>
    <dgm:cxn modelId="{95A8C339-E8C1-4D5A-AF2E-24F77E0CEB58}" type="presOf" srcId="{CF5E6E33-3F9D-4A3C-97C1-8647323AD6A1}" destId="{A87D93F1-78A0-43E3-BA2D-E7C4F12136DD}" srcOrd="0" destOrd="0" presId="urn:microsoft.com/office/officeart/2005/8/layout/orgChart1"/>
    <dgm:cxn modelId="{FC09473F-285B-4F06-96D8-D97D641B0904}" type="presOf" srcId="{7358BD65-D8E8-4C15-8EFD-CC4F8201B04E}" destId="{21501015-F4C8-4C1A-8798-9D076D936E0D}" srcOrd="0" destOrd="0" presId="urn:microsoft.com/office/officeart/2005/8/layout/orgChart1"/>
    <dgm:cxn modelId="{23297F5E-D52F-4648-8D8C-AF40D060BD9E}" type="presOf" srcId="{4B35C439-46FC-4400-AEB2-D1E4A847CE1B}" destId="{8FE4C444-063E-4BCD-B42C-B220535E0812}" srcOrd="0" destOrd="0" presId="urn:microsoft.com/office/officeart/2005/8/layout/orgChart1"/>
    <dgm:cxn modelId="{A574935F-7CDF-465C-898D-AC9009FBEAD0}" srcId="{0836DA3F-5905-4EA1-AF07-D88613ECB4CD}" destId="{BAE04A97-32A9-42FA-AE7A-B343BE1D332C}" srcOrd="0" destOrd="0" parTransId="{9DCB120E-4C83-4DCE-B47C-A811B9863DE0}" sibTransId="{CCFD7C20-F62E-459D-86EF-242133156D54}"/>
    <dgm:cxn modelId="{1D102660-55D7-4400-8457-90B6E69CF00F}" type="presOf" srcId="{BAE04A97-32A9-42FA-AE7A-B343BE1D332C}" destId="{457CC813-14FA-4ED1-BB04-3B521F1DF4DA}" srcOrd="0" destOrd="0" presId="urn:microsoft.com/office/officeart/2005/8/layout/orgChart1"/>
    <dgm:cxn modelId="{5CA14F60-9F5A-420A-A83D-AF874CC7FE71}" type="presOf" srcId="{B84A5D47-9FDC-457B-8373-3D69511F4159}" destId="{D9F4CF58-BA8E-402C-91CA-0120A918602C}" srcOrd="0" destOrd="0" presId="urn:microsoft.com/office/officeart/2005/8/layout/orgChart1"/>
    <dgm:cxn modelId="{516C5642-4F2E-440A-8C04-BC26A9E4264D}" type="presOf" srcId="{D96C74F4-99B9-467F-B21B-0240CA1AE32C}" destId="{22662604-D07B-4F34-81DC-BCCF56AFEC88}" srcOrd="0" destOrd="0" presId="urn:microsoft.com/office/officeart/2005/8/layout/orgChart1"/>
    <dgm:cxn modelId="{0F282349-8F5B-455F-8339-949B75F8F7CB}" srcId="{92A78A1A-6A91-4281-9D2C-060B790010D2}" destId="{D96C74F4-99B9-467F-B21B-0240CA1AE32C}" srcOrd="2" destOrd="0" parTransId="{5F2BC1A4-D6C5-44DB-AD6E-0B814F80E87A}" sibTransId="{3CF57352-82F5-4EB2-A46F-10B9F7F05432}"/>
    <dgm:cxn modelId="{2DB5016B-42A6-479E-B597-71139700FA82}" type="presOf" srcId="{BD283CE5-261C-43FF-8983-9173BC3A0432}" destId="{8974BE38-1320-4918-9C5D-4B7FE9B89786}" srcOrd="1" destOrd="0" presId="urn:microsoft.com/office/officeart/2005/8/layout/orgChart1"/>
    <dgm:cxn modelId="{46D58070-EDB0-4B7F-B3EE-0E30FE4295BC}" srcId="{3638FE3C-AC4C-4154-9772-B4D0C9114D24}" destId="{4B35C439-46FC-4400-AEB2-D1E4A847CE1B}" srcOrd="0" destOrd="0" parTransId="{BBA85F8A-AE18-4F80-B414-B6F2AFCD673D}" sibTransId="{9D65E3AA-996D-4284-8E06-14606C24F2EE}"/>
    <dgm:cxn modelId="{5A0D5151-C6B8-4684-8741-4B18065E30A4}" type="presOf" srcId="{4B35C439-46FC-4400-AEB2-D1E4A847CE1B}" destId="{D037DD3A-2D13-43ED-9A68-71CC4CC99B8F}" srcOrd="1" destOrd="0" presId="urn:microsoft.com/office/officeart/2005/8/layout/orgChart1"/>
    <dgm:cxn modelId="{4923B778-9911-4395-8895-CD8D904D21CF}" type="presOf" srcId="{F04EA43C-47A8-450C-85FA-07B050244650}" destId="{9060A83A-6670-4F81-9877-2DCCF238263F}" srcOrd="0" destOrd="0" presId="urn:microsoft.com/office/officeart/2005/8/layout/orgChart1"/>
    <dgm:cxn modelId="{D5561679-43A1-4F6C-B64D-0859601B6935}" type="presOf" srcId="{BAE04A97-32A9-42FA-AE7A-B343BE1D332C}" destId="{1A66DEA8-BAFB-4866-9A84-DB2D2125D63D}" srcOrd="1" destOrd="0" presId="urn:microsoft.com/office/officeart/2005/8/layout/orgChart1"/>
    <dgm:cxn modelId="{E9B2997A-050E-431A-B744-91E3D06FC993}" srcId="{BAE04A97-32A9-42FA-AE7A-B343BE1D332C}" destId="{B84A5D47-9FDC-457B-8373-3D69511F4159}" srcOrd="0" destOrd="0" parTransId="{40D97008-1B81-4FA2-981C-518B02801124}" sibTransId="{4940C26A-15AB-4EB7-89C5-9CF6F953984B}"/>
    <dgm:cxn modelId="{AC47497B-33E1-4B95-B355-859B75CA3C8A}" type="presOf" srcId="{BBA85F8A-AE18-4F80-B414-B6F2AFCD673D}" destId="{76A0066F-D842-474C-9CF8-A22D2DB217E0}" srcOrd="0" destOrd="0" presId="urn:microsoft.com/office/officeart/2005/8/layout/orgChart1"/>
    <dgm:cxn modelId="{CFC8397E-8707-41B1-9D5C-2C18024378E9}" type="presOf" srcId="{5F2BC1A4-D6C5-44DB-AD6E-0B814F80E87A}" destId="{00C5BD11-5DE0-47C2-94A5-D8D5F3A7169F}" srcOrd="0" destOrd="0" presId="urn:microsoft.com/office/officeart/2005/8/layout/orgChart1"/>
    <dgm:cxn modelId="{4B767180-74BA-4CFD-AFB4-37B26505BE39}" srcId="{92A78A1A-6A91-4281-9D2C-060B790010D2}" destId="{BD283CE5-261C-43FF-8983-9173BC3A0432}" srcOrd="1" destOrd="0" parTransId="{CF5E6E33-3F9D-4A3C-97C1-8647323AD6A1}" sibTransId="{BDE144C5-576A-4FF0-ACAF-49FE59FD59C2}"/>
    <dgm:cxn modelId="{47C63792-0260-49A5-B582-D94B1C580527}" type="presOf" srcId="{F3881F7E-2CD3-4D0E-9B4A-E7995AD0421D}" destId="{BD35760E-D771-4D61-8E0C-E8F41341E315}" srcOrd="0" destOrd="0" presId="urn:microsoft.com/office/officeart/2005/8/layout/orgChart1"/>
    <dgm:cxn modelId="{1B394D95-F613-42D1-92D3-EA7960F0A490}" type="presOf" srcId="{BEB29027-DCC2-40C5-AF34-7234BC059DAB}" destId="{EEC70F9C-314B-4129-B7BE-8BE8114D18D1}" srcOrd="0" destOrd="0" presId="urn:microsoft.com/office/officeart/2005/8/layout/orgChart1"/>
    <dgm:cxn modelId="{3593F1A1-8B31-4E87-B654-F8E7056644AE}" srcId="{B84A5D47-9FDC-457B-8373-3D69511F4159}" destId="{95758840-8136-4349-8F6D-9BF580BAC125}" srcOrd="1" destOrd="0" parTransId="{87DF4C17-50F2-4AAA-A04E-4D526646FE3F}" sibTransId="{2E7DD69E-2E10-4A46-8E7C-C01E97D82980}"/>
    <dgm:cxn modelId="{135BF1A3-D642-4625-B16A-104CBF462DF8}" srcId="{3638FE3C-AC4C-4154-9772-B4D0C9114D24}" destId="{F04EA43C-47A8-450C-85FA-07B050244650}" srcOrd="1" destOrd="0" parTransId="{F3881F7E-2CD3-4D0E-9B4A-E7995AD0421D}" sibTransId="{25675EC4-90BC-4549-AF60-7CC457F92A4F}"/>
    <dgm:cxn modelId="{295865A8-4D92-4EC3-B689-39DFE5F6B582}" type="presOf" srcId="{DC1EADF5-76DC-4900-88D0-6E966439B01E}" destId="{06FA5F29-3CBE-4964-9147-B3F686CC053D}" srcOrd="0" destOrd="0" presId="urn:microsoft.com/office/officeart/2005/8/layout/orgChart1"/>
    <dgm:cxn modelId="{3548EEA8-99D0-4796-A606-66F3E70488D0}" type="presOf" srcId="{92A78A1A-6A91-4281-9D2C-060B790010D2}" destId="{D390DB96-82E6-4F6A-BDA8-81AA7344D6AA}" srcOrd="0" destOrd="0" presId="urn:microsoft.com/office/officeart/2005/8/layout/orgChart1"/>
    <dgm:cxn modelId="{445D6CBA-8D00-479F-867B-63C372CF5313}" type="presOf" srcId="{0836DA3F-5905-4EA1-AF07-D88613ECB4CD}" destId="{016E84CB-A54F-40D0-B8F3-839F9CF5FBE3}" srcOrd="0" destOrd="0" presId="urn:microsoft.com/office/officeart/2005/8/layout/orgChart1"/>
    <dgm:cxn modelId="{37069DBD-4520-4851-BCDF-891B28CC3659}" type="presOf" srcId="{42189EE1-D0BD-4DBA-99B2-3A1E2ACAAF21}" destId="{DBDBDAB8-ADA4-4D6A-9A0A-E9C32F9666D9}" srcOrd="0" destOrd="0" presId="urn:microsoft.com/office/officeart/2005/8/layout/orgChart1"/>
    <dgm:cxn modelId="{09212DCA-7013-4EF9-91C4-9D1DD5CF9C9A}" srcId="{BAE04A97-32A9-42FA-AE7A-B343BE1D332C}" destId="{3638FE3C-AC4C-4154-9772-B4D0C9114D24}" srcOrd="2" destOrd="0" parTransId="{BEB29027-DCC2-40C5-AF34-7234BC059DAB}" sibTransId="{18BBAF0E-EA03-43DC-A338-C870C94CD3A4}"/>
    <dgm:cxn modelId="{7ABD91D2-5007-4E86-BE47-99944B2384BE}" type="presOf" srcId="{3638FE3C-AC4C-4154-9772-B4D0C9114D24}" destId="{B841D01C-1007-4384-9F4B-13B003236020}" srcOrd="0" destOrd="0" presId="urn:microsoft.com/office/officeart/2005/8/layout/orgChart1"/>
    <dgm:cxn modelId="{0C1F50D3-574C-4F19-AAAA-C87A7B8675BD}" type="presOf" srcId="{4CC1F6CC-F042-49A6-9DC7-A09459A8DB8F}" destId="{31081C40-01A5-4932-97E3-B387F6441DF9}" srcOrd="1" destOrd="0" presId="urn:microsoft.com/office/officeart/2005/8/layout/orgChart1"/>
    <dgm:cxn modelId="{610A24D4-DAE7-47F3-B129-8383309AE18B}" type="presOf" srcId="{71C08618-BDD4-435A-B99B-E5DEED062185}" destId="{5EA434C1-B513-4257-9E27-3CDCA098AD39}" srcOrd="0" destOrd="0" presId="urn:microsoft.com/office/officeart/2005/8/layout/orgChart1"/>
    <dgm:cxn modelId="{3FD186E1-3405-4385-B48A-1E38351FB7F4}" type="presOf" srcId="{7358BD65-D8E8-4C15-8EFD-CC4F8201B04E}" destId="{DF66BD09-19ED-4F3B-A015-A1C016B03ED5}" srcOrd="1" destOrd="0" presId="urn:microsoft.com/office/officeart/2005/8/layout/orgChart1"/>
    <dgm:cxn modelId="{4AC284E9-42ED-419F-82A5-5A846310C5AE}" srcId="{B84A5D47-9FDC-457B-8373-3D69511F4159}" destId="{7358BD65-D8E8-4C15-8EFD-CC4F8201B04E}" srcOrd="0" destOrd="0" parTransId="{71C08618-BDD4-435A-B99B-E5DEED062185}" sibTransId="{187DD541-92B4-45BA-BEC1-53ECAC825BC7}"/>
    <dgm:cxn modelId="{00EFC4FF-CD88-4DE0-A26A-7481DB2D26B7}" type="presOf" srcId="{87DF4C17-50F2-4AAA-A04E-4D526646FE3F}" destId="{CE825190-FB7E-47B1-B6AC-65A7639EBBE0}" srcOrd="0" destOrd="0" presId="urn:microsoft.com/office/officeart/2005/8/layout/orgChart1"/>
    <dgm:cxn modelId="{5FB69913-3BF0-4479-8CC9-A53760A8A554}" type="presParOf" srcId="{016E84CB-A54F-40D0-B8F3-839F9CF5FBE3}" destId="{CB3253E3-DD38-45DE-B27F-9F3725A8604C}" srcOrd="0" destOrd="0" presId="urn:microsoft.com/office/officeart/2005/8/layout/orgChart1"/>
    <dgm:cxn modelId="{D4340A53-16E3-425C-A66F-FBF8DC2F974E}" type="presParOf" srcId="{CB3253E3-DD38-45DE-B27F-9F3725A8604C}" destId="{94A2FD19-1966-48F2-B059-EB0F523AF8E2}" srcOrd="0" destOrd="0" presId="urn:microsoft.com/office/officeart/2005/8/layout/orgChart1"/>
    <dgm:cxn modelId="{12E1D512-F198-41FA-A94D-A23C62975AEF}" type="presParOf" srcId="{94A2FD19-1966-48F2-B059-EB0F523AF8E2}" destId="{457CC813-14FA-4ED1-BB04-3B521F1DF4DA}" srcOrd="0" destOrd="0" presId="urn:microsoft.com/office/officeart/2005/8/layout/orgChart1"/>
    <dgm:cxn modelId="{2D5D4523-D948-4245-9BF4-EBA65406CDCA}" type="presParOf" srcId="{94A2FD19-1966-48F2-B059-EB0F523AF8E2}" destId="{1A66DEA8-BAFB-4866-9A84-DB2D2125D63D}" srcOrd="1" destOrd="0" presId="urn:microsoft.com/office/officeart/2005/8/layout/orgChart1"/>
    <dgm:cxn modelId="{42CFD704-6522-4A15-8253-E12A9C6FF7DA}" type="presParOf" srcId="{CB3253E3-DD38-45DE-B27F-9F3725A8604C}" destId="{07F36B91-E2E6-40C5-8D26-0FBCDA5F87D9}" srcOrd="1" destOrd="0" presId="urn:microsoft.com/office/officeart/2005/8/layout/orgChart1"/>
    <dgm:cxn modelId="{46C757F4-B019-4F85-8B61-D4FCA8235339}" type="presParOf" srcId="{07F36B91-E2E6-40C5-8D26-0FBCDA5F87D9}" destId="{2BF78840-8712-44B7-B0E1-F6611AF02665}" srcOrd="0" destOrd="0" presId="urn:microsoft.com/office/officeart/2005/8/layout/orgChart1"/>
    <dgm:cxn modelId="{A53B0DF4-955E-4A38-86F4-5CA823799F56}" type="presParOf" srcId="{07F36B91-E2E6-40C5-8D26-0FBCDA5F87D9}" destId="{B9919BAF-6F47-4F35-8AC2-9D760E572A37}" srcOrd="1" destOrd="0" presId="urn:microsoft.com/office/officeart/2005/8/layout/orgChart1"/>
    <dgm:cxn modelId="{F3BA097E-B3B2-4E0C-A046-7F368BFE3640}" type="presParOf" srcId="{B9919BAF-6F47-4F35-8AC2-9D760E572A37}" destId="{02A90DB6-587D-4C66-B246-24323C7FD16D}" srcOrd="0" destOrd="0" presId="urn:microsoft.com/office/officeart/2005/8/layout/orgChart1"/>
    <dgm:cxn modelId="{387D4066-DB64-420D-98D2-967604AD7592}" type="presParOf" srcId="{02A90DB6-587D-4C66-B246-24323C7FD16D}" destId="{D9F4CF58-BA8E-402C-91CA-0120A918602C}" srcOrd="0" destOrd="0" presId="urn:microsoft.com/office/officeart/2005/8/layout/orgChart1"/>
    <dgm:cxn modelId="{D1D5085E-4DAA-4F96-8117-49B92B88E323}" type="presParOf" srcId="{02A90DB6-587D-4C66-B246-24323C7FD16D}" destId="{DAD89BF6-D3D1-4BE0-B196-459E94F36322}" srcOrd="1" destOrd="0" presId="urn:microsoft.com/office/officeart/2005/8/layout/orgChart1"/>
    <dgm:cxn modelId="{50585A47-2E38-4C8B-9333-E1FBF9FB1427}" type="presParOf" srcId="{B9919BAF-6F47-4F35-8AC2-9D760E572A37}" destId="{92CD3D5A-C912-4B6D-9F6D-19767511EE04}" srcOrd="1" destOrd="0" presId="urn:microsoft.com/office/officeart/2005/8/layout/orgChart1"/>
    <dgm:cxn modelId="{F38057BD-659E-4D3D-B687-075321D35FD5}" type="presParOf" srcId="{92CD3D5A-C912-4B6D-9F6D-19767511EE04}" destId="{5EA434C1-B513-4257-9E27-3CDCA098AD39}" srcOrd="0" destOrd="0" presId="urn:microsoft.com/office/officeart/2005/8/layout/orgChart1"/>
    <dgm:cxn modelId="{043770EE-97A8-44B8-AB32-EB347ECF3A1E}" type="presParOf" srcId="{92CD3D5A-C912-4B6D-9F6D-19767511EE04}" destId="{711DBE52-4377-4FF0-AC28-F5AB2099BBD7}" srcOrd="1" destOrd="0" presId="urn:microsoft.com/office/officeart/2005/8/layout/orgChart1"/>
    <dgm:cxn modelId="{16C7BCFE-26D6-4B83-B28D-07A8AF8B1951}" type="presParOf" srcId="{711DBE52-4377-4FF0-AC28-F5AB2099BBD7}" destId="{A95C0F1B-5EE5-4C16-97C1-35FA344CBEA6}" srcOrd="0" destOrd="0" presId="urn:microsoft.com/office/officeart/2005/8/layout/orgChart1"/>
    <dgm:cxn modelId="{AAA15E7A-97D8-4D9C-A5B0-987768723330}" type="presParOf" srcId="{A95C0F1B-5EE5-4C16-97C1-35FA344CBEA6}" destId="{21501015-F4C8-4C1A-8798-9D076D936E0D}" srcOrd="0" destOrd="0" presId="urn:microsoft.com/office/officeart/2005/8/layout/orgChart1"/>
    <dgm:cxn modelId="{CF4BD15C-8E45-4A03-A6FF-173930CF6B3C}" type="presParOf" srcId="{A95C0F1B-5EE5-4C16-97C1-35FA344CBEA6}" destId="{DF66BD09-19ED-4F3B-A015-A1C016B03ED5}" srcOrd="1" destOrd="0" presId="urn:microsoft.com/office/officeart/2005/8/layout/orgChart1"/>
    <dgm:cxn modelId="{C2488B30-6B5C-471A-BB8E-62B38246BEEA}" type="presParOf" srcId="{711DBE52-4377-4FF0-AC28-F5AB2099BBD7}" destId="{1A984BDA-71A6-4743-A86E-2D745BD85FAA}" srcOrd="1" destOrd="0" presId="urn:microsoft.com/office/officeart/2005/8/layout/orgChart1"/>
    <dgm:cxn modelId="{2D658475-B4BF-44B9-BB21-0766E2AFD837}" type="presParOf" srcId="{711DBE52-4377-4FF0-AC28-F5AB2099BBD7}" destId="{A8B9C622-F7ED-48D2-87E9-E34572A0B4CD}" srcOrd="2" destOrd="0" presId="urn:microsoft.com/office/officeart/2005/8/layout/orgChart1"/>
    <dgm:cxn modelId="{F01ED348-7772-4A25-B6F6-691FCF02C4CE}" type="presParOf" srcId="{92CD3D5A-C912-4B6D-9F6D-19767511EE04}" destId="{CE825190-FB7E-47B1-B6AC-65A7639EBBE0}" srcOrd="2" destOrd="0" presId="urn:microsoft.com/office/officeart/2005/8/layout/orgChart1"/>
    <dgm:cxn modelId="{1AFBE177-8790-43BC-B1C9-94AA1BAF85F3}" type="presParOf" srcId="{92CD3D5A-C912-4B6D-9F6D-19767511EE04}" destId="{82294CD9-C5D2-43EB-959A-2B5444695204}" srcOrd="3" destOrd="0" presId="urn:microsoft.com/office/officeart/2005/8/layout/orgChart1"/>
    <dgm:cxn modelId="{3D873A68-0568-4F37-972B-0531C058FDCD}" type="presParOf" srcId="{82294CD9-C5D2-43EB-959A-2B5444695204}" destId="{90C779D4-EDCA-4E59-BA87-4B583A8F8A7D}" srcOrd="0" destOrd="0" presId="urn:microsoft.com/office/officeart/2005/8/layout/orgChart1"/>
    <dgm:cxn modelId="{AC8688C0-1427-453C-ACB9-F6200A5E8E73}" type="presParOf" srcId="{90C779D4-EDCA-4E59-BA87-4B583A8F8A7D}" destId="{9233DBBB-67CF-4E3B-96E3-D07321A5B933}" srcOrd="0" destOrd="0" presId="urn:microsoft.com/office/officeart/2005/8/layout/orgChart1"/>
    <dgm:cxn modelId="{81FF9093-C5D7-4CBA-B747-C7F25CF4384A}" type="presParOf" srcId="{90C779D4-EDCA-4E59-BA87-4B583A8F8A7D}" destId="{93C9BB30-E2C7-4EBB-82BC-4BA9546F41C0}" srcOrd="1" destOrd="0" presId="urn:microsoft.com/office/officeart/2005/8/layout/orgChart1"/>
    <dgm:cxn modelId="{83F28E29-84CE-4AEE-9C59-0EB60EEAB350}" type="presParOf" srcId="{82294CD9-C5D2-43EB-959A-2B5444695204}" destId="{A4A731D9-6448-4163-B5D6-FC67D1D83829}" srcOrd="1" destOrd="0" presId="urn:microsoft.com/office/officeart/2005/8/layout/orgChart1"/>
    <dgm:cxn modelId="{7AC43A63-2DD7-4C95-925D-4AAA26C9BEDA}" type="presParOf" srcId="{82294CD9-C5D2-43EB-959A-2B5444695204}" destId="{65FEA96F-BB4C-4F48-82A1-8E0F59AF5F96}" srcOrd="2" destOrd="0" presId="urn:microsoft.com/office/officeart/2005/8/layout/orgChart1"/>
    <dgm:cxn modelId="{5E5AAABE-7B56-426F-A510-A5D23A455F00}" type="presParOf" srcId="{B9919BAF-6F47-4F35-8AC2-9D760E572A37}" destId="{65630093-3699-4F2B-A6E6-BFBED34699D3}" srcOrd="2" destOrd="0" presId="urn:microsoft.com/office/officeart/2005/8/layout/orgChart1"/>
    <dgm:cxn modelId="{D3598F6D-C683-45E4-BF78-EB1E144D59BF}" type="presParOf" srcId="{07F36B91-E2E6-40C5-8D26-0FBCDA5F87D9}" destId="{DBDBDAB8-ADA4-4D6A-9A0A-E9C32F9666D9}" srcOrd="2" destOrd="0" presId="urn:microsoft.com/office/officeart/2005/8/layout/orgChart1"/>
    <dgm:cxn modelId="{AFE01846-B9C5-4956-A44B-BAE43EB78BD4}" type="presParOf" srcId="{07F36B91-E2E6-40C5-8D26-0FBCDA5F87D9}" destId="{E19D622F-1D6F-4467-9ECB-3C2063B39BBC}" srcOrd="3" destOrd="0" presId="urn:microsoft.com/office/officeart/2005/8/layout/orgChart1"/>
    <dgm:cxn modelId="{070919B9-1E89-45FD-8F37-DDC722EFFCFB}" type="presParOf" srcId="{E19D622F-1D6F-4467-9ECB-3C2063B39BBC}" destId="{9BB85318-EE8B-418D-BDF4-8BA39A937775}" srcOrd="0" destOrd="0" presId="urn:microsoft.com/office/officeart/2005/8/layout/orgChart1"/>
    <dgm:cxn modelId="{D3558489-E426-434D-A377-EEABEC3771F2}" type="presParOf" srcId="{9BB85318-EE8B-418D-BDF4-8BA39A937775}" destId="{D390DB96-82E6-4F6A-BDA8-81AA7344D6AA}" srcOrd="0" destOrd="0" presId="urn:microsoft.com/office/officeart/2005/8/layout/orgChart1"/>
    <dgm:cxn modelId="{14FC073D-82F2-4AE0-8CBF-97ACDD196BD4}" type="presParOf" srcId="{9BB85318-EE8B-418D-BDF4-8BA39A937775}" destId="{67B40D39-3296-47BA-BC8A-A4E60C218D18}" srcOrd="1" destOrd="0" presId="urn:microsoft.com/office/officeart/2005/8/layout/orgChart1"/>
    <dgm:cxn modelId="{29F9F924-698C-49ED-A916-F5B09F17110F}" type="presParOf" srcId="{E19D622F-1D6F-4467-9ECB-3C2063B39BBC}" destId="{54E748D5-714D-47DC-92C9-B8F1C15C1CCA}" srcOrd="1" destOrd="0" presId="urn:microsoft.com/office/officeart/2005/8/layout/orgChart1"/>
    <dgm:cxn modelId="{050C8BE7-B3DB-4806-8FD9-0AEC8922113C}" type="presParOf" srcId="{54E748D5-714D-47DC-92C9-B8F1C15C1CCA}" destId="{06FA5F29-3CBE-4964-9147-B3F686CC053D}" srcOrd="0" destOrd="0" presId="urn:microsoft.com/office/officeart/2005/8/layout/orgChart1"/>
    <dgm:cxn modelId="{26F7E83F-83BC-476E-9CDA-B8AA1EE04682}" type="presParOf" srcId="{54E748D5-714D-47DC-92C9-B8F1C15C1CCA}" destId="{F03FA2E6-1230-4BF6-A488-85632EF9C70F}" srcOrd="1" destOrd="0" presId="urn:microsoft.com/office/officeart/2005/8/layout/orgChart1"/>
    <dgm:cxn modelId="{5AE0156B-DC62-4789-8112-87B2D33BA2A6}" type="presParOf" srcId="{F03FA2E6-1230-4BF6-A488-85632EF9C70F}" destId="{277DEAD7-C3A2-470A-990D-A579FD002708}" srcOrd="0" destOrd="0" presId="urn:microsoft.com/office/officeart/2005/8/layout/orgChart1"/>
    <dgm:cxn modelId="{F4129372-9901-4AD4-BADE-00B252C5809A}" type="presParOf" srcId="{277DEAD7-C3A2-470A-990D-A579FD002708}" destId="{A5E36B9C-77D4-4940-A731-9ED12BE44088}" srcOrd="0" destOrd="0" presId="urn:microsoft.com/office/officeart/2005/8/layout/orgChart1"/>
    <dgm:cxn modelId="{B5E89F43-392E-430C-AA4E-5D992E31CE09}" type="presParOf" srcId="{277DEAD7-C3A2-470A-990D-A579FD002708}" destId="{31081C40-01A5-4932-97E3-B387F6441DF9}" srcOrd="1" destOrd="0" presId="urn:microsoft.com/office/officeart/2005/8/layout/orgChart1"/>
    <dgm:cxn modelId="{BD31D53A-2EE1-49E2-BF59-09E14F3973B4}" type="presParOf" srcId="{F03FA2E6-1230-4BF6-A488-85632EF9C70F}" destId="{FDB24333-82EE-4A41-95C7-4EB295A19097}" srcOrd="1" destOrd="0" presId="urn:microsoft.com/office/officeart/2005/8/layout/orgChart1"/>
    <dgm:cxn modelId="{E02E5C52-BE9F-4AF2-9FC0-2E31E2BF69BF}" type="presParOf" srcId="{F03FA2E6-1230-4BF6-A488-85632EF9C70F}" destId="{32534439-57BA-4D2A-95C6-635F7A17EE9E}" srcOrd="2" destOrd="0" presId="urn:microsoft.com/office/officeart/2005/8/layout/orgChart1"/>
    <dgm:cxn modelId="{4C771A15-BF50-4440-BAD5-1A647E1D0883}" type="presParOf" srcId="{54E748D5-714D-47DC-92C9-B8F1C15C1CCA}" destId="{A87D93F1-78A0-43E3-BA2D-E7C4F12136DD}" srcOrd="2" destOrd="0" presId="urn:microsoft.com/office/officeart/2005/8/layout/orgChart1"/>
    <dgm:cxn modelId="{D53B0B0B-7BCC-40E1-8997-0A8919F8826E}" type="presParOf" srcId="{54E748D5-714D-47DC-92C9-B8F1C15C1CCA}" destId="{3C7E3AB7-BBF0-41D6-B4FC-6FAD8062E585}" srcOrd="3" destOrd="0" presId="urn:microsoft.com/office/officeart/2005/8/layout/orgChart1"/>
    <dgm:cxn modelId="{5578E92F-23C7-49AD-BDDB-37F3247E41EC}" type="presParOf" srcId="{3C7E3AB7-BBF0-41D6-B4FC-6FAD8062E585}" destId="{354241E7-721E-41ED-B4F4-DB4443D04E41}" srcOrd="0" destOrd="0" presId="urn:microsoft.com/office/officeart/2005/8/layout/orgChart1"/>
    <dgm:cxn modelId="{E8E8ECFE-B681-461A-895A-B3E8A030A9A4}" type="presParOf" srcId="{354241E7-721E-41ED-B4F4-DB4443D04E41}" destId="{75A9769C-192A-4940-A1C5-CCF3AC51CF65}" srcOrd="0" destOrd="0" presId="urn:microsoft.com/office/officeart/2005/8/layout/orgChart1"/>
    <dgm:cxn modelId="{6AAA1EF9-AD67-49B3-A50A-38EA5F22C37D}" type="presParOf" srcId="{354241E7-721E-41ED-B4F4-DB4443D04E41}" destId="{8974BE38-1320-4918-9C5D-4B7FE9B89786}" srcOrd="1" destOrd="0" presId="urn:microsoft.com/office/officeart/2005/8/layout/orgChart1"/>
    <dgm:cxn modelId="{AD17B472-F69F-4A6D-8440-608F7D027145}" type="presParOf" srcId="{3C7E3AB7-BBF0-41D6-B4FC-6FAD8062E585}" destId="{008CFC81-1FC7-44C2-831C-009CEB87DC9C}" srcOrd="1" destOrd="0" presId="urn:microsoft.com/office/officeart/2005/8/layout/orgChart1"/>
    <dgm:cxn modelId="{ACA7A2E1-21E0-4C22-9636-F7512546B297}" type="presParOf" srcId="{3C7E3AB7-BBF0-41D6-B4FC-6FAD8062E585}" destId="{E9F015FD-4A7D-4FD2-BB3C-79F6CEA107F5}" srcOrd="2" destOrd="0" presId="urn:microsoft.com/office/officeart/2005/8/layout/orgChart1"/>
    <dgm:cxn modelId="{7770E8B3-6C4B-4A3E-9867-169AD7EC263D}" type="presParOf" srcId="{54E748D5-714D-47DC-92C9-B8F1C15C1CCA}" destId="{00C5BD11-5DE0-47C2-94A5-D8D5F3A7169F}" srcOrd="4" destOrd="0" presId="urn:microsoft.com/office/officeart/2005/8/layout/orgChart1"/>
    <dgm:cxn modelId="{D8E8B207-1EF8-4799-92D3-2A668E80B7DC}" type="presParOf" srcId="{54E748D5-714D-47DC-92C9-B8F1C15C1CCA}" destId="{09FBCC6F-12DB-4DD7-99B9-9D223972B7D8}" srcOrd="5" destOrd="0" presId="urn:microsoft.com/office/officeart/2005/8/layout/orgChart1"/>
    <dgm:cxn modelId="{B632F29D-0F70-4DBE-899D-A2BEAFC034A6}" type="presParOf" srcId="{09FBCC6F-12DB-4DD7-99B9-9D223972B7D8}" destId="{0857C3E4-27A2-4802-93E6-B3F8B7A6FD0C}" srcOrd="0" destOrd="0" presId="urn:microsoft.com/office/officeart/2005/8/layout/orgChart1"/>
    <dgm:cxn modelId="{2A52A8D4-66AC-4376-8416-22F5F6BE59A3}" type="presParOf" srcId="{0857C3E4-27A2-4802-93E6-B3F8B7A6FD0C}" destId="{22662604-D07B-4F34-81DC-BCCF56AFEC88}" srcOrd="0" destOrd="0" presId="urn:microsoft.com/office/officeart/2005/8/layout/orgChart1"/>
    <dgm:cxn modelId="{BC66603A-06A0-406A-B2FB-9A4FC1D86247}" type="presParOf" srcId="{0857C3E4-27A2-4802-93E6-B3F8B7A6FD0C}" destId="{DC03BA95-9A15-41F8-957F-7D042F462375}" srcOrd="1" destOrd="0" presId="urn:microsoft.com/office/officeart/2005/8/layout/orgChart1"/>
    <dgm:cxn modelId="{B5CD545F-D18C-450B-AEA6-A22464445AD4}" type="presParOf" srcId="{09FBCC6F-12DB-4DD7-99B9-9D223972B7D8}" destId="{87388162-8660-45E2-A3AE-F9249B99AE4A}" srcOrd="1" destOrd="0" presId="urn:microsoft.com/office/officeart/2005/8/layout/orgChart1"/>
    <dgm:cxn modelId="{1A871C93-1D01-4307-A3FF-8E7D4F2C37B7}" type="presParOf" srcId="{09FBCC6F-12DB-4DD7-99B9-9D223972B7D8}" destId="{09C6B28A-8002-4623-AFFE-2BA2218929BA}" srcOrd="2" destOrd="0" presId="urn:microsoft.com/office/officeart/2005/8/layout/orgChart1"/>
    <dgm:cxn modelId="{1A378B1E-932F-4E59-A164-C98458FA9F81}" type="presParOf" srcId="{E19D622F-1D6F-4467-9ECB-3C2063B39BBC}" destId="{E58A0597-78D4-46F1-9FCA-B612ED42BF49}" srcOrd="2" destOrd="0" presId="urn:microsoft.com/office/officeart/2005/8/layout/orgChart1"/>
    <dgm:cxn modelId="{F18553EB-7230-46DB-9A0C-1728170364AA}" type="presParOf" srcId="{07F36B91-E2E6-40C5-8D26-0FBCDA5F87D9}" destId="{EEC70F9C-314B-4129-B7BE-8BE8114D18D1}" srcOrd="4" destOrd="0" presId="urn:microsoft.com/office/officeart/2005/8/layout/orgChart1"/>
    <dgm:cxn modelId="{B3B6AC1B-DB27-43CF-BDCD-7B3B1D689FC8}" type="presParOf" srcId="{07F36B91-E2E6-40C5-8D26-0FBCDA5F87D9}" destId="{E9A2CCBD-D9A3-47D2-9DF6-471F42B615CA}" srcOrd="5" destOrd="0" presId="urn:microsoft.com/office/officeart/2005/8/layout/orgChart1"/>
    <dgm:cxn modelId="{17597B53-A792-425A-A28E-871D044E05DB}" type="presParOf" srcId="{E9A2CCBD-D9A3-47D2-9DF6-471F42B615CA}" destId="{12803390-9353-48E7-AD0F-4E41896DB560}" srcOrd="0" destOrd="0" presId="urn:microsoft.com/office/officeart/2005/8/layout/orgChart1"/>
    <dgm:cxn modelId="{4E646DAB-D951-4621-B904-5819E44C81CA}" type="presParOf" srcId="{12803390-9353-48E7-AD0F-4E41896DB560}" destId="{B841D01C-1007-4384-9F4B-13B003236020}" srcOrd="0" destOrd="0" presId="urn:microsoft.com/office/officeart/2005/8/layout/orgChart1"/>
    <dgm:cxn modelId="{1CEFF8F3-7422-4026-ABE6-ABF854DAC377}" type="presParOf" srcId="{12803390-9353-48E7-AD0F-4E41896DB560}" destId="{34087B85-2313-46F2-8498-D6E0C41B5BF4}" srcOrd="1" destOrd="0" presId="urn:microsoft.com/office/officeart/2005/8/layout/orgChart1"/>
    <dgm:cxn modelId="{F0F66C75-2F74-4ECC-892D-D0CCA552B24C}" type="presParOf" srcId="{E9A2CCBD-D9A3-47D2-9DF6-471F42B615CA}" destId="{A44ADC90-49D6-4298-9518-61C1AED38039}" srcOrd="1" destOrd="0" presId="urn:microsoft.com/office/officeart/2005/8/layout/orgChart1"/>
    <dgm:cxn modelId="{8AF51EA9-6B3F-4654-A578-92368A104BFD}" type="presParOf" srcId="{A44ADC90-49D6-4298-9518-61C1AED38039}" destId="{76A0066F-D842-474C-9CF8-A22D2DB217E0}" srcOrd="0" destOrd="0" presId="urn:microsoft.com/office/officeart/2005/8/layout/orgChart1"/>
    <dgm:cxn modelId="{D37686AF-83BF-4E14-9D9B-9AA4ECA5D353}" type="presParOf" srcId="{A44ADC90-49D6-4298-9518-61C1AED38039}" destId="{239ACFD6-B3D2-44FC-AC3C-2691FF37F446}" srcOrd="1" destOrd="0" presId="urn:microsoft.com/office/officeart/2005/8/layout/orgChart1"/>
    <dgm:cxn modelId="{64E5C635-FD09-4982-AAE6-D915A50E5E3A}" type="presParOf" srcId="{239ACFD6-B3D2-44FC-AC3C-2691FF37F446}" destId="{B8F3D4EB-CFF6-4267-A8A9-8C371CF29E0A}" srcOrd="0" destOrd="0" presId="urn:microsoft.com/office/officeart/2005/8/layout/orgChart1"/>
    <dgm:cxn modelId="{15C578BE-D032-4A63-9574-7CA17D28BB36}" type="presParOf" srcId="{B8F3D4EB-CFF6-4267-A8A9-8C371CF29E0A}" destId="{8FE4C444-063E-4BCD-B42C-B220535E0812}" srcOrd="0" destOrd="0" presId="urn:microsoft.com/office/officeart/2005/8/layout/orgChart1"/>
    <dgm:cxn modelId="{048B09CC-DFD1-4B2C-A79B-96F462C6C2C5}" type="presParOf" srcId="{B8F3D4EB-CFF6-4267-A8A9-8C371CF29E0A}" destId="{D037DD3A-2D13-43ED-9A68-71CC4CC99B8F}" srcOrd="1" destOrd="0" presId="urn:microsoft.com/office/officeart/2005/8/layout/orgChart1"/>
    <dgm:cxn modelId="{586C172F-B22D-43DF-905F-CDE0CC61EF08}" type="presParOf" srcId="{239ACFD6-B3D2-44FC-AC3C-2691FF37F446}" destId="{E28961FD-7E81-4902-8C7D-239845602C25}" srcOrd="1" destOrd="0" presId="urn:microsoft.com/office/officeart/2005/8/layout/orgChart1"/>
    <dgm:cxn modelId="{7E284A17-092A-4A80-9C4D-1D918C838D92}" type="presParOf" srcId="{239ACFD6-B3D2-44FC-AC3C-2691FF37F446}" destId="{121066A3-DABC-4C88-9B84-D6F18CCAC32A}" srcOrd="2" destOrd="0" presId="urn:microsoft.com/office/officeart/2005/8/layout/orgChart1"/>
    <dgm:cxn modelId="{BB809CCD-1F6F-411C-BA09-203340427361}" type="presParOf" srcId="{A44ADC90-49D6-4298-9518-61C1AED38039}" destId="{BD35760E-D771-4D61-8E0C-E8F41341E315}" srcOrd="2" destOrd="0" presId="urn:microsoft.com/office/officeart/2005/8/layout/orgChart1"/>
    <dgm:cxn modelId="{DB39F9D8-BC46-4F55-A001-D1A3E58D457A}" type="presParOf" srcId="{A44ADC90-49D6-4298-9518-61C1AED38039}" destId="{956C2079-FEA4-4999-8349-A89174AC1A21}" srcOrd="3" destOrd="0" presId="urn:microsoft.com/office/officeart/2005/8/layout/orgChart1"/>
    <dgm:cxn modelId="{039C3AA2-3FB7-4E35-A7F9-F9BED9A9AACF}" type="presParOf" srcId="{956C2079-FEA4-4999-8349-A89174AC1A21}" destId="{C4CE1235-1595-4F33-8503-EC6768DB2F4C}" srcOrd="0" destOrd="0" presId="urn:microsoft.com/office/officeart/2005/8/layout/orgChart1"/>
    <dgm:cxn modelId="{76233D07-A570-466D-B0DA-A997DF952C7E}" type="presParOf" srcId="{C4CE1235-1595-4F33-8503-EC6768DB2F4C}" destId="{9060A83A-6670-4F81-9877-2DCCF238263F}" srcOrd="0" destOrd="0" presId="urn:microsoft.com/office/officeart/2005/8/layout/orgChart1"/>
    <dgm:cxn modelId="{2038CC67-FC2E-495E-9402-AD7FB576E5B5}" type="presParOf" srcId="{C4CE1235-1595-4F33-8503-EC6768DB2F4C}" destId="{18C524E6-1E9E-46ED-8D6A-BDB2F683F0D9}" srcOrd="1" destOrd="0" presId="urn:microsoft.com/office/officeart/2005/8/layout/orgChart1"/>
    <dgm:cxn modelId="{B0314EED-8192-41F3-A5FF-CE7E028B957E}" type="presParOf" srcId="{956C2079-FEA4-4999-8349-A89174AC1A21}" destId="{C109CCA9-3797-458E-A001-F2469DAA3903}" srcOrd="1" destOrd="0" presId="urn:microsoft.com/office/officeart/2005/8/layout/orgChart1"/>
    <dgm:cxn modelId="{79443BA7-70F6-45A1-B996-4805107909AE}" type="presParOf" srcId="{956C2079-FEA4-4999-8349-A89174AC1A21}" destId="{210E445B-F909-482A-967F-915DE89BF50F}" srcOrd="2" destOrd="0" presId="urn:microsoft.com/office/officeart/2005/8/layout/orgChart1"/>
    <dgm:cxn modelId="{FE754550-22E2-4FA8-A69E-52A0842DA3B5}" type="presParOf" srcId="{E9A2CCBD-D9A3-47D2-9DF6-471F42B615CA}" destId="{B37407FD-43FA-4176-AB3D-ED1728EA8021}" srcOrd="2" destOrd="0" presId="urn:microsoft.com/office/officeart/2005/8/layout/orgChart1"/>
    <dgm:cxn modelId="{9B8E3509-1C71-46CF-B7FF-17542A87CF34}" type="presParOf" srcId="{CB3253E3-DD38-45DE-B27F-9F3725A8604C}" destId="{48EDD060-2727-4736-B254-ECEA6E27C9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ACA46-5120-487A-A5F1-C811E891003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39312-C2E8-451C-AE22-727E549147AE}">
      <dgm:prSet phldrT="[Текст]"/>
      <dgm:spPr/>
      <dgm:t>
        <a:bodyPr/>
        <a:lstStyle/>
        <a:p>
          <a:r>
            <a:rPr lang="ru-RU" dirty="0"/>
            <a:t>стандартными</a:t>
          </a:r>
        </a:p>
      </dgm:t>
    </dgm:pt>
    <dgm:pt modelId="{D71211C8-FFFE-45A8-8375-6303F3EF886B}" type="parTrans" cxnId="{74317A6E-55C1-49F9-AEFD-B9287CB998E5}">
      <dgm:prSet/>
      <dgm:spPr/>
      <dgm:t>
        <a:bodyPr/>
        <a:lstStyle/>
        <a:p>
          <a:endParaRPr lang="ru-RU"/>
        </a:p>
      </dgm:t>
    </dgm:pt>
    <dgm:pt modelId="{448656CD-4786-4D19-B255-B6B7B82A4364}" type="sibTrans" cxnId="{74317A6E-55C1-49F9-AEFD-B9287CB998E5}">
      <dgm:prSet/>
      <dgm:spPr/>
      <dgm:t>
        <a:bodyPr/>
        <a:lstStyle/>
        <a:p>
          <a:endParaRPr lang="ru-RU"/>
        </a:p>
      </dgm:t>
    </dgm:pt>
    <dgm:pt modelId="{75E81829-18C5-4722-A513-1874F89138FE}">
      <dgm:prSet phldrT="[Текст]"/>
      <dgm:spPr/>
      <dgm:t>
        <a:bodyPr/>
        <a:lstStyle/>
        <a:p>
          <a:r>
            <a:rPr lang="ru-RU" b="0" i="0" dirty="0"/>
            <a:t>Стандартные ложки изготавливаются фабричным путем из нержавеющей стали, дюралюминия или пластмассы для в/ н/ челюстей</a:t>
          </a:r>
          <a:endParaRPr lang="ru-RU" dirty="0"/>
        </a:p>
      </dgm:t>
    </dgm:pt>
    <dgm:pt modelId="{A26BE1A4-E4C9-43B1-8A1D-270DCB1E0889}" type="parTrans" cxnId="{FC6AC9CA-6591-4629-A01B-73940522B084}">
      <dgm:prSet/>
      <dgm:spPr/>
      <dgm:t>
        <a:bodyPr/>
        <a:lstStyle/>
        <a:p>
          <a:endParaRPr lang="ru-RU"/>
        </a:p>
      </dgm:t>
    </dgm:pt>
    <dgm:pt modelId="{9EFD9F7A-1800-4460-A6A2-E0822F01F7FB}" type="sibTrans" cxnId="{FC6AC9CA-6591-4629-A01B-73940522B084}">
      <dgm:prSet/>
      <dgm:spPr/>
      <dgm:t>
        <a:bodyPr/>
        <a:lstStyle/>
        <a:p>
          <a:endParaRPr lang="ru-RU"/>
        </a:p>
      </dgm:t>
    </dgm:pt>
    <dgm:pt modelId="{892294AC-7C6B-44EB-B70D-5F2FB9159711}">
      <dgm:prSet phldrT="[Текст]"/>
      <dgm:spPr/>
      <dgm:t>
        <a:bodyPr/>
        <a:lstStyle/>
        <a:p>
          <a:r>
            <a:rPr lang="ru-RU" b="0" i="0" dirty="0"/>
            <a:t>Однако стандартные ложки не всегда пригодны для получения оттисков. В ряде случаев (при концевых дефектах зубного ряда, полной потере зубов) необходимо сделать индивидуальную ложку.</a:t>
          </a:r>
          <a:endParaRPr lang="ru-RU" dirty="0"/>
        </a:p>
      </dgm:t>
    </dgm:pt>
    <dgm:pt modelId="{6D7BA553-3909-4B83-BD03-0ED36CCD28EB}" type="parTrans" cxnId="{75D3EBEB-7AC8-416D-94FC-A11B3AC44A4A}">
      <dgm:prSet/>
      <dgm:spPr/>
      <dgm:t>
        <a:bodyPr/>
        <a:lstStyle/>
        <a:p>
          <a:endParaRPr lang="ru-RU"/>
        </a:p>
      </dgm:t>
    </dgm:pt>
    <dgm:pt modelId="{FB217A27-6598-4EDB-AFD2-4BFF65C1F235}" type="sibTrans" cxnId="{75D3EBEB-7AC8-416D-94FC-A11B3AC44A4A}">
      <dgm:prSet/>
      <dgm:spPr/>
      <dgm:t>
        <a:bodyPr/>
        <a:lstStyle/>
        <a:p>
          <a:endParaRPr lang="ru-RU"/>
        </a:p>
      </dgm:t>
    </dgm:pt>
    <dgm:pt modelId="{96B1EE61-AFC3-491D-B411-28428B0B4554}">
      <dgm:prSet phldrT="[Текст]"/>
      <dgm:spPr/>
      <dgm:t>
        <a:bodyPr/>
        <a:lstStyle/>
        <a:p>
          <a:r>
            <a:rPr lang="ru-RU" dirty="0"/>
            <a:t>индивидуальными</a:t>
          </a:r>
        </a:p>
      </dgm:t>
    </dgm:pt>
    <dgm:pt modelId="{75F58D52-6547-4D90-B5D9-12AAD0218001}" type="parTrans" cxnId="{F0CDE79A-E861-4118-A48C-3E4E2D16A999}">
      <dgm:prSet/>
      <dgm:spPr/>
      <dgm:t>
        <a:bodyPr/>
        <a:lstStyle/>
        <a:p>
          <a:endParaRPr lang="ru-RU"/>
        </a:p>
      </dgm:t>
    </dgm:pt>
    <dgm:pt modelId="{096556F4-240F-4C6E-B6EF-8DDD3C85607F}" type="sibTrans" cxnId="{F0CDE79A-E861-4118-A48C-3E4E2D16A999}">
      <dgm:prSet/>
      <dgm:spPr/>
      <dgm:t>
        <a:bodyPr/>
        <a:lstStyle/>
        <a:p>
          <a:endParaRPr lang="ru-RU"/>
        </a:p>
      </dgm:t>
    </dgm:pt>
    <dgm:pt modelId="{542C87D0-598D-4E8F-A6E9-92B3424B9513}">
      <dgm:prSet phldrT="[Текст]"/>
      <dgm:spPr/>
      <dgm:t>
        <a:bodyPr/>
        <a:lstStyle/>
        <a:p>
          <a:r>
            <a:rPr lang="ru-RU" b="0" i="1" dirty="0"/>
            <a:t>Индивидуальные </a:t>
          </a:r>
          <a:r>
            <a:rPr lang="ru-RU" b="0" i="1" dirty="0" err="1"/>
            <a:t>ложки</a:t>
          </a:r>
          <a:r>
            <a:rPr lang="ru-RU" b="0" i="0" dirty="0" err="1"/>
            <a:t>изготавливает</a:t>
          </a:r>
          <a:r>
            <a:rPr lang="ru-RU" b="0" i="0" dirty="0"/>
            <a:t> зубной техник из пластмассы по рабочей модели, отлитой по оттиску, снятому стандартной ложкой. </a:t>
          </a:r>
          <a:endParaRPr lang="ru-RU" dirty="0"/>
        </a:p>
      </dgm:t>
    </dgm:pt>
    <dgm:pt modelId="{0CE89B8F-B06E-44E2-986E-3ACE06546D2A}" type="parTrans" cxnId="{961E615E-494A-4511-9F96-2C8A9B335627}">
      <dgm:prSet/>
      <dgm:spPr/>
      <dgm:t>
        <a:bodyPr/>
        <a:lstStyle/>
        <a:p>
          <a:endParaRPr lang="ru-RU"/>
        </a:p>
      </dgm:t>
    </dgm:pt>
    <dgm:pt modelId="{13D10968-CA29-4620-859A-618463AB5B81}" type="sibTrans" cxnId="{961E615E-494A-4511-9F96-2C8A9B335627}">
      <dgm:prSet/>
      <dgm:spPr/>
      <dgm:t>
        <a:bodyPr/>
        <a:lstStyle/>
        <a:p>
          <a:endParaRPr lang="ru-RU"/>
        </a:p>
      </dgm:t>
    </dgm:pt>
    <dgm:pt modelId="{C4863298-0CC0-44EE-A661-12E0A59E0142}">
      <dgm:prSet phldrT="[Текст]"/>
      <dgm:spPr/>
      <dgm:t>
        <a:bodyPr/>
        <a:lstStyle/>
        <a:p>
          <a:r>
            <a:rPr lang="ru-RU" b="0" i="0" dirty="0"/>
            <a:t>Индивидуальную ложку из воска врач изготавливает непосредственно в полости рта пациента.</a:t>
          </a:r>
          <a:endParaRPr lang="ru-RU" dirty="0"/>
        </a:p>
      </dgm:t>
    </dgm:pt>
    <dgm:pt modelId="{AA2BD03D-9EC6-4364-ABF1-6B0EBF8E0725}" type="parTrans" cxnId="{0E24ECF9-EAF9-4D94-A2DC-8B37003244C0}">
      <dgm:prSet/>
      <dgm:spPr/>
      <dgm:t>
        <a:bodyPr/>
        <a:lstStyle/>
        <a:p>
          <a:endParaRPr lang="ru-RU"/>
        </a:p>
      </dgm:t>
    </dgm:pt>
    <dgm:pt modelId="{F8B2B22C-8F16-4F88-9908-4A3AC7A104D0}" type="sibTrans" cxnId="{0E24ECF9-EAF9-4D94-A2DC-8B37003244C0}">
      <dgm:prSet/>
      <dgm:spPr/>
      <dgm:t>
        <a:bodyPr/>
        <a:lstStyle/>
        <a:p>
          <a:endParaRPr lang="ru-RU"/>
        </a:p>
      </dgm:t>
    </dgm:pt>
    <dgm:pt modelId="{250A55E4-372A-4D6B-867B-E9ED25FCB174}" type="pres">
      <dgm:prSet presAssocID="{F8BACA46-5120-487A-A5F1-C811E89100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1333FB-5476-4A99-B9B6-75667FA5A296}" type="pres">
      <dgm:prSet presAssocID="{E6B39312-C2E8-451C-AE22-727E549147AE}" presName="root" presStyleCnt="0"/>
      <dgm:spPr/>
    </dgm:pt>
    <dgm:pt modelId="{CE6F809D-AF76-4DF3-AD47-D0A800D68EB1}" type="pres">
      <dgm:prSet presAssocID="{E6B39312-C2E8-451C-AE22-727E549147AE}" presName="rootComposite" presStyleCnt="0"/>
      <dgm:spPr/>
    </dgm:pt>
    <dgm:pt modelId="{81471701-108E-4F3D-A39D-938BFED915B6}" type="pres">
      <dgm:prSet presAssocID="{E6B39312-C2E8-451C-AE22-727E549147AE}" presName="rootText" presStyleLbl="node1" presStyleIdx="0" presStyleCnt="2" custScaleX="160505"/>
      <dgm:spPr/>
    </dgm:pt>
    <dgm:pt modelId="{7577FB49-34C5-41F9-BD58-6E517236595A}" type="pres">
      <dgm:prSet presAssocID="{E6B39312-C2E8-451C-AE22-727E549147AE}" presName="rootConnector" presStyleLbl="node1" presStyleIdx="0" presStyleCnt="2"/>
      <dgm:spPr/>
    </dgm:pt>
    <dgm:pt modelId="{ED70A188-DC53-4EC8-9E9F-0FE0DA7FD37F}" type="pres">
      <dgm:prSet presAssocID="{E6B39312-C2E8-451C-AE22-727E549147AE}" presName="childShape" presStyleCnt="0"/>
      <dgm:spPr/>
    </dgm:pt>
    <dgm:pt modelId="{A7102A58-A0A0-4128-A5D9-1E46566ABA57}" type="pres">
      <dgm:prSet presAssocID="{A26BE1A4-E4C9-43B1-8A1D-270DCB1E0889}" presName="Name13" presStyleLbl="parChTrans1D2" presStyleIdx="0" presStyleCnt="4"/>
      <dgm:spPr/>
    </dgm:pt>
    <dgm:pt modelId="{FA515A72-40B9-4E1D-B7BC-0FFEA75E96EA}" type="pres">
      <dgm:prSet presAssocID="{75E81829-18C5-4722-A513-1874F89138FE}" presName="childText" presStyleLbl="bgAcc1" presStyleIdx="0" presStyleCnt="4" custScaleX="151651">
        <dgm:presLayoutVars>
          <dgm:bulletEnabled val="1"/>
        </dgm:presLayoutVars>
      </dgm:prSet>
      <dgm:spPr/>
    </dgm:pt>
    <dgm:pt modelId="{96F2F156-2DD2-48AA-9403-3AC56EF52667}" type="pres">
      <dgm:prSet presAssocID="{6D7BA553-3909-4B83-BD03-0ED36CCD28EB}" presName="Name13" presStyleLbl="parChTrans1D2" presStyleIdx="1" presStyleCnt="4"/>
      <dgm:spPr/>
    </dgm:pt>
    <dgm:pt modelId="{AA16090E-8252-48DD-83DC-500E959ED84D}" type="pres">
      <dgm:prSet presAssocID="{892294AC-7C6B-44EB-B70D-5F2FB9159711}" presName="childText" presStyleLbl="bgAcc1" presStyleIdx="1" presStyleCnt="4" custScaleX="151651">
        <dgm:presLayoutVars>
          <dgm:bulletEnabled val="1"/>
        </dgm:presLayoutVars>
      </dgm:prSet>
      <dgm:spPr/>
    </dgm:pt>
    <dgm:pt modelId="{63E1B950-8D84-45D2-9318-D6EF61C8294D}" type="pres">
      <dgm:prSet presAssocID="{96B1EE61-AFC3-491D-B411-28428B0B4554}" presName="root" presStyleCnt="0"/>
      <dgm:spPr/>
    </dgm:pt>
    <dgm:pt modelId="{63863343-7A93-4898-9494-107DC31E3756}" type="pres">
      <dgm:prSet presAssocID="{96B1EE61-AFC3-491D-B411-28428B0B4554}" presName="rootComposite" presStyleCnt="0"/>
      <dgm:spPr/>
    </dgm:pt>
    <dgm:pt modelId="{0EE29681-FBF0-4039-859B-3E17529CD4E6}" type="pres">
      <dgm:prSet presAssocID="{96B1EE61-AFC3-491D-B411-28428B0B4554}" presName="rootText" presStyleLbl="node1" presStyleIdx="1" presStyleCnt="2" custScaleX="157582"/>
      <dgm:spPr/>
    </dgm:pt>
    <dgm:pt modelId="{D90121BB-5BF1-4722-B9AA-7A4B496A9205}" type="pres">
      <dgm:prSet presAssocID="{96B1EE61-AFC3-491D-B411-28428B0B4554}" presName="rootConnector" presStyleLbl="node1" presStyleIdx="1" presStyleCnt="2"/>
      <dgm:spPr/>
    </dgm:pt>
    <dgm:pt modelId="{608FA92C-96DF-417C-848F-DA43A7A46EA4}" type="pres">
      <dgm:prSet presAssocID="{96B1EE61-AFC3-491D-B411-28428B0B4554}" presName="childShape" presStyleCnt="0"/>
      <dgm:spPr/>
    </dgm:pt>
    <dgm:pt modelId="{9CC1DFAB-2E31-4637-BFBA-732AD7BAD111}" type="pres">
      <dgm:prSet presAssocID="{0CE89B8F-B06E-44E2-986E-3ACE06546D2A}" presName="Name13" presStyleLbl="parChTrans1D2" presStyleIdx="2" presStyleCnt="4"/>
      <dgm:spPr/>
    </dgm:pt>
    <dgm:pt modelId="{67C30194-2379-4884-931F-384CE3EC6DEE}" type="pres">
      <dgm:prSet presAssocID="{542C87D0-598D-4E8F-A6E9-92B3424B9513}" presName="childText" presStyleLbl="bgAcc1" presStyleIdx="2" presStyleCnt="4" custScaleX="138782">
        <dgm:presLayoutVars>
          <dgm:bulletEnabled val="1"/>
        </dgm:presLayoutVars>
      </dgm:prSet>
      <dgm:spPr/>
    </dgm:pt>
    <dgm:pt modelId="{B9925322-C3CE-458F-8864-44CB2AF4A84C}" type="pres">
      <dgm:prSet presAssocID="{AA2BD03D-9EC6-4364-ABF1-6B0EBF8E0725}" presName="Name13" presStyleLbl="parChTrans1D2" presStyleIdx="3" presStyleCnt="4"/>
      <dgm:spPr/>
    </dgm:pt>
    <dgm:pt modelId="{C3C27E29-0900-4D9C-97FD-4D8AB66A9379}" type="pres">
      <dgm:prSet presAssocID="{C4863298-0CC0-44EE-A661-12E0A59E0142}" presName="childText" presStyleLbl="bgAcc1" presStyleIdx="3" presStyleCnt="4" custScaleX="139222">
        <dgm:presLayoutVars>
          <dgm:bulletEnabled val="1"/>
        </dgm:presLayoutVars>
      </dgm:prSet>
      <dgm:spPr/>
    </dgm:pt>
  </dgm:ptLst>
  <dgm:cxnLst>
    <dgm:cxn modelId="{4A740A05-DEF9-4C39-AFB2-D2C2B573228A}" type="presOf" srcId="{96B1EE61-AFC3-491D-B411-28428B0B4554}" destId="{D90121BB-5BF1-4722-B9AA-7A4B496A9205}" srcOrd="1" destOrd="0" presId="urn:microsoft.com/office/officeart/2005/8/layout/hierarchy3"/>
    <dgm:cxn modelId="{17CE552A-02E6-4250-93A2-6CD03FD51BD7}" type="presOf" srcId="{A26BE1A4-E4C9-43B1-8A1D-270DCB1E0889}" destId="{A7102A58-A0A0-4128-A5D9-1E46566ABA57}" srcOrd="0" destOrd="0" presId="urn:microsoft.com/office/officeart/2005/8/layout/hierarchy3"/>
    <dgm:cxn modelId="{4BC70A3C-8AA0-49E4-B579-A288914ECF6F}" type="presOf" srcId="{892294AC-7C6B-44EB-B70D-5F2FB9159711}" destId="{AA16090E-8252-48DD-83DC-500E959ED84D}" srcOrd="0" destOrd="0" presId="urn:microsoft.com/office/officeart/2005/8/layout/hierarchy3"/>
    <dgm:cxn modelId="{961E615E-494A-4511-9F96-2C8A9B335627}" srcId="{96B1EE61-AFC3-491D-B411-28428B0B4554}" destId="{542C87D0-598D-4E8F-A6E9-92B3424B9513}" srcOrd="0" destOrd="0" parTransId="{0CE89B8F-B06E-44E2-986E-3ACE06546D2A}" sibTransId="{13D10968-CA29-4620-859A-618463AB5B81}"/>
    <dgm:cxn modelId="{AA26334B-EC63-41D7-83F4-F153C501BD34}" type="presOf" srcId="{0CE89B8F-B06E-44E2-986E-3ACE06546D2A}" destId="{9CC1DFAB-2E31-4637-BFBA-732AD7BAD111}" srcOrd="0" destOrd="0" presId="urn:microsoft.com/office/officeart/2005/8/layout/hierarchy3"/>
    <dgm:cxn modelId="{74317A6E-55C1-49F9-AEFD-B9287CB998E5}" srcId="{F8BACA46-5120-487A-A5F1-C811E8910037}" destId="{E6B39312-C2E8-451C-AE22-727E549147AE}" srcOrd="0" destOrd="0" parTransId="{D71211C8-FFFE-45A8-8375-6303F3EF886B}" sibTransId="{448656CD-4786-4D19-B255-B6B7B82A4364}"/>
    <dgm:cxn modelId="{3EFDB651-C031-425A-97BC-35A8C9E1688D}" type="presOf" srcId="{542C87D0-598D-4E8F-A6E9-92B3424B9513}" destId="{67C30194-2379-4884-931F-384CE3EC6DEE}" srcOrd="0" destOrd="0" presId="urn:microsoft.com/office/officeart/2005/8/layout/hierarchy3"/>
    <dgm:cxn modelId="{881A817D-F8BC-454B-B85A-391101C6C2B5}" type="presOf" srcId="{F8BACA46-5120-487A-A5F1-C811E8910037}" destId="{250A55E4-372A-4D6B-867B-E9ED25FCB174}" srcOrd="0" destOrd="0" presId="urn:microsoft.com/office/officeart/2005/8/layout/hierarchy3"/>
    <dgm:cxn modelId="{336B2F7E-F3DE-4FAC-BF38-C1C2AA3030AC}" type="presOf" srcId="{AA2BD03D-9EC6-4364-ABF1-6B0EBF8E0725}" destId="{B9925322-C3CE-458F-8864-44CB2AF4A84C}" srcOrd="0" destOrd="0" presId="urn:microsoft.com/office/officeart/2005/8/layout/hierarchy3"/>
    <dgm:cxn modelId="{BD05DF8E-75DE-445C-A18A-76693790D666}" type="presOf" srcId="{C4863298-0CC0-44EE-A661-12E0A59E0142}" destId="{C3C27E29-0900-4D9C-97FD-4D8AB66A9379}" srcOrd="0" destOrd="0" presId="urn:microsoft.com/office/officeart/2005/8/layout/hierarchy3"/>
    <dgm:cxn modelId="{F0CDE79A-E861-4118-A48C-3E4E2D16A999}" srcId="{F8BACA46-5120-487A-A5F1-C811E8910037}" destId="{96B1EE61-AFC3-491D-B411-28428B0B4554}" srcOrd="1" destOrd="0" parTransId="{75F58D52-6547-4D90-B5D9-12AAD0218001}" sibTransId="{096556F4-240F-4C6E-B6EF-8DDD3C85607F}"/>
    <dgm:cxn modelId="{587E24A4-6DD8-44F7-BE15-AD7EB6D33AD4}" type="presOf" srcId="{75E81829-18C5-4722-A513-1874F89138FE}" destId="{FA515A72-40B9-4E1D-B7BC-0FFEA75E96EA}" srcOrd="0" destOrd="0" presId="urn:microsoft.com/office/officeart/2005/8/layout/hierarchy3"/>
    <dgm:cxn modelId="{CFF5A8AB-C126-4D26-924A-9BF15D47F26E}" type="presOf" srcId="{96B1EE61-AFC3-491D-B411-28428B0B4554}" destId="{0EE29681-FBF0-4039-859B-3E17529CD4E6}" srcOrd="0" destOrd="0" presId="urn:microsoft.com/office/officeart/2005/8/layout/hierarchy3"/>
    <dgm:cxn modelId="{DE3DB8C9-C06F-4BD2-A765-374D053CCC1D}" type="presOf" srcId="{E6B39312-C2E8-451C-AE22-727E549147AE}" destId="{81471701-108E-4F3D-A39D-938BFED915B6}" srcOrd="0" destOrd="0" presId="urn:microsoft.com/office/officeart/2005/8/layout/hierarchy3"/>
    <dgm:cxn modelId="{FC6AC9CA-6591-4629-A01B-73940522B084}" srcId="{E6B39312-C2E8-451C-AE22-727E549147AE}" destId="{75E81829-18C5-4722-A513-1874F89138FE}" srcOrd="0" destOrd="0" parTransId="{A26BE1A4-E4C9-43B1-8A1D-270DCB1E0889}" sibTransId="{9EFD9F7A-1800-4460-A6A2-E0822F01F7FB}"/>
    <dgm:cxn modelId="{75D3EBEB-7AC8-416D-94FC-A11B3AC44A4A}" srcId="{E6B39312-C2E8-451C-AE22-727E549147AE}" destId="{892294AC-7C6B-44EB-B70D-5F2FB9159711}" srcOrd="1" destOrd="0" parTransId="{6D7BA553-3909-4B83-BD03-0ED36CCD28EB}" sibTransId="{FB217A27-6598-4EDB-AFD2-4BFF65C1F235}"/>
    <dgm:cxn modelId="{7C0FF7F5-C335-4DCD-9E8D-5896B9F6B315}" type="presOf" srcId="{6D7BA553-3909-4B83-BD03-0ED36CCD28EB}" destId="{96F2F156-2DD2-48AA-9403-3AC56EF52667}" srcOrd="0" destOrd="0" presId="urn:microsoft.com/office/officeart/2005/8/layout/hierarchy3"/>
    <dgm:cxn modelId="{0E24ECF9-EAF9-4D94-A2DC-8B37003244C0}" srcId="{96B1EE61-AFC3-491D-B411-28428B0B4554}" destId="{C4863298-0CC0-44EE-A661-12E0A59E0142}" srcOrd="1" destOrd="0" parTransId="{AA2BD03D-9EC6-4364-ABF1-6B0EBF8E0725}" sibTransId="{F8B2B22C-8F16-4F88-9908-4A3AC7A104D0}"/>
    <dgm:cxn modelId="{2BAEFAFC-5872-49EC-A554-FB75268DA108}" type="presOf" srcId="{E6B39312-C2E8-451C-AE22-727E549147AE}" destId="{7577FB49-34C5-41F9-BD58-6E517236595A}" srcOrd="1" destOrd="0" presId="urn:microsoft.com/office/officeart/2005/8/layout/hierarchy3"/>
    <dgm:cxn modelId="{7323D40A-9493-48CC-A7A4-643B6D5B874B}" type="presParOf" srcId="{250A55E4-372A-4D6B-867B-E9ED25FCB174}" destId="{AE1333FB-5476-4A99-B9B6-75667FA5A296}" srcOrd="0" destOrd="0" presId="urn:microsoft.com/office/officeart/2005/8/layout/hierarchy3"/>
    <dgm:cxn modelId="{EA32720C-C09D-4DB7-A3A9-8027D687C7B1}" type="presParOf" srcId="{AE1333FB-5476-4A99-B9B6-75667FA5A296}" destId="{CE6F809D-AF76-4DF3-AD47-D0A800D68EB1}" srcOrd="0" destOrd="0" presId="urn:microsoft.com/office/officeart/2005/8/layout/hierarchy3"/>
    <dgm:cxn modelId="{478FDBB9-F646-45AD-A886-EC9BC9D19A1A}" type="presParOf" srcId="{CE6F809D-AF76-4DF3-AD47-D0A800D68EB1}" destId="{81471701-108E-4F3D-A39D-938BFED915B6}" srcOrd="0" destOrd="0" presId="urn:microsoft.com/office/officeart/2005/8/layout/hierarchy3"/>
    <dgm:cxn modelId="{BB4EF94D-D322-4B6F-92A7-DB508FFA53FE}" type="presParOf" srcId="{CE6F809D-AF76-4DF3-AD47-D0A800D68EB1}" destId="{7577FB49-34C5-41F9-BD58-6E517236595A}" srcOrd="1" destOrd="0" presId="urn:microsoft.com/office/officeart/2005/8/layout/hierarchy3"/>
    <dgm:cxn modelId="{6701FDC0-03B3-4BDC-B0E2-5BCF54E55544}" type="presParOf" srcId="{AE1333FB-5476-4A99-B9B6-75667FA5A296}" destId="{ED70A188-DC53-4EC8-9E9F-0FE0DA7FD37F}" srcOrd="1" destOrd="0" presId="urn:microsoft.com/office/officeart/2005/8/layout/hierarchy3"/>
    <dgm:cxn modelId="{0B58D6E4-5EC0-4E07-8AFB-E099332133C6}" type="presParOf" srcId="{ED70A188-DC53-4EC8-9E9F-0FE0DA7FD37F}" destId="{A7102A58-A0A0-4128-A5D9-1E46566ABA57}" srcOrd="0" destOrd="0" presId="urn:microsoft.com/office/officeart/2005/8/layout/hierarchy3"/>
    <dgm:cxn modelId="{A00160BD-E14B-4D42-A2DF-F8939487B0EC}" type="presParOf" srcId="{ED70A188-DC53-4EC8-9E9F-0FE0DA7FD37F}" destId="{FA515A72-40B9-4E1D-B7BC-0FFEA75E96EA}" srcOrd="1" destOrd="0" presId="urn:microsoft.com/office/officeart/2005/8/layout/hierarchy3"/>
    <dgm:cxn modelId="{8C9A6DBC-E024-49D9-A244-BAA7DEA53B9C}" type="presParOf" srcId="{ED70A188-DC53-4EC8-9E9F-0FE0DA7FD37F}" destId="{96F2F156-2DD2-48AA-9403-3AC56EF52667}" srcOrd="2" destOrd="0" presId="urn:microsoft.com/office/officeart/2005/8/layout/hierarchy3"/>
    <dgm:cxn modelId="{8B9AA21B-94D6-41B5-A8B3-48964D37A22F}" type="presParOf" srcId="{ED70A188-DC53-4EC8-9E9F-0FE0DA7FD37F}" destId="{AA16090E-8252-48DD-83DC-500E959ED84D}" srcOrd="3" destOrd="0" presId="urn:microsoft.com/office/officeart/2005/8/layout/hierarchy3"/>
    <dgm:cxn modelId="{E04B4C7C-51E7-4A5C-97D1-D048428340F8}" type="presParOf" srcId="{250A55E4-372A-4D6B-867B-E9ED25FCB174}" destId="{63E1B950-8D84-45D2-9318-D6EF61C8294D}" srcOrd="1" destOrd="0" presId="urn:microsoft.com/office/officeart/2005/8/layout/hierarchy3"/>
    <dgm:cxn modelId="{B6BFEC7E-A57D-44C7-B017-01649B212223}" type="presParOf" srcId="{63E1B950-8D84-45D2-9318-D6EF61C8294D}" destId="{63863343-7A93-4898-9494-107DC31E3756}" srcOrd="0" destOrd="0" presId="urn:microsoft.com/office/officeart/2005/8/layout/hierarchy3"/>
    <dgm:cxn modelId="{30CED89F-FE35-4ED5-8147-E5FCAA7066DF}" type="presParOf" srcId="{63863343-7A93-4898-9494-107DC31E3756}" destId="{0EE29681-FBF0-4039-859B-3E17529CD4E6}" srcOrd="0" destOrd="0" presId="urn:microsoft.com/office/officeart/2005/8/layout/hierarchy3"/>
    <dgm:cxn modelId="{09CD376D-CB88-4A4E-82DC-95081A4EC5F4}" type="presParOf" srcId="{63863343-7A93-4898-9494-107DC31E3756}" destId="{D90121BB-5BF1-4722-B9AA-7A4B496A9205}" srcOrd="1" destOrd="0" presId="urn:microsoft.com/office/officeart/2005/8/layout/hierarchy3"/>
    <dgm:cxn modelId="{C21241B1-6819-436D-81A5-96F60059D1B0}" type="presParOf" srcId="{63E1B950-8D84-45D2-9318-D6EF61C8294D}" destId="{608FA92C-96DF-417C-848F-DA43A7A46EA4}" srcOrd="1" destOrd="0" presId="urn:microsoft.com/office/officeart/2005/8/layout/hierarchy3"/>
    <dgm:cxn modelId="{97923AC8-204F-4C04-B971-4B59B4C930D9}" type="presParOf" srcId="{608FA92C-96DF-417C-848F-DA43A7A46EA4}" destId="{9CC1DFAB-2E31-4637-BFBA-732AD7BAD111}" srcOrd="0" destOrd="0" presId="urn:microsoft.com/office/officeart/2005/8/layout/hierarchy3"/>
    <dgm:cxn modelId="{1F46E0EF-A23E-4960-985D-3B884434625F}" type="presParOf" srcId="{608FA92C-96DF-417C-848F-DA43A7A46EA4}" destId="{67C30194-2379-4884-931F-384CE3EC6DEE}" srcOrd="1" destOrd="0" presId="urn:microsoft.com/office/officeart/2005/8/layout/hierarchy3"/>
    <dgm:cxn modelId="{8B435908-48C6-470A-9D81-95278785B5DF}" type="presParOf" srcId="{608FA92C-96DF-417C-848F-DA43A7A46EA4}" destId="{B9925322-C3CE-458F-8864-44CB2AF4A84C}" srcOrd="2" destOrd="0" presId="urn:microsoft.com/office/officeart/2005/8/layout/hierarchy3"/>
    <dgm:cxn modelId="{7C3E46DC-ABBC-46F6-95F7-3C6A45B981EC}" type="presParOf" srcId="{608FA92C-96DF-417C-848F-DA43A7A46EA4}" destId="{C3C27E29-0900-4D9C-97FD-4D8AB66A937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CDA63-862F-4CC9-98ED-87A74577ED9F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673F45-F399-4B40-8E93-0880428231B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Оттискные материалы</a:t>
          </a:r>
        </a:p>
      </dgm:t>
    </dgm:pt>
    <dgm:pt modelId="{6717AB11-08E5-4819-B7CD-5A401E76DE86}" type="parTrans" cxnId="{055F2B36-9A1E-4102-A374-22BE7BC7C68E}">
      <dgm:prSet/>
      <dgm:spPr/>
      <dgm:t>
        <a:bodyPr/>
        <a:lstStyle/>
        <a:p>
          <a:endParaRPr lang="ru-RU"/>
        </a:p>
      </dgm:t>
    </dgm:pt>
    <dgm:pt modelId="{124E1A51-6811-451E-8A78-3568605C2EF2}" type="sibTrans" cxnId="{055F2B36-9A1E-4102-A374-22BE7BC7C68E}">
      <dgm:prSet/>
      <dgm:spPr/>
      <dgm:t>
        <a:bodyPr/>
        <a:lstStyle/>
        <a:p>
          <a:endParaRPr lang="ru-RU"/>
        </a:p>
      </dgm:t>
    </dgm:pt>
    <dgm:pt modelId="{C7B759A1-E09D-44A6-8B4B-17DBF9F053C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Кристаллизирующееся</a:t>
          </a:r>
        </a:p>
      </dgm:t>
    </dgm:pt>
    <dgm:pt modelId="{9077230A-F328-4F3F-94DF-1667B5A18F70}" type="parTrans" cxnId="{E14AD97D-22BA-4063-A928-768AE81DAA05}">
      <dgm:prSet/>
      <dgm:spPr/>
      <dgm:t>
        <a:bodyPr/>
        <a:lstStyle/>
        <a:p>
          <a:endParaRPr lang="ru-RU"/>
        </a:p>
      </dgm:t>
    </dgm:pt>
    <dgm:pt modelId="{EAEE612F-7A8F-485E-BECE-2E4CCC229ED2}" type="sibTrans" cxnId="{E14AD97D-22BA-4063-A928-768AE81DAA05}">
      <dgm:prSet/>
      <dgm:spPr/>
      <dgm:t>
        <a:bodyPr/>
        <a:lstStyle/>
        <a:p>
          <a:endParaRPr lang="ru-RU"/>
        </a:p>
      </dgm:t>
    </dgm:pt>
    <dgm:pt modelId="{0D08B666-9E16-442C-8E81-D07A171A402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Термопластические</a:t>
          </a:r>
        </a:p>
      </dgm:t>
    </dgm:pt>
    <dgm:pt modelId="{53720258-DFF5-4299-B5B2-3414563F1DCF}" type="parTrans" cxnId="{E670FDF1-50E6-438C-BE51-231BCDA4408D}">
      <dgm:prSet/>
      <dgm:spPr/>
      <dgm:t>
        <a:bodyPr/>
        <a:lstStyle/>
        <a:p>
          <a:endParaRPr lang="ru-RU"/>
        </a:p>
      </dgm:t>
    </dgm:pt>
    <dgm:pt modelId="{1F20795C-CC77-4A78-BF92-78DA7A179764}" type="sibTrans" cxnId="{E670FDF1-50E6-438C-BE51-231BCDA4408D}">
      <dgm:prSet/>
      <dgm:spPr/>
      <dgm:t>
        <a:bodyPr/>
        <a:lstStyle/>
        <a:p>
          <a:endParaRPr lang="ru-RU"/>
        </a:p>
      </dgm:t>
    </dgm:pt>
    <dgm:pt modelId="{FF1FC331-2C86-40EB-8568-33E1A0174CA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Эластические</a:t>
          </a:r>
        </a:p>
      </dgm:t>
    </dgm:pt>
    <dgm:pt modelId="{CCA09779-3F73-42C1-843B-AABED66F447D}" type="parTrans" cxnId="{8D158DFF-2F2A-45C3-A3F3-14EF8BE7CC75}">
      <dgm:prSet/>
      <dgm:spPr/>
      <dgm:t>
        <a:bodyPr/>
        <a:lstStyle/>
        <a:p>
          <a:endParaRPr lang="ru-RU"/>
        </a:p>
      </dgm:t>
    </dgm:pt>
    <dgm:pt modelId="{1D63DA45-D863-402A-8EB0-9C70B0033AC3}" type="sibTrans" cxnId="{8D158DFF-2F2A-45C3-A3F3-14EF8BE7CC75}">
      <dgm:prSet/>
      <dgm:spPr/>
      <dgm:t>
        <a:bodyPr/>
        <a:lstStyle/>
        <a:p>
          <a:endParaRPr lang="ru-RU"/>
        </a:p>
      </dgm:t>
    </dgm:pt>
    <dgm:pt modelId="{C5E600CE-C1BD-4E5C-BE59-AF8FD08CE9B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/>
            <a:t>Полимеризующееся</a:t>
          </a:r>
          <a:endParaRPr lang="ru-RU" dirty="0"/>
        </a:p>
      </dgm:t>
    </dgm:pt>
    <dgm:pt modelId="{85B7C7B0-4311-478D-999A-29E67A9F5137}" type="parTrans" cxnId="{D0FB447E-7D7A-41C1-BDAA-CC72F7503F7C}">
      <dgm:prSet/>
      <dgm:spPr/>
      <dgm:t>
        <a:bodyPr/>
        <a:lstStyle/>
        <a:p>
          <a:endParaRPr lang="ru-RU"/>
        </a:p>
      </dgm:t>
    </dgm:pt>
    <dgm:pt modelId="{F3774D5D-7F11-4C2A-892D-ABADA4C2FB06}" type="sibTrans" cxnId="{D0FB447E-7D7A-41C1-BDAA-CC72F7503F7C}">
      <dgm:prSet/>
      <dgm:spPr/>
      <dgm:t>
        <a:bodyPr/>
        <a:lstStyle/>
        <a:p>
          <a:endParaRPr lang="ru-RU"/>
        </a:p>
      </dgm:t>
    </dgm:pt>
    <dgm:pt modelId="{C432BB67-35B1-4509-A0DA-63E36E278B9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Гипс</a:t>
          </a:r>
        </a:p>
      </dgm:t>
    </dgm:pt>
    <dgm:pt modelId="{94020659-85C1-410F-A278-7AE357EFAAA4}" type="parTrans" cxnId="{9C67F401-BBC4-4C41-9B6A-29F5B6FB5C6D}">
      <dgm:prSet/>
      <dgm:spPr/>
      <dgm:t>
        <a:bodyPr/>
        <a:lstStyle/>
        <a:p>
          <a:endParaRPr lang="ru-RU"/>
        </a:p>
      </dgm:t>
    </dgm:pt>
    <dgm:pt modelId="{A969B79A-58A8-40B3-BFC5-BA97E6179583}" type="sibTrans" cxnId="{9C67F401-BBC4-4C41-9B6A-29F5B6FB5C6D}">
      <dgm:prSet/>
      <dgm:spPr/>
      <dgm:t>
        <a:bodyPr/>
        <a:lstStyle/>
        <a:p>
          <a:endParaRPr lang="ru-RU"/>
        </a:p>
      </dgm:t>
    </dgm:pt>
    <dgm:pt modelId="{66715013-3534-4094-8275-64DA32ABB03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/>
            <a:t>Цинк-оксид-эвгенольные</a:t>
          </a:r>
          <a:endParaRPr lang="ru-RU" dirty="0"/>
        </a:p>
      </dgm:t>
    </dgm:pt>
    <dgm:pt modelId="{EB843015-FFCD-4DAF-9036-89AFD6D898F7}" type="parTrans" cxnId="{F4D6F81A-61B9-416E-8AC4-237A248CD01D}">
      <dgm:prSet/>
      <dgm:spPr/>
      <dgm:t>
        <a:bodyPr/>
        <a:lstStyle/>
        <a:p>
          <a:endParaRPr lang="ru-RU"/>
        </a:p>
      </dgm:t>
    </dgm:pt>
    <dgm:pt modelId="{2DCAF58D-BDA1-432E-8B2F-34B87C09B76A}" type="sibTrans" cxnId="{F4D6F81A-61B9-416E-8AC4-237A248CD01D}">
      <dgm:prSet/>
      <dgm:spPr/>
      <dgm:t>
        <a:bodyPr/>
        <a:lstStyle/>
        <a:p>
          <a:endParaRPr lang="ru-RU"/>
        </a:p>
      </dgm:t>
    </dgm:pt>
    <dgm:pt modelId="{27C63F89-EBC8-4551-A880-68755D0F967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Агаровые (обратимые)</a:t>
          </a:r>
        </a:p>
      </dgm:t>
    </dgm:pt>
    <dgm:pt modelId="{E7691575-D6F2-4879-9F25-999B222F224C}" type="parTrans" cxnId="{56CEF36E-843B-4D70-BF87-A0C061CA6A90}">
      <dgm:prSet/>
      <dgm:spPr/>
      <dgm:t>
        <a:bodyPr/>
        <a:lstStyle/>
        <a:p>
          <a:endParaRPr lang="ru-RU"/>
        </a:p>
      </dgm:t>
    </dgm:pt>
    <dgm:pt modelId="{1A4AE198-B047-42EF-94A6-6D4B7CB53DA6}" type="sibTrans" cxnId="{56CEF36E-843B-4D70-BF87-A0C061CA6A90}">
      <dgm:prSet/>
      <dgm:spPr/>
      <dgm:t>
        <a:bodyPr/>
        <a:lstStyle/>
        <a:p>
          <a:endParaRPr lang="ru-RU"/>
        </a:p>
      </dgm:t>
    </dgm:pt>
    <dgm:pt modelId="{0AF8DF53-1CEB-4056-AA4D-77F46EAE1E0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/>
            <a:t>Альгинатные</a:t>
          </a:r>
          <a:r>
            <a:rPr lang="ru-RU" dirty="0"/>
            <a:t> (необратимые)</a:t>
          </a:r>
        </a:p>
      </dgm:t>
    </dgm:pt>
    <dgm:pt modelId="{16DDC2AE-B526-4AFD-AB8B-361ED02DDD47}" type="parTrans" cxnId="{E20C2828-E657-47E2-870F-6776E9EB5464}">
      <dgm:prSet/>
      <dgm:spPr/>
      <dgm:t>
        <a:bodyPr/>
        <a:lstStyle/>
        <a:p>
          <a:endParaRPr lang="ru-RU"/>
        </a:p>
      </dgm:t>
    </dgm:pt>
    <dgm:pt modelId="{BE3C6E2A-361F-4A5A-995C-146ED7F9B970}" type="sibTrans" cxnId="{E20C2828-E657-47E2-870F-6776E9EB5464}">
      <dgm:prSet/>
      <dgm:spPr/>
      <dgm:t>
        <a:bodyPr/>
        <a:lstStyle/>
        <a:p>
          <a:endParaRPr lang="ru-RU"/>
        </a:p>
      </dgm:t>
    </dgm:pt>
    <dgm:pt modelId="{B396CE03-D59F-47C7-A3BE-686927E3103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Силиконы (С-; А-)</a:t>
          </a:r>
        </a:p>
      </dgm:t>
    </dgm:pt>
    <dgm:pt modelId="{181D0B74-910A-4CAD-BC4F-330D7B2633E6}" type="parTrans" cxnId="{281F84BD-BE72-42B9-B158-9108E4C3A5E2}">
      <dgm:prSet/>
      <dgm:spPr/>
      <dgm:t>
        <a:bodyPr/>
        <a:lstStyle/>
        <a:p>
          <a:endParaRPr lang="ru-RU"/>
        </a:p>
      </dgm:t>
    </dgm:pt>
    <dgm:pt modelId="{8C1272C4-6F39-4D93-BE64-0BB73355F9C2}" type="sibTrans" cxnId="{281F84BD-BE72-42B9-B158-9108E4C3A5E2}">
      <dgm:prSet/>
      <dgm:spPr/>
      <dgm:t>
        <a:bodyPr/>
        <a:lstStyle/>
        <a:p>
          <a:endParaRPr lang="ru-RU"/>
        </a:p>
      </dgm:t>
    </dgm:pt>
    <dgm:pt modelId="{2026C846-CD8E-4A0E-BEFC-B7568156E3B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Полиэфирные</a:t>
          </a:r>
        </a:p>
      </dgm:t>
    </dgm:pt>
    <dgm:pt modelId="{1777E1B8-0E78-4E66-929A-89D5B4440AE3}" type="parTrans" cxnId="{089842E6-799C-4EB2-811F-13A1DCE08BA0}">
      <dgm:prSet/>
      <dgm:spPr/>
      <dgm:t>
        <a:bodyPr/>
        <a:lstStyle/>
        <a:p>
          <a:endParaRPr lang="ru-RU"/>
        </a:p>
      </dgm:t>
    </dgm:pt>
    <dgm:pt modelId="{59B1AC8B-18E5-43C1-B153-83BDCBECC916}" type="sibTrans" cxnId="{089842E6-799C-4EB2-811F-13A1DCE08BA0}">
      <dgm:prSet/>
      <dgm:spPr/>
      <dgm:t>
        <a:bodyPr/>
        <a:lstStyle/>
        <a:p>
          <a:endParaRPr lang="ru-RU"/>
        </a:p>
      </dgm:t>
    </dgm:pt>
    <dgm:pt modelId="{77C80E04-8B79-417C-8F88-26A90B6F06A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/>
            <a:t>Полисульфидные</a:t>
          </a:r>
          <a:endParaRPr lang="ru-RU" dirty="0"/>
        </a:p>
      </dgm:t>
    </dgm:pt>
    <dgm:pt modelId="{4AC9C09F-1025-4373-BECF-64F0085CC06D}" type="parTrans" cxnId="{F302CC4D-9253-4101-A927-E2F7804412E0}">
      <dgm:prSet/>
      <dgm:spPr/>
      <dgm:t>
        <a:bodyPr/>
        <a:lstStyle/>
        <a:p>
          <a:endParaRPr lang="ru-RU"/>
        </a:p>
      </dgm:t>
    </dgm:pt>
    <dgm:pt modelId="{E860731C-E49C-4A44-BFC3-046177193C1D}" type="sibTrans" cxnId="{F302CC4D-9253-4101-A927-E2F7804412E0}">
      <dgm:prSet/>
      <dgm:spPr/>
      <dgm:t>
        <a:bodyPr/>
        <a:lstStyle/>
        <a:p>
          <a:endParaRPr lang="ru-RU"/>
        </a:p>
      </dgm:t>
    </dgm:pt>
    <dgm:pt modelId="{436E5F53-C1FA-4151-8CC5-54D7B6EE778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На основе эпоксидных смол</a:t>
          </a:r>
        </a:p>
      </dgm:t>
    </dgm:pt>
    <dgm:pt modelId="{9749A839-D9CD-4473-869A-E3E9E27FA4A8}" type="parTrans" cxnId="{3C4067A0-1196-474C-AEC5-EEA94C29E79C}">
      <dgm:prSet/>
      <dgm:spPr/>
      <dgm:t>
        <a:bodyPr/>
        <a:lstStyle/>
        <a:p>
          <a:endParaRPr lang="ru-RU"/>
        </a:p>
      </dgm:t>
    </dgm:pt>
    <dgm:pt modelId="{C8634288-F39F-41B6-9FE8-A94B4DF224F1}" type="sibTrans" cxnId="{3C4067A0-1196-474C-AEC5-EEA94C29E79C}">
      <dgm:prSet/>
      <dgm:spPr/>
      <dgm:t>
        <a:bodyPr/>
        <a:lstStyle/>
        <a:p>
          <a:endParaRPr lang="ru-RU"/>
        </a:p>
      </dgm:t>
    </dgm:pt>
    <dgm:pt modelId="{12A6017A-205D-42CE-A597-84F686F77A4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На основе эфиров канифоли</a:t>
          </a:r>
        </a:p>
      </dgm:t>
    </dgm:pt>
    <dgm:pt modelId="{B8A67D65-099F-4376-A539-D5CEDE83B4FD}" type="parTrans" cxnId="{36DEA49B-A4CC-4544-89A0-A0BE306007E4}">
      <dgm:prSet/>
      <dgm:spPr/>
      <dgm:t>
        <a:bodyPr/>
        <a:lstStyle/>
        <a:p>
          <a:endParaRPr lang="ru-RU"/>
        </a:p>
      </dgm:t>
    </dgm:pt>
    <dgm:pt modelId="{FAC5B265-0DE7-4027-BFE3-8C2C2239FE03}" type="sibTrans" cxnId="{36DEA49B-A4CC-4544-89A0-A0BE306007E4}">
      <dgm:prSet/>
      <dgm:spPr/>
      <dgm:t>
        <a:bodyPr/>
        <a:lstStyle/>
        <a:p>
          <a:endParaRPr lang="ru-RU"/>
        </a:p>
      </dgm:t>
    </dgm:pt>
    <dgm:pt modelId="{4DC3A577-2616-482A-A48F-87C547C5D9DB}" type="pres">
      <dgm:prSet presAssocID="{D20CDA63-862F-4CC9-98ED-87A74577E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7BBE0A-DF5E-4398-9BF4-B6B346656126}" type="pres">
      <dgm:prSet presAssocID="{78673F45-F399-4B40-8E93-0880428231BD}" presName="hierRoot1" presStyleCnt="0">
        <dgm:presLayoutVars>
          <dgm:hierBranch val="init"/>
        </dgm:presLayoutVars>
      </dgm:prSet>
      <dgm:spPr/>
    </dgm:pt>
    <dgm:pt modelId="{AD08DCBF-D474-4134-B824-2A13BE283DFB}" type="pres">
      <dgm:prSet presAssocID="{78673F45-F399-4B40-8E93-0880428231BD}" presName="rootComposite1" presStyleCnt="0"/>
      <dgm:spPr/>
    </dgm:pt>
    <dgm:pt modelId="{0E351DBE-0B3B-4714-AA07-A1DB2198F6A8}" type="pres">
      <dgm:prSet presAssocID="{78673F45-F399-4B40-8E93-0880428231BD}" presName="rootText1" presStyleLbl="node0" presStyleIdx="0" presStyleCnt="1" custScaleX="182096" custScaleY="80569">
        <dgm:presLayoutVars>
          <dgm:chPref val="3"/>
        </dgm:presLayoutVars>
      </dgm:prSet>
      <dgm:spPr/>
    </dgm:pt>
    <dgm:pt modelId="{C9453434-7963-4DCE-8945-9517F31D743E}" type="pres">
      <dgm:prSet presAssocID="{78673F45-F399-4B40-8E93-0880428231BD}" presName="rootConnector1" presStyleLbl="node1" presStyleIdx="0" presStyleCnt="0"/>
      <dgm:spPr/>
    </dgm:pt>
    <dgm:pt modelId="{D08ADB8E-630F-4CF8-A2E9-22AEFA990DDF}" type="pres">
      <dgm:prSet presAssocID="{78673F45-F399-4B40-8E93-0880428231BD}" presName="hierChild2" presStyleCnt="0"/>
      <dgm:spPr/>
    </dgm:pt>
    <dgm:pt modelId="{67391FC4-D9DE-46DA-B817-D6922409B6EC}" type="pres">
      <dgm:prSet presAssocID="{9077230A-F328-4F3F-94DF-1667B5A18F70}" presName="Name37" presStyleLbl="parChTrans1D2" presStyleIdx="0" presStyleCnt="4"/>
      <dgm:spPr/>
    </dgm:pt>
    <dgm:pt modelId="{F1C4D5A1-100F-4DEA-81DA-15CBF25B025C}" type="pres">
      <dgm:prSet presAssocID="{C7B759A1-E09D-44A6-8B4B-17DBF9F053C2}" presName="hierRoot2" presStyleCnt="0">
        <dgm:presLayoutVars>
          <dgm:hierBranch val="init"/>
        </dgm:presLayoutVars>
      </dgm:prSet>
      <dgm:spPr/>
    </dgm:pt>
    <dgm:pt modelId="{22FB8AF7-5EA6-48D7-8380-2EB69D262AD6}" type="pres">
      <dgm:prSet presAssocID="{C7B759A1-E09D-44A6-8B4B-17DBF9F053C2}" presName="rootComposite" presStyleCnt="0"/>
      <dgm:spPr/>
    </dgm:pt>
    <dgm:pt modelId="{FEC077EF-36B1-4F27-B353-116BA0DC461C}" type="pres">
      <dgm:prSet presAssocID="{C7B759A1-E09D-44A6-8B4B-17DBF9F053C2}" presName="rootText" presStyleLbl="node2" presStyleIdx="0" presStyleCnt="4" custScaleX="128926" custScaleY="51413">
        <dgm:presLayoutVars>
          <dgm:chPref val="3"/>
        </dgm:presLayoutVars>
      </dgm:prSet>
      <dgm:spPr/>
    </dgm:pt>
    <dgm:pt modelId="{E43BC3FD-FF28-42D9-8BD5-01D12CA2F32E}" type="pres">
      <dgm:prSet presAssocID="{C7B759A1-E09D-44A6-8B4B-17DBF9F053C2}" presName="rootConnector" presStyleLbl="node2" presStyleIdx="0" presStyleCnt="4"/>
      <dgm:spPr/>
    </dgm:pt>
    <dgm:pt modelId="{52224767-915D-4BCF-9C34-AF6AB8E29C94}" type="pres">
      <dgm:prSet presAssocID="{C7B759A1-E09D-44A6-8B4B-17DBF9F053C2}" presName="hierChild4" presStyleCnt="0"/>
      <dgm:spPr/>
    </dgm:pt>
    <dgm:pt modelId="{06367ABA-49CB-4DF4-92C8-B3A969FF47C4}" type="pres">
      <dgm:prSet presAssocID="{94020659-85C1-410F-A278-7AE357EFAAA4}" presName="Name37" presStyleLbl="parChTrans1D3" presStyleIdx="0" presStyleCnt="9"/>
      <dgm:spPr/>
    </dgm:pt>
    <dgm:pt modelId="{DC1CF756-0DFB-4B1B-85A9-A6A2CE9A35C1}" type="pres">
      <dgm:prSet presAssocID="{C432BB67-35B1-4509-A0DA-63E36E278B94}" presName="hierRoot2" presStyleCnt="0">
        <dgm:presLayoutVars>
          <dgm:hierBranch val="init"/>
        </dgm:presLayoutVars>
      </dgm:prSet>
      <dgm:spPr/>
    </dgm:pt>
    <dgm:pt modelId="{850B3D6A-0EFC-4AD3-85A8-ACD1198F3994}" type="pres">
      <dgm:prSet presAssocID="{C432BB67-35B1-4509-A0DA-63E36E278B94}" presName="rootComposite" presStyleCnt="0"/>
      <dgm:spPr/>
    </dgm:pt>
    <dgm:pt modelId="{6B26384F-C250-43C5-9B16-D584F31A193B}" type="pres">
      <dgm:prSet presAssocID="{C432BB67-35B1-4509-A0DA-63E36E278B94}" presName="rootText" presStyleLbl="node3" presStyleIdx="0" presStyleCnt="9" custScaleY="72002">
        <dgm:presLayoutVars>
          <dgm:chPref val="3"/>
        </dgm:presLayoutVars>
      </dgm:prSet>
      <dgm:spPr/>
    </dgm:pt>
    <dgm:pt modelId="{91AF04B5-FB51-4DCA-BA72-E1291495398D}" type="pres">
      <dgm:prSet presAssocID="{C432BB67-35B1-4509-A0DA-63E36E278B94}" presName="rootConnector" presStyleLbl="node3" presStyleIdx="0" presStyleCnt="9"/>
      <dgm:spPr/>
    </dgm:pt>
    <dgm:pt modelId="{5BD4C936-99CF-44F8-B3C7-DFC1EC2F0389}" type="pres">
      <dgm:prSet presAssocID="{C432BB67-35B1-4509-A0DA-63E36E278B94}" presName="hierChild4" presStyleCnt="0"/>
      <dgm:spPr/>
    </dgm:pt>
    <dgm:pt modelId="{3C8D6680-D86F-439A-9B79-6E9D61D9E48F}" type="pres">
      <dgm:prSet presAssocID="{C432BB67-35B1-4509-A0DA-63E36E278B94}" presName="hierChild5" presStyleCnt="0"/>
      <dgm:spPr/>
    </dgm:pt>
    <dgm:pt modelId="{72186402-10F1-41E9-858F-C92C526FE54E}" type="pres">
      <dgm:prSet presAssocID="{EB843015-FFCD-4DAF-9036-89AFD6D898F7}" presName="Name37" presStyleLbl="parChTrans1D3" presStyleIdx="1" presStyleCnt="9"/>
      <dgm:spPr/>
    </dgm:pt>
    <dgm:pt modelId="{ECF237FE-F7A6-437A-AB72-52F719903FAD}" type="pres">
      <dgm:prSet presAssocID="{66715013-3534-4094-8275-64DA32ABB035}" presName="hierRoot2" presStyleCnt="0">
        <dgm:presLayoutVars>
          <dgm:hierBranch val="init"/>
        </dgm:presLayoutVars>
      </dgm:prSet>
      <dgm:spPr/>
    </dgm:pt>
    <dgm:pt modelId="{F447A1F1-1B8E-434D-8F38-E9971E9BDE13}" type="pres">
      <dgm:prSet presAssocID="{66715013-3534-4094-8275-64DA32ABB035}" presName="rootComposite" presStyleCnt="0"/>
      <dgm:spPr/>
    </dgm:pt>
    <dgm:pt modelId="{76BF3D09-0150-4EB6-8804-263117994AD1}" type="pres">
      <dgm:prSet presAssocID="{66715013-3534-4094-8275-64DA32ABB035}" presName="rootText" presStyleLbl="node3" presStyleIdx="1" presStyleCnt="9">
        <dgm:presLayoutVars>
          <dgm:chPref val="3"/>
        </dgm:presLayoutVars>
      </dgm:prSet>
      <dgm:spPr/>
    </dgm:pt>
    <dgm:pt modelId="{5841B3BB-14F8-4822-AFA2-99C5C7574256}" type="pres">
      <dgm:prSet presAssocID="{66715013-3534-4094-8275-64DA32ABB035}" presName="rootConnector" presStyleLbl="node3" presStyleIdx="1" presStyleCnt="9"/>
      <dgm:spPr/>
    </dgm:pt>
    <dgm:pt modelId="{DE4A61F6-1ED5-40C8-BB7A-5E4697BF3538}" type="pres">
      <dgm:prSet presAssocID="{66715013-3534-4094-8275-64DA32ABB035}" presName="hierChild4" presStyleCnt="0"/>
      <dgm:spPr/>
    </dgm:pt>
    <dgm:pt modelId="{990123AB-10F1-4E5F-A4DC-A1F63C56C0A1}" type="pres">
      <dgm:prSet presAssocID="{66715013-3534-4094-8275-64DA32ABB035}" presName="hierChild5" presStyleCnt="0"/>
      <dgm:spPr/>
    </dgm:pt>
    <dgm:pt modelId="{43388722-591C-423F-8829-EC515168C6C9}" type="pres">
      <dgm:prSet presAssocID="{C7B759A1-E09D-44A6-8B4B-17DBF9F053C2}" presName="hierChild5" presStyleCnt="0"/>
      <dgm:spPr/>
    </dgm:pt>
    <dgm:pt modelId="{926D8AB6-A867-442B-906F-B20BD8BCFC0C}" type="pres">
      <dgm:prSet presAssocID="{53720258-DFF5-4299-B5B2-3414563F1DCF}" presName="Name37" presStyleLbl="parChTrans1D2" presStyleIdx="1" presStyleCnt="4"/>
      <dgm:spPr/>
    </dgm:pt>
    <dgm:pt modelId="{D9F5C30F-19F6-4F31-9F27-2E785743C26C}" type="pres">
      <dgm:prSet presAssocID="{0D08B666-9E16-442C-8E81-D07A171A4023}" presName="hierRoot2" presStyleCnt="0">
        <dgm:presLayoutVars>
          <dgm:hierBranch val="init"/>
        </dgm:presLayoutVars>
      </dgm:prSet>
      <dgm:spPr/>
    </dgm:pt>
    <dgm:pt modelId="{76738C00-0274-49B6-B725-06DF8E7C9F7F}" type="pres">
      <dgm:prSet presAssocID="{0D08B666-9E16-442C-8E81-D07A171A4023}" presName="rootComposite" presStyleCnt="0"/>
      <dgm:spPr/>
    </dgm:pt>
    <dgm:pt modelId="{D90524A5-2FBD-4271-93BF-9237D36AE6E1}" type="pres">
      <dgm:prSet presAssocID="{0D08B666-9E16-442C-8E81-D07A171A4023}" presName="rootText" presStyleLbl="node2" presStyleIdx="1" presStyleCnt="4" custScaleX="127470" custScaleY="45582">
        <dgm:presLayoutVars>
          <dgm:chPref val="3"/>
        </dgm:presLayoutVars>
      </dgm:prSet>
      <dgm:spPr/>
    </dgm:pt>
    <dgm:pt modelId="{0CF2ED36-2998-4DFA-A50B-9D1299AC7B50}" type="pres">
      <dgm:prSet presAssocID="{0D08B666-9E16-442C-8E81-D07A171A4023}" presName="rootConnector" presStyleLbl="node2" presStyleIdx="1" presStyleCnt="4"/>
      <dgm:spPr/>
    </dgm:pt>
    <dgm:pt modelId="{7F71DEC9-C312-4AC5-9A82-B40BD027FC5E}" type="pres">
      <dgm:prSet presAssocID="{0D08B666-9E16-442C-8E81-D07A171A4023}" presName="hierChild4" presStyleCnt="0"/>
      <dgm:spPr/>
    </dgm:pt>
    <dgm:pt modelId="{58FE9635-CF4B-4FF7-87AE-3609576790A5}" type="pres">
      <dgm:prSet presAssocID="{9749A839-D9CD-4473-869A-E3E9E27FA4A8}" presName="Name37" presStyleLbl="parChTrans1D3" presStyleIdx="2" presStyleCnt="9"/>
      <dgm:spPr/>
    </dgm:pt>
    <dgm:pt modelId="{EC31245C-0E7B-4EDF-8E13-7424E0F61408}" type="pres">
      <dgm:prSet presAssocID="{436E5F53-C1FA-4151-8CC5-54D7B6EE7782}" presName="hierRoot2" presStyleCnt="0">
        <dgm:presLayoutVars>
          <dgm:hierBranch val="init"/>
        </dgm:presLayoutVars>
      </dgm:prSet>
      <dgm:spPr/>
    </dgm:pt>
    <dgm:pt modelId="{13A5782B-B25F-425A-877C-EAE342E77E45}" type="pres">
      <dgm:prSet presAssocID="{436E5F53-C1FA-4151-8CC5-54D7B6EE7782}" presName="rootComposite" presStyleCnt="0"/>
      <dgm:spPr/>
    </dgm:pt>
    <dgm:pt modelId="{C38141E0-D9DB-4427-BB40-9B3443F111F9}" type="pres">
      <dgm:prSet presAssocID="{436E5F53-C1FA-4151-8CC5-54D7B6EE7782}" presName="rootText" presStyleLbl="node3" presStyleIdx="2" presStyleCnt="9">
        <dgm:presLayoutVars>
          <dgm:chPref val="3"/>
        </dgm:presLayoutVars>
      </dgm:prSet>
      <dgm:spPr/>
    </dgm:pt>
    <dgm:pt modelId="{522EBB5F-4240-4EC6-9337-53C74654EA24}" type="pres">
      <dgm:prSet presAssocID="{436E5F53-C1FA-4151-8CC5-54D7B6EE7782}" presName="rootConnector" presStyleLbl="node3" presStyleIdx="2" presStyleCnt="9"/>
      <dgm:spPr/>
    </dgm:pt>
    <dgm:pt modelId="{918D13A0-3840-48FA-A4E9-64AD6D307182}" type="pres">
      <dgm:prSet presAssocID="{436E5F53-C1FA-4151-8CC5-54D7B6EE7782}" presName="hierChild4" presStyleCnt="0"/>
      <dgm:spPr/>
    </dgm:pt>
    <dgm:pt modelId="{B7186DB4-B88D-407E-A023-6295A04190FA}" type="pres">
      <dgm:prSet presAssocID="{436E5F53-C1FA-4151-8CC5-54D7B6EE7782}" presName="hierChild5" presStyleCnt="0"/>
      <dgm:spPr/>
    </dgm:pt>
    <dgm:pt modelId="{1970F01E-1055-476E-8621-E472F6CE138B}" type="pres">
      <dgm:prSet presAssocID="{B8A67D65-099F-4376-A539-D5CEDE83B4FD}" presName="Name37" presStyleLbl="parChTrans1D3" presStyleIdx="3" presStyleCnt="9"/>
      <dgm:spPr/>
    </dgm:pt>
    <dgm:pt modelId="{26F9209B-3066-4437-B6AD-7E9E8520A693}" type="pres">
      <dgm:prSet presAssocID="{12A6017A-205D-42CE-A597-84F686F77A4E}" presName="hierRoot2" presStyleCnt="0">
        <dgm:presLayoutVars>
          <dgm:hierBranch val="init"/>
        </dgm:presLayoutVars>
      </dgm:prSet>
      <dgm:spPr/>
    </dgm:pt>
    <dgm:pt modelId="{4114BB0E-CF56-4A26-9F23-420A9BE3881B}" type="pres">
      <dgm:prSet presAssocID="{12A6017A-205D-42CE-A597-84F686F77A4E}" presName="rootComposite" presStyleCnt="0"/>
      <dgm:spPr/>
    </dgm:pt>
    <dgm:pt modelId="{7A25338B-9F43-422C-9EB7-0E9F8C2BD539}" type="pres">
      <dgm:prSet presAssocID="{12A6017A-205D-42CE-A597-84F686F77A4E}" presName="rootText" presStyleLbl="node3" presStyleIdx="3" presStyleCnt="9">
        <dgm:presLayoutVars>
          <dgm:chPref val="3"/>
        </dgm:presLayoutVars>
      </dgm:prSet>
      <dgm:spPr/>
    </dgm:pt>
    <dgm:pt modelId="{5298D496-671D-47DA-815F-518E0DD60643}" type="pres">
      <dgm:prSet presAssocID="{12A6017A-205D-42CE-A597-84F686F77A4E}" presName="rootConnector" presStyleLbl="node3" presStyleIdx="3" presStyleCnt="9"/>
      <dgm:spPr/>
    </dgm:pt>
    <dgm:pt modelId="{F43B197E-F1B0-45C3-96AF-350C17D99F8B}" type="pres">
      <dgm:prSet presAssocID="{12A6017A-205D-42CE-A597-84F686F77A4E}" presName="hierChild4" presStyleCnt="0"/>
      <dgm:spPr/>
    </dgm:pt>
    <dgm:pt modelId="{F5CA7625-D477-4994-9C6C-A235ADD7732C}" type="pres">
      <dgm:prSet presAssocID="{12A6017A-205D-42CE-A597-84F686F77A4E}" presName="hierChild5" presStyleCnt="0"/>
      <dgm:spPr/>
    </dgm:pt>
    <dgm:pt modelId="{B64F4DA0-B2D3-4067-BCAA-4B613CDAFA27}" type="pres">
      <dgm:prSet presAssocID="{0D08B666-9E16-442C-8E81-D07A171A4023}" presName="hierChild5" presStyleCnt="0"/>
      <dgm:spPr/>
    </dgm:pt>
    <dgm:pt modelId="{6D28981C-DAA4-4CE5-B34D-2907BDEEB1B2}" type="pres">
      <dgm:prSet presAssocID="{CCA09779-3F73-42C1-843B-AABED66F447D}" presName="Name37" presStyleLbl="parChTrans1D2" presStyleIdx="2" presStyleCnt="4"/>
      <dgm:spPr/>
    </dgm:pt>
    <dgm:pt modelId="{A06DB511-5EEC-4416-9858-0CC4BA8AF264}" type="pres">
      <dgm:prSet presAssocID="{FF1FC331-2C86-40EB-8568-33E1A0174CAB}" presName="hierRoot2" presStyleCnt="0">
        <dgm:presLayoutVars>
          <dgm:hierBranch val="init"/>
        </dgm:presLayoutVars>
      </dgm:prSet>
      <dgm:spPr/>
    </dgm:pt>
    <dgm:pt modelId="{F32A2067-6E8F-469A-B7C3-D27E5810CF22}" type="pres">
      <dgm:prSet presAssocID="{FF1FC331-2C86-40EB-8568-33E1A0174CAB}" presName="rootComposite" presStyleCnt="0"/>
      <dgm:spPr/>
    </dgm:pt>
    <dgm:pt modelId="{2D4C2314-23E5-4701-A3D8-1B070A627F30}" type="pres">
      <dgm:prSet presAssocID="{FF1FC331-2C86-40EB-8568-33E1A0174CAB}" presName="rootText" presStyleLbl="node2" presStyleIdx="2" presStyleCnt="4" custScaleX="123997" custScaleY="47585">
        <dgm:presLayoutVars>
          <dgm:chPref val="3"/>
        </dgm:presLayoutVars>
      </dgm:prSet>
      <dgm:spPr/>
    </dgm:pt>
    <dgm:pt modelId="{03F1A8D9-61D5-4E40-88D7-63662F22C348}" type="pres">
      <dgm:prSet presAssocID="{FF1FC331-2C86-40EB-8568-33E1A0174CAB}" presName="rootConnector" presStyleLbl="node2" presStyleIdx="2" presStyleCnt="4"/>
      <dgm:spPr/>
    </dgm:pt>
    <dgm:pt modelId="{764A8032-9DD2-431F-A99D-C97656F61294}" type="pres">
      <dgm:prSet presAssocID="{FF1FC331-2C86-40EB-8568-33E1A0174CAB}" presName="hierChild4" presStyleCnt="0"/>
      <dgm:spPr/>
    </dgm:pt>
    <dgm:pt modelId="{7AE97430-293B-456F-B4CD-73A4F210959E}" type="pres">
      <dgm:prSet presAssocID="{E7691575-D6F2-4879-9F25-999B222F224C}" presName="Name37" presStyleLbl="parChTrans1D3" presStyleIdx="4" presStyleCnt="9"/>
      <dgm:spPr/>
    </dgm:pt>
    <dgm:pt modelId="{C31BCE5D-6A03-4202-BB16-0215DD8F12AD}" type="pres">
      <dgm:prSet presAssocID="{27C63F89-EBC8-4551-A880-68755D0F967B}" presName="hierRoot2" presStyleCnt="0">
        <dgm:presLayoutVars>
          <dgm:hierBranch val="init"/>
        </dgm:presLayoutVars>
      </dgm:prSet>
      <dgm:spPr/>
    </dgm:pt>
    <dgm:pt modelId="{8FEADC0B-9346-40F1-B624-CB3254E53BC0}" type="pres">
      <dgm:prSet presAssocID="{27C63F89-EBC8-4551-A880-68755D0F967B}" presName="rootComposite" presStyleCnt="0"/>
      <dgm:spPr/>
    </dgm:pt>
    <dgm:pt modelId="{5E84D55A-4CED-48A3-98C5-EE422BEDB9C1}" type="pres">
      <dgm:prSet presAssocID="{27C63F89-EBC8-4551-A880-68755D0F967B}" presName="rootText" presStyleLbl="node3" presStyleIdx="4" presStyleCnt="9">
        <dgm:presLayoutVars>
          <dgm:chPref val="3"/>
        </dgm:presLayoutVars>
      </dgm:prSet>
      <dgm:spPr/>
    </dgm:pt>
    <dgm:pt modelId="{D63CC70B-00BD-4160-9ED6-6BF7E73396DD}" type="pres">
      <dgm:prSet presAssocID="{27C63F89-EBC8-4551-A880-68755D0F967B}" presName="rootConnector" presStyleLbl="node3" presStyleIdx="4" presStyleCnt="9"/>
      <dgm:spPr/>
    </dgm:pt>
    <dgm:pt modelId="{DB9B4A04-9D12-461C-8334-09CF616CD575}" type="pres">
      <dgm:prSet presAssocID="{27C63F89-EBC8-4551-A880-68755D0F967B}" presName="hierChild4" presStyleCnt="0"/>
      <dgm:spPr/>
    </dgm:pt>
    <dgm:pt modelId="{ABC40B70-F8AC-4755-BEAB-B2EDFA7BB349}" type="pres">
      <dgm:prSet presAssocID="{27C63F89-EBC8-4551-A880-68755D0F967B}" presName="hierChild5" presStyleCnt="0"/>
      <dgm:spPr/>
    </dgm:pt>
    <dgm:pt modelId="{4AE0D01C-CE07-47DD-86AE-7AC9F0E1C772}" type="pres">
      <dgm:prSet presAssocID="{16DDC2AE-B526-4AFD-AB8B-361ED02DDD47}" presName="Name37" presStyleLbl="parChTrans1D3" presStyleIdx="5" presStyleCnt="9"/>
      <dgm:spPr/>
    </dgm:pt>
    <dgm:pt modelId="{7B2E9C7E-AC82-48CE-B239-92FA4861A592}" type="pres">
      <dgm:prSet presAssocID="{0AF8DF53-1CEB-4056-AA4D-77F46EAE1E05}" presName="hierRoot2" presStyleCnt="0">
        <dgm:presLayoutVars>
          <dgm:hierBranch val="init"/>
        </dgm:presLayoutVars>
      </dgm:prSet>
      <dgm:spPr/>
    </dgm:pt>
    <dgm:pt modelId="{1FAEF935-4256-4F10-999D-74BA055D86F2}" type="pres">
      <dgm:prSet presAssocID="{0AF8DF53-1CEB-4056-AA4D-77F46EAE1E05}" presName="rootComposite" presStyleCnt="0"/>
      <dgm:spPr/>
    </dgm:pt>
    <dgm:pt modelId="{77A8477D-0672-4077-8A0D-39D4D9251991}" type="pres">
      <dgm:prSet presAssocID="{0AF8DF53-1CEB-4056-AA4D-77F46EAE1E05}" presName="rootText" presStyleLbl="node3" presStyleIdx="5" presStyleCnt="9">
        <dgm:presLayoutVars>
          <dgm:chPref val="3"/>
        </dgm:presLayoutVars>
      </dgm:prSet>
      <dgm:spPr/>
    </dgm:pt>
    <dgm:pt modelId="{F6C75ACF-FB07-4AC0-B632-4CCC5687E834}" type="pres">
      <dgm:prSet presAssocID="{0AF8DF53-1CEB-4056-AA4D-77F46EAE1E05}" presName="rootConnector" presStyleLbl="node3" presStyleIdx="5" presStyleCnt="9"/>
      <dgm:spPr/>
    </dgm:pt>
    <dgm:pt modelId="{2BD62CB9-0C08-4136-A5BE-373F9166CACD}" type="pres">
      <dgm:prSet presAssocID="{0AF8DF53-1CEB-4056-AA4D-77F46EAE1E05}" presName="hierChild4" presStyleCnt="0"/>
      <dgm:spPr/>
    </dgm:pt>
    <dgm:pt modelId="{1DCD2B70-C5B3-47E4-A40B-4C5A5C8EF369}" type="pres">
      <dgm:prSet presAssocID="{0AF8DF53-1CEB-4056-AA4D-77F46EAE1E05}" presName="hierChild5" presStyleCnt="0"/>
      <dgm:spPr/>
    </dgm:pt>
    <dgm:pt modelId="{E619E374-DB9A-4690-AF12-6A437E2C0354}" type="pres">
      <dgm:prSet presAssocID="{FF1FC331-2C86-40EB-8568-33E1A0174CAB}" presName="hierChild5" presStyleCnt="0"/>
      <dgm:spPr/>
    </dgm:pt>
    <dgm:pt modelId="{8F17D7D7-294B-48AF-8932-D50778D64394}" type="pres">
      <dgm:prSet presAssocID="{85B7C7B0-4311-478D-999A-29E67A9F5137}" presName="Name37" presStyleLbl="parChTrans1D2" presStyleIdx="3" presStyleCnt="4"/>
      <dgm:spPr/>
    </dgm:pt>
    <dgm:pt modelId="{392A5003-8F8B-4370-9381-C3F475EDE796}" type="pres">
      <dgm:prSet presAssocID="{C5E600CE-C1BD-4E5C-BE59-AF8FD08CE9BA}" presName="hierRoot2" presStyleCnt="0">
        <dgm:presLayoutVars>
          <dgm:hierBranch val="l"/>
        </dgm:presLayoutVars>
      </dgm:prSet>
      <dgm:spPr/>
    </dgm:pt>
    <dgm:pt modelId="{08A837AD-FA8D-4076-B05A-8CDA91A74A02}" type="pres">
      <dgm:prSet presAssocID="{C5E600CE-C1BD-4E5C-BE59-AF8FD08CE9BA}" presName="rootComposite" presStyleCnt="0"/>
      <dgm:spPr/>
    </dgm:pt>
    <dgm:pt modelId="{AE64CD3C-FD16-43FA-9CD9-116BF7C47925}" type="pres">
      <dgm:prSet presAssocID="{C5E600CE-C1BD-4E5C-BE59-AF8FD08CE9BA}" presName="rootText" presStyleLbl="node2" presStyleIdx="3" presStyleCnt="4" custScaleX="137096" custScaleY="42129">
        <dgm:presLayoutVars>
          <dgm:chPref val="3"/>
        </dgm:presLayoutVars>
      </dgm:prSet>
      <dgm:spPr/>
    </dgm:pt>
    <dgm:pt modelId="{C41378AF-720A-484D-A9D0-EB8F6E8B4E90}" type="pres">
      <dgm:prSet presAssocID="{C5E600CE-C1BD-4E5C-BE59-AF8FD08CE9BA}" presName="rootConnector" presStyleLbl="node2" presStyleIdx="3" presStyleCnt="4"/>
      <dgm:spPr/>
    </dgm:pt>
    <dgm:pt modelId="{2DE762BD-05A3-4598-BCF7-27475EAA9AA9}" type="pres">
      <dgm:prSet presAssocID="{C5E600CE-C1BD-4E5C-BE59-AF8FD08CE9BA}" presName="hierChild4" presStyleCnt="0"/>
      <dgm:spPr/>
    </dgm:pt>
    <dgm:pt modelId="{77AE212B-A861-4172-9164-952F9E5C911D}" type="pres">
      <dgm:prSet presAssocID="{181D0B74-910A-4CAD-BC4F-330D7B2633E6}" presName="Name50" presStyleLbl="parChTrans1D3" presStyleIdx="6" presStyleCnt="9"/>
      <dgm:spPr/>
    </dgm:pt>
    <dgm:pt modelId="{2F3C2096-D003-45AA-B7FD-5923F00EDAA8}" type="pres">
      <dgm:prSet presAssocID="{B396CE03-D59F-47C7-A3BE-686927E3103B}" presName="hierRoot2" presStyleCnt="0">
        <dgm:presLayoutVars>
          <dgm:hierBranch val="init"/>
        </dgm:presLayoutVars>
      </dgm:prSet>
      <dgm:spPr/>
    </dgm:pt>
    <dgm:pt modelId="{0E265CF7-4CA3-481B-AA33-A57A78F7380A}" type="pres">
      <dgm:prSet presAssocID="{B396CE03-D59F-47C7-A3BE-686927E3103B}" presName="rootComposite" presStyleCnt="0"/>
      <dgm:spPr/>
    </dgm:pt>
    <dgm:pt modelId="{0200E28C-FA1C-416D-AADE-2808FE24DFDC}" type="pres">
      <dgm:prSet presAssocID="{B396CE03-D59F-47C7-A3BE-686927E3103B}" presName="rootText" presStyleLbl="node3" presStyleIdx="6" presStyleCnt="9" custScaleY="72110">
        <dgm:presLayoutVars>
          <dgm:chPref val="3"/>
        </dgm:presLayoutVars>
      </dgm:prSet>
      <dgm:spPr/>
    </dgm:pt>
    <dgm:pt modelId="{D9A19FC6-729C-44F8-9E3E-3572463CF717}" type="pres">
      <dgm:prSet presAssocID="{B396CE03-D59F-47C7-A3BE-686927E3103B}" presName="rootConnector" presStyleLbl="node3" presStyleIdx="6" presStyleCnt="9"/>
      <dgm:spPr/>
    </dgm:pt>
    <dgm:pt modelId="{1778071F-B6D9-4B74-A4DF-A8D997DD97BC}" type="pres">
      <dgm:prSet presAssocID="{B396CE03-D59F-47C7-A3BE-686927E3103B}" presName="hierChild4" presStyleCnt="0"/>
      <dgm:spPr/>
    </dgm:pt>
    <dgm:pt modelId="{F6024372-A30F-4C4F-9D7A-7BC92644AFCA}" type="pres">
      <dgm:prSet presAssocID="{B396CE03-D59F-47C7-A3BE-686927E3103B}" presName="hierChild5" presStyleCnt="0"/>
      <dgm:spPr/>
    </dgm:pt>
    <dgm:pt modelId="{F5C495B9-12FD-4FB3-BC23-4FB4C72C42AE}" type="pres">
      <dgm:prSet presAssocID="{1777E1B8-0E78-4E66-929A-89D5B4440AE3}" presName="Name50" presStyleLbl="parChTrans1D3" presStyleIdx="7" presStyleCnt="9"/>
      <dgm:spPr/>
    </dgm:pt>
    <dgm:pt modelId="{9A535CFA-56FB-4831-AB1B-69FC59E4A3B7}" type="pres">
      <dgm:prSet presAssocID="{2026C846-CD8E-4A0E-BEFC-B7568156E3B4}" presName="hierRoot2" presStyleCnt="0">
        <dgm:presLayoutVars>
          <dgm:hierBranch val="init"/>
        </dgm:presLayoutVars>
      </dgm:prSet>
      <dgm:spPr/>
    </dgm:pt>
    <dgm:pt modelId="{4BCAC74C-15EB-4D73-960C-870317665B43}" type="pres">
      <dgm:prSet presAssocID="{2026C846-CD8E-4A0E-BEFC-B7568156E3B4}" presName="rootComposite" presStyleCnt="0"/>
      <dgm:spPr/>
    </dgm:pt>
    <dgm:pt modelId="{EA08E602-1DB6-4E87-92F5-90D30D002042}" type="pres">
      <dgm:prSet presAssocID="{2026C846-CD8E-4A0E-BEFC-B7568156E3B4}" presName="rootText" presStyleLbl="node3" presStyleIdx="7" presStyleCnt="9" custScaleY="66749">
        <dgm:presLayoutVars>
          <dgm:chPref val="3"/>
        </dgm:presLayoutVars>
      </dgm:prSet>
      <dgm:spPr/>
    </dgm:pt>
    <dgm:pt modelId="{1F8D0948-BA14-48AF-85C5-90D6292776CC}" type="pres">
      <dgm:prSet presAssocID="{2026C846-CD8E-4A0E-BEFC-B7568156E3B4}" presName="rootConnector" presStyleLbl="node3" presStyleIdx="7" presStyleCnt="9"/>
      <dgm:spPr/>
    </dgm:pt>
    <dgm:pt modelId="{496AB18E-0053-423D-BEDC-8330B6928141}" type="pres">
      <dgm:prSet presAssocID="{2026C846-CD8E-4A0E-BEFC-B7568156E3B4}" presName="hierChild4" presStyleCnt="0"/>
      <dgm:spPr/>
    </dgm:pt>
    <dgm:pt modelId="{D696FA70-2273-4707-ACFB-55B277009526}" type="pres">
      <dgm:prSet presAssocID="{2026C846-CD8E-4A0E-BEFC-B7568156E3B4}" presName="hierChild5" presStyleCnt="0"/>
      <dgm:spPr/>
    </dgm:pt>
    <dgm:pt modelId="{9206E8F0-C526-41D6-8985-C7E8BFFB58C8}" type="pres">
      <dgm:prSet presAssocID="{4AC9C09F-1025-4373-BECF-64F0085CC06D}" presName="Name50" presStyleLbl="parChTrans1D3" presStyleIdx="8" presStyleCnt="9"/>
      <dgm:spPr/>
    </dgm:pt>
    <dgm:pt modelId="{D20C8F38-9428-456D-959C-CC305D67B7E7}" type="pres">
      <dgm:prSet presAssocID="{77C80E04-8B79-417C-8F88-26A90B6F06AC}" presName="hierRoot2" presStyleCnt="0">
        <dgm:presLayoutVars>
          <dgm:hierBranch val="init"/>
        </dgm:presLayoutVars>
      </dgm:prSet>
      <dgm:spPr/>
    </dgm:pt>
    <dgm:pt modelId="{E0C10CBE-A9A0-4654-A9D1-FB3561FEF835}" type="pres">
      <dgm:prSet presAssocID="{77C80E04-8B79-417C-8F88-26A90B6F06AC}" presName="rootComposite" presStyleCnt="0"/>
      <dgm:spPr/>
    </dgm:pt>
    <dgm:pt modelId="{58C3D422-9E73-4838-94A9-E3A32095A876}" type="pres">
      <dgm:prSet presAssocID="{77C80E04-8B79-417C-8F88-26A90B6F06AC}" presName="rootText" presStyleLbl="node3" presStyleIdx="8" presStyleCnt="9" custScaleY="56026">
        <dgm:presLayoutVars>
          <dgm:chPref val="3"/>
        </dgm:presLayoutVars>
      </dgm:prSet>
      <dgm:spPr/>
    </dgm:pt>
    <dgm:pt modelId="{1AB27681-D40D-4ED9-8193-13B5EB005B27}" type="pres">
      <dgm:prSet presAssocID="{77C80E04-8B79-417C-8F88-26A90B6F06AC}" presName="rootConnector" presStyleLbl="node3" presStyleIdx="8" presStyleCnt="9"/>
      <dgm:spPr/>
    </dgm:pt>
    <dgm:pt modelId="{CEA7421E-4A2A-4E87-9359-9C6045391B08}" type="pres">
      <dgm:prSet presAssocID="{77C80E04-8B79-417C-8F88-26A90B6F06AC}" presName="hierChild4" presStyleCnt="0"/>
      <dgm:spPr/>
    </dgm:pt>
    <dgm:pt modelId="{2B44CFAC-ED93-4BDE-B50B-5E2C2FF4F0BB}" type="pres">
      <dgm:prSet presAssocID="{77C80E04-8B79-417C-8F88-26A90B6F06AC}" presName="hierChild5" presStyleCnt="0"/>
      <dgm:spPr/>
    </dgm:pt>
    <dgm:pt modelId="{E20B3352-128E-4DC6-A3CB-27DCE5AB601C}" type="pres">
      <dgm:prSet presAssocID="{C5E600CE-C1BD-4E5C-BE59-AF8FD08CE9BA}" presName="hierChild5" presStyleCnt="0"/>
      <dgm:spPr/>
    </dgm:pt>
    <dgm:pt modelId="{5E277FD5-C7B3-4957-88A0-D971A128A1D0}" type="pres">
      <dgm:prSet presAssocID="{78673F45-F399-4B40-8E93-0880428231BD}" presName="hierChild3" presStyleCnt="0"/>
      <dgm:spPr/>
    </dgm:pt>
  </dgm:ptLst>
  <dgm:cxnLst>
    <dgm:cxn modelId="{9C67F401-BBC4-4C41-9B6A-29F5B6FB5C6D}" srcId="{C7B759A1-E09D-44A6-8B4B-17DBF9F053C2}" destId="{C432BB67-35B1-4509-A0DA-63E36E278B94}" srcOrd="0" destOrd="0" parTransId="{94020659-85C1-410F-A278-7AE357EFAAA4}" sibTransId="{A969B79A-58A8-40B3-BFC5-BA97E6179583}"/>
    <dgm:cxn modelId="{1917EF02-2D76-4F75-889A-BD7CB9F0B159}" type="presOf" srcId="{C5E600CE-C1BD-4E5C-BE59-AF8FD08CE9BA}" destId="{AE64CD3C-FD16-43FA-9CD9-116BF7C47925}" srcOrd="0" destOrd="0" presId="urn:microsoft.com/office/officeart/2005/8/layout/orgChart1"/>
    <dgm:cxn modelId="{E3950107-18AD-48E6-99B8-F38F63F20E27}" type="presOf" srcId="{FF1FC331-2C86-40EB-8568-33E1A0174CAB}" destId="{2D4C2314-23E5-4701-A3D8-1B070A627F30}" srcOrd="0" destOrd="0" presId="urn:microsoft.com/office/officeart/2005/8/layout/orgChart1"/>
    <dgm:cxn modelId="{868C6E0B-1A5A-461D-9FD5-88667AAE1AEE}" type="presOf" srcId="{1777E1B8-0E78-4E66-929A-89D5B4440AE3}" destId="{F5C495B9-12FD-4FB3-BC23-4FB4C72C42AE}" srcOrd="0" destOrd="0" presId="urn:microsoft.com/office/officeart/2005/8/layout/orgChart1"/>
    <dgm:cxn modelId="{AD67DC11-EFB2-4A7C-963D-20C691C4C9CA}" type="presOf" srcId="{FF1FC331-2C86-40EB-8568-33E1A0174CAB}" destId="{03F1A8D9-61D5-4E40-88D7-63662F22C348}" srcOrd="1" destOrd="0" presId="urn:microsoft.com/office/officeart/2005/8/layout/orgChart1"/>
    <dgm:cxn modelId="{F4D6F81A-61B9-416E-8AC4-237A248CD01D}" srcId="{C7B759A1-E09D-44A6-8B4B-17DBF9F053C2}" destId="{66715013-3534-4094-8275-64DA32ABB035}" srcOrd="1" destOrd="0" parTransId="{EB843015-FFCD-4DAF-9036-89AFD6D898F7}" sibTransId="{2DCAF58D-BDA1-432E-8B2F-34B87C09B76A}"/>
    <dgm:cxn modelId="{E90B081D-AF42-4FB8-A59E-C939EB1CB24D}" type="presOf" srcId="{436E5F53-C1FA-4151-8CC5-54D7B6EE7782}" destId="{522EBB5F-4240-4EC6-9337-53C74654EA24}" srcOrd="1" destOrd="0" presId="urn:microsoft.com/office/officeart/2005/8/layout/orgChart1"/>
    <dgm:cxn modelId="{47152D1D-154F-4DE1-9660-D98B533E59F9}" type="presOf" srcId="{2026C846-CD8E-4A0E-BEFC-B7568156E3B4}" destId="{EA08E602-1DB6-4E87-92F5-90D30D002042}" srcOrd="0" destOrd="0" presId="urn:microsoft.com/office/officeart/2005/8/layout/orgChart1"/>
    <dgm:cxn modelId="{7FD93224-B8FC-494C-8310-D5A71E9233F9}" type="presOf" srcId="{181D0B74-910A-4CAD-BC4F-330D7B2633E6}" destId="{77AE212B-A861-4172-9164-952F9E5C911D}" srcOrd="0" destOrd="0" presId="urn:microsoft.com/office/officeart/2005/8/layout/orgChart1"/>
    <dgm:cxn modelId="{E20C2828-E657-47E2-870F-6776E9EB5464}" srcId="{FF1FC331-2C86-40EB-8568-33E1A0174CAB}" destId="{0AF8DF53-1CEB-4056-AA4D-77F46EAE1E05}" srcOrd="1" destOrd="0" parTransId="{16DDC2AE-B526-4AFD-AB8B-361ED02DDD47}" sibTransId="{BE3C6E2A-361F-4A5A-995C-146ED7F9B970}"/>
    <dgm:cxn modelId="{4195C22B-FDDE-488C-BC58-1BEB89DCA2D5}" type="presOf" srcId="{B396CE03-D59F-47C7-A3BE-686927E3103B}" destId="{0200E28C-FA1C-416D-AADE-2808FE24DFDC}" srcOrd="0" destOrd="0" presId="urn:microsoft.com/office/officeart/2005/8/layout/orgChart1"/>
    <dgm:cxn modelId="{055F2B36-9A1E-4102-A374-22BE7BC7C68E}" srcId="{D20CDA63-862F-4CC9-98ED-87A74577ED9F}" destId="{78673F45-F399-4B40-8E93-0880428231BD}" srcOrd="0" destOrd="0" parTransId="{6717AB11-08E5-4819-B7CD-5A401E76DE86}" sibTransId="{124E1A51-6811-451E-8A78-3568605C2EF2}"/>
    <dgm:cxn modelId="{FEBCB237-F6DC-4CAF-B4D6-B210637985C1}" type="presOf" srcId="{0AF8DF53-1CEB-4056-AA4D-77F46EAE1E05}" destId="{F6C75ACF-FB07-4AC0-B632-4CCC5687E834}" srcOrd="1" destOrd="0" presId="urn:microsoft.com/office/officeart/2005/8/layout/orgChart1"/>
    <dgm:cxn modelId="{6F2FE23F-DF39-40FB-BD47-CF377C72A4AC}" type="presOf" srcId="{436E5F53-C1FA-4151-8CC5-54D7B6EE7782}" destId="{C38141E0-D9DB-4427-BB40-9B3443F111F9}" srcOrd="0" destOrd="0" presId="urn:microsoft.com/office/officeart/2005/8/layout/orgChart1"/>
    <dgm:cxn modelId="{FA4FF440-D1A3-4120-9982-EA0E0B7FC8E6}" type="presOf" srcId="{27C63F89-EBC8-4551-A880-68755D0F967B}" destId="{5E84D55A-4CED-48A3-98C5-EE422BEDB9C1}" srcOrd="0" destOrd="0" presId="urn:microsoft.com/office/officeart/2005/8/layout/orgChart1"/>
    <dgm:cxn modelId="{3D9D3E5F-A8AB-49C4-B1FC-F515533F1CD3}" type="presOf" srcId="{E7691575-D6F2-4879-9F25-999B222F224C}" destId="{7AE97430-293B-456F-B4CD-73A4F210959E}" srcOrd="0" destOrd="0" presId="urn:microsoft.com/office/officeart/2005/8/layout/orgChart1"/>
    <dgm:cxn modelId="{34F7B842-9184-4E02-8EC0-FF04333FE1B4}" type="presOf" srcId="{77C80E04-8B79-417C-8F88-26A90B6F06AC}" destId="{58C3D422-9E73-4838-94A9-E3A32095A876}" srcOrd="0" destOrd="0" presId="urn:microsoft.com/office/officeart/2005/8/layout/orgChart1"/>
    <dgm:cxn modelId="{68FC1764-0F58-4A5D-A7B6-81A75B857985}" type="presOf" srcId="{53720258-DFF5-4299-B5B2-3414563F1DCF}" destId="{926D8AB6-A867-442B-906F-B20BD8BCFC0C}" srcOrd="0" destOrd="0" presId="urn:microsoft.com/office/officeart/2005/8/layout/orgChart1"/>
    <dgm:cxn modelId="{57FDCF47-2EA8-461F-8195-9FA4FCA0AA66}" type="presOf" srcId="{9749A839-D9CD-4473-869A-E3E9E27FA4A8}" destId="{58FE9635-CF4B-4FF7-87AE-3609576790A5}" srcOrd="0" destOrd="0" presId="urn:microsoft.com/office/officeart/2005/8/layout/orgChart1"/>
    <dgm:cxn modelId="{BB5A0C6A-48ED-408D-8B83-50B6B2439BD2}" type="presOf" srcId="{16DDC2AE-B526-4AFD-AB8B-361ED02DDD47}" destId="{4AE0D01C-CE07-47DD-86AE-7AC9F0E1C772}" srcOrd="0" destOrd="0" presId="urn:microsoft.com/office/officeart/2005/8/layout/orgChart1"/>
    <dgm:cxn modelId="{F302CC4D-9253-4101-A927-E2F7804412E0}" srcId="{C5E600CE-C1BD-4E5C-BE59-AF8FD08CE9BA}" destId="{77C80E04-8B79-417C-8F88-26A90B6F06AC}" srcOrd="2" destOrd="0" parTransId="{4AC9C09F-1025-4373-BECF-64F0085CC06D}" sibTransId="{E860731C-E49C-4A44-BFC3-046177193C1D}"/>
    <dgm:cxn modelId="{0B62026E-F87C-4C0D-9153-BCBC3175ABF6}" type="presOf" srcId="{77C80E04-8B79-417C-8F88-26A90B6F06AC}" destId="{1AB27681-D40D-4ED9-8193-13B5EB005B27}" srcOrd="1" destOrd="0" presId="urn:microsoft.com/office/officeart/2005/8/layout/orgChart1"/>
    <dgm:cxn modelId="{56CEF36E-843B-4D70-BF87-A0C061CA6A90}" srcId="{FF1FC331-2C86-40EB-8568-33E1A0174CAB}" destId="{27C63F89-EBC8-4551-A880-68755D0F967B}" srcOrd="0" destOrd="0" parTransId="{E7691575-D6F2-4879-9F25-999B222F224C}" sibTransId="{1A4AE198-B047-42EF-94A6-6D4B7CB53DA6}"/>
    <dgm:cxn modelId="{908C124F-60C9-4D89-89F6-32FAE1725D36}" type="presOf" srcId="{C7B759A1-E09D-44A6-8B4B-17DBF9F053C2}" destId="{E43BC3FD-FF28-42D9-8BD5-01D12CA2F32E}" srcOrd="1" destOrd="0" presId="urn:microsoft.com/office/officeart/2005/8/layout/orgChart1"/>
    <dgm:cxn modelId="{8552926F-0D31-4BB6-9A5E-03659595014A}" type="presOf" srcId="{CCA09779-3F73-42C1-843B-AABED66F447D}" destId="{6D28981C-DAA4-4CE5-B34D-2907BDEEB1B2}" srcOrd="0" destOrd="0" presId="urn:microsoft.com/office/officeart/2005/8/layout/orgChart1"/>
    <dgm:cxn modelId="{CF2F936F-54A7-4ECB-9008-8948CFE3DAA0}" type="presOf" srcId="{4AC9C09F-1025-4373-BECF-64F0085CC06D}" destId="{9206E8F0-C526-41D6-8985-C7E8BFFB58C8}" srcOrd="0" destOrd="0" presId="urn:microsoft.com/office/officeart/2005/8/layout/orgChart1"/>
    <dgm:cxn modelId="{B501DF51-66DF-4308-8C12-B2C29DE6525A}" type="presOf" srcId="{78673F45-F399-4B40-8E93-0880428231BD}" destId="{C9453434-7963-4DCE-8945-9517F31D743E}" srcOrd="1" destOrd="0" presId="urn:microsoft.com/office/officeart/2005/8/layout/orgChart1"/>
    <dgm:cxn modelId="{66503172-C5BB-4C63-965D-99AF7651CDBF}" type="presOf" srcId="{66715013-3534-4094-8275-64DA32ABB035}" destId="{76BF3D09-0150-4EB6-8804-263117994AD1}" srcOrd="0" destOrd="0" presId="urn:microsoft.com/office/officeart/2005/8/layout/orgChart1"/>
    <dgm:cxn modelId="{82514652-C919-42E3-BA52-E6535D57EDE9}" type="presOf" srcId="{C432BB67-35B1-4509-A0DA-63E36E278B94}" destId="{91AF04B5-FB51-4DCA-BA72-E1291495398D}" srcOrd="1" destOrd="0" presId="urn:microsoft.com/office/officeart/2005/8/layout/orgChart1"/>
    <dgm:cxn modelId="{F3B59A73-40E6-449E-A513-677A54A36A16}" type="presOf" srcId="{0AF8DF53-1CEB-4056-AA4D-77F46EAE1E05}" destId="{77A8477D-0672-4077-8A0D-39D4D9251991}" srcOrd="0" destOrd="0" presId="urn:microsoft.com/office/officeart/2005/8/layout/orgChart1"/>
    <dgm:cxn modelId="{C7BD0655-8F05-49F0-B156-1511695F5F73}" type="presOf" srcId="{C432BB67-35B1-4509-A0DA-63E36E278B94}" destId="{6B26384F-C250-43C5-9B16-D584F31A193B}" srcOrd="0" destOrd="0" presId="urn:microsoft.com/office/officeart/2005/8/layout/orgChart1"/>
    <dgm:cxn modelId="{01643556-3537-42A1-AD20-101D5B0AFF4E}" type="presOf" srcId="{27C63F89-EBC8-4551-A880-68755D0F967B}" destId="{D63CC70B-00BD-4160-9ED6-6BF7E73396DD}" srcOrd="1" destOrd="0" presId="urn:microsoft.com/office/officeart/2005/8/layout/orgChart1"/>
    <dgm:cxn modelId="{3436F67A-92E1-4E58-A486-FD466F4102D4}" type="presOf" srcId="{94020659-85C1-410F-A278-7AE357EFAAA4}" destId="{06367ABA-49CB-4DF4-92C8-B3A969FF47C4}" srcOrd="0" destOrd="0" presId="urn:microsoft.com/office/officeart/2005/8/layout/orgChart1"/>
    <dgm:cxn modelId="{510BA07C-C13C-4D86-9791-6B56EF5F9D93}" type="presOf" srcId="{66715013-3534-4094-8275-64DA32ABB035}" destId="{5841B3BB-14F8-4822-AFA2-99C5C7574256}" srcOrd="1" destOrd="0" presId="urn:microsoft.com/office/officeart/2005/8/layout/orgChart1"/>
    <dgm:cxn modelId="{E14AD97D-22BA-4063-A928-768AE81DAA05}" srcId="{78673F45-F399-4B40-8E93-0880428231BD}" destId="{C7B759A1-E09D-44A6-8B4B-17DBF9F053C2}" srcOrd="0" destOrd="0" parTransId="{9077230A-F328-4F3F-94DF-1667B5A18F70}" sibTransId="{EAEE612F-7A8F-485E-BECE-2E4CCC229ED2}"/>
    <dgm:cxn modelId="{D0FB447E-7D7A-41C1-BDAA-CC72F7503F7C}" srcId="{78673F45-F399-4B40-8E93-0880428231BD}" destId="{C5E600CE-C1BD-4E5C-BE59-AF8FD08CE9BA}" srcOrd="3" destOrd="0" parTransId="{85B7C7B0-4311-478D-999A-29E67A9F5137}" sibTransId="{F3774D5D-7F11-4C2A-892D-ABADA4C2FB06}"/>
    <dgm:cxn modelId="{94812383-3561-4366-927C-E93A7FA364E5}" type="presOf" srcId="{78673F45-F399-4B40-8E93-0880428231BD}" destId="{0E351DBE-0B3B-4714-AA07-A1DB2198F6A8}" srcOrd="0" destOrd="0" presId="urn:microsoft.com/office/officeart/2005/8/layout/orgChart1"/>
    <dgm:cxn modelId="{8998EE8B-2FBA-4020-92C4-E73D420D8E06}" type="presOf" srcId="{9077230A-F328-4F3F-94DF-1667B5A18F70}" destId="{67391FC4-D9DE-46DA-B817-D6922409B6EC}" srcOrd="0" destOrd="0" presId="urn:microsoft.com/office/officeart/2005/8/layout/orgChart1"/>
    <dgm:cxn modelId="{36DEA49B-A4CC-4544-89A0-A0BE306007E4}" srcId="{0D08B666-9E16-442C-8E81-D07A171A4023}" destId="{12A6017A-205D-42CE-A597-84F686F77A4E}" srcOrd="1" destOrd="0" parTransId="{B8A67D65-099F-4376-A539-D5CEDE83B4FD}" sibTransId="{FAC5B265-0DE7-4027-BFE3-8C2C2239FE03}"/>
    <dgm:cxn modelId="{97ECFF9D-EA6A-4DDA-858E-87D684416F83}" type="presOf" srcId="{12A6017A-205D-42CE-A597-84F686F77A4E}" destId="{7A25338B-9F43-422C-9EB7-0E9F8C2BD539}" srcOrd="0" destOrd="0" presId="urn:microsoft.com/office/officeart/2005/8/layout/orgChart1"/>
    <dgm:cxn modelId="{3C4067A0-1196-474C-AEC5-EEA94C29E79C}" srcId="{0D08B666-9E16-442C-8E81-D07A171A4023}" destId="{436E5F53-C1FA-4151-8CC5-54D7B6EE7782}" srcOrd="0" destOrd="0" parTransId="{9749A839-D9CD-4473-869A-E3E9E27FA4A8}" sibTransId="{C8634288-F39F-41B6-9FE8-A94B4DF224F1}"/>
    <dgm:cxn modelId="{7094E4A2-8391-4DE7-87BD-CA0893DFAA25}" type="presOf" srcId="{12A6017A-205D-42CE-A597-84F686F77A4E}" destId="{5298D496-671D-47DA-815F-518E0DD60643}" srcOrd="1" destOrd="0" presId="urn:microsoft.com/office/officeart/2005/8/layout/orgChart1"/>
    <dgm:cxn modelId="{17AA87AC-ABEF-49E3-A05E-44A12454C5C0}" type="presOf" srcId="{0D08B666-9E16-442C-8E81-D07A171A4023}" destId="{D90524A5-2FBD-4271-93BF-9237D36AE6E1}" srcOrd="0" destOrd="0" presId="urn:microsoft.com/office/officeart/2005/8/layout/orgChart1"/>
    <dgm:cxn modelId="{9B5F76AD-B102-44ED-AB5F-5F6DEB03F985}" type="presOf" srcId="{0D08B666-9E16-442C-8E81-D07A171A4023}" destId="{0CF2ED36-2998-4DFA-A50B-9D1299AC7B50}" srcOrd="1" destOrd="0" presId="urn:microsoft.com/office/officeart/2005/8/layout/orgChart1"/>
    <dgm:cxn modelId="{BA87BDB4-6671-4CF3-82DC-E3E37890BDC8}" type="presOf" srcId="{B396CE03-D59F-47C7-A3BE-686927E3103B}" destId="{D9A19FC6-729C-44F8-9E3E-3572463CF717}" srcOrd="1" destOrd="0" presId="urn:microsoft.com/office/officeart/2005/8/layout/orgChart1"/>
    <dgm:cxn modelId="{F6E8EFB9-655F-42CE-BB9E-49F2B9EDC31C}" type="presOf" srcId="{D20CDA63-862F-4CC9-98ED-87A74577ED9F}" destId="{4DC3A577-2616-482A-A48F-87C547C5D9DB}" srcOrd="0" destOrd="0" presId="urn:microsoft.com/office/officeart/2005/8/layout/orgChart1"/>
    <dgm:cxn modelId="{8CA7C3BB-C4B8-420B-8DE2-E9E67F46726D}" type="presOf" srcId="{C5E600CE-C1BD-4E5C-BE59-AF8FD08CE9BA}" destId="{C41378AF-720A-484D-A9D0-EB8F6E8B4E90}" srcOrd="1" destOrd="0" presId="urn:microsoft.com/office/officeart/2005/8/layout/orgChart1"/>
    <dgm:cxn modelId="{281F84BD-BE72-42B9-B158-9108E4C3A5E2}" srcId="{C5E600CE-C1BD-4E5C-BE59-AF8FD08CE9BA}" destId="{B396CE03-D59F-47C7-A3BE-686927E3103B}" srcOrd="0" destOrd="0" parTransId="{181D0B74-910A-4CAD-BC4F-330D7B2633E6}" sibTransId="{8C1272C4-6F39-4D93-BE64-0BB73355F9C2}"/>
    <dgm:cxn modelId="{0B9AC0CB-6025-4712-8821-FDFD9DB8AE74}" type="presOf" srcId="{85B7C7B0-4311-478D-999A-29E67A9F5137}" destId="{8F17D7D7-294B-48AF-8932-D50778D64394}" srcOrd="0" destOrd="0" presId="urn:microsoft.com/office/officeart/2005/8/layout/orgChart1"/>
    <dgm:cxn modelId="{1C640FE0-A274-4282-A44E-1FE04A75D54A}" type="presOf" srcId="{C7B759A1-E09D-44A6-8B4B-17DBF9F053C2}" destId="{FEC077EF-36B1-4F27-B353-116BA0DC461C}" srcOrd="0" destOrd="0" presId="urn:microsoft.com/office/officeart/2005/8/layout/orgChart1"/>
    <dgm:cxn modelId="{089842E6-799C-4EB2-811F-13A1DCE08BA0}" srcId="{C5E600CE-C1BD-4E5C-BE59-AF8FD08CE9BA}" destId="{2026C846-CD8E-4A0E-BEFC-B7568156E3B4}" srcOrd="1" destOrd="0" parTransId="{1777E1B8-0E78-4E66-929A-89D5B4440AE3}" sibTransId="{59B1AC8B-18E5-43C1-B153-83BDCBECC916}"/>
    <dgm:cxn modelId="{6AD387EC-EC6A-4A79-A2EF-A388522D1E50}" type="presOf" srcId="{B8A67D65-099F-4376-A539-D5CEDE83B4FD}" destId="{1970F01E-1055-476E-8621-E472F6CE138B}" srcOrd="0" destOrd="0" presId="urn:microsoft.com/office/officeart/2005/8/layout/orgChart1"/>
    <dgm:cxn modelId="{3FB8C8EF-BD2D-45FF-BA44-A68F2BCCC190}" type="presOf" srcId="{EB843015-FFCD-4DAF-9036-89AFD6D898F7}" destId="{72186402-10F1-41E9-858F-C92C526FE54E}" srcOrd="0" destOrd="0" presId="urn:microsoft.com/office/officeart/2005/8/layout/orgChart1"/>
    <dgm:cxn modelId="{E670FDF1-50E6-438C-BE51-231BCDA4408D}" srcId="{78673F45-F399-4B40-8E93-0880428231BD}" destId="{0D08B666-9E16-442C-8E81-D07A171A4023}" srcOrd="1" destOrd="0" parTransId="{53720258-DFF5-4299-B5B2-3414563F1DCF}" sibTransId="{1F20795C-CC77-4A78-BF92-78DA7A179764}"/>
    <dgm:cxn modelId="{D7B940FF-D6F9-4F18-8602-D35558376E2B}" type="presOf" srcId="{2026C846-CD8E-4A0E-BEFC-B7568156E3B4}" destId="{1F8D0948-BA14-48AF-85C5-90D6292776CC}" srcOrd="1" destOrd="0" presId="urn:microsoft.com/office/officeart/2005/8/layout/orgChart1"/>
    <dgm:cxn modelId="{8D158DFF-2F2A-45C3-A3F3-14EF8BE7CC75}" srcId="{78673F45-F399-4B40-8E93-0880428231BD}" destId="{FF1FC331-2C86-40EB-8568-33E1A0174CAB}" srcOrd="2" destOrd="0" parTransId="{CCA09779-3F73-42C1-843B-AABED66F447D}" sibTransId="{1D63DA45-D863-402A-8EB0-9C70B0033AC3}"/>
    <dgm:cxn modelId="{2AA69C21-B092-4EDF-A4DD-639FA2279368}" type="presParOf" srcId="{4DC3A577-2616-482A-A48F-87C547C5D9DB}" destId="{977BBE0A-DF5E-4398-9BF4-B6B346656126}" srcOrd="0" destOrd="0" presId="urn:microsoft.com/office/officeart/2005/8/layout/orgChart1"/>
    <dgm:cxn modelId="{83BE8B95-3A07-4784-8952-026C0A12872D}" type="presParOf" srcId="{977BBE0A-DF5E-4398-9BF4-B6B346656126}" destId="{AD08DCBF-D474-4134-B824-2A13BE283DFB}" srcOrd="0" destOrd="0" presId="urn:microsoft.com/office/officeart/2005/8/layout/orgChart1"/>
    <dgm:cxn modelId="{A2D51C5A-696D-4F43-B586-02B6D78F8D6A}" type="presParOf" srcId="{AD08DCBF-D474-4134-B824-2A13BE283DFB}" destId="{0E351DBE-0B3B-4714-AA07-A1DB2198F6A8}" srcOrd="0" destOrd="0" presId="urn:microsoft.com/office/officeart/2005/8/layout/orgChart1"/>
    <dgm:cxn modelId="{DDA7A52B-65DB-453F-9BED-C569E9B64F60}" type="presParOf" srcId="{AD08DCBF-D474-4134-B824-2A13BE283DFB}" destId="{C9453434-7963-4DCE-8945-9517F31D743E}" srcOrd="1" destOrd="0" presId="urn:microsoft.com/office/officeart/2005/8/layout/orgChart1"/>
    <dgm:cxn modelId="{37F8372C-9724-487A-AF44-B2A14BF0C1D0}" type="presParOf" srcId="{977BBE0A-DF5E-4398-9BF4-B6B346656126}" destId="{D08ADB8E-630F-4CF8-A2E9-22AEFA990DDF}" srcOrd="1" destOrd="0" presId="urn:microsoft.com/office/officeart/2005/8/layout/orgChart1"/>
    <dgm:cxn modelId="{807861A9-9912-4FA1-B47D-2399427381C0}" type="presParOf" srcId="{D08ADB8E-630F-4CF8-A2E9-22AEFA990DDF}" destId="{67391FC4-D9DE-46DA-B817-D6922409B6EC}" srcOrd="0" destOrd="0" presId="urn:microsoft.com/office/officeart/2005/8/layout/orgChart1"/>
    <dgm:cxn modelId="{70177358-0298-4FA8-8564-240B812A155D}" type="presParOf" srcId="{D08ADB8E-630F-4CF8-A2E9-22AEFA990DDF}" destId="{F1C4D5A1-100F-4DEA-81DA-15CBF25B025C}" srcOrd="1" destOrd="0" presId="urn:microsoft.com/office/officeart/2005/8/layout/orgChart1"/>
    <dgm:cxn modelId="{812003B5-3B3E-4B24-97CB-1430261CDC7C}" type="presParOf" srcId="{F1C4D5A1-100F-4DEA-81DA-15CBF25B025C}" destId="{22FB8AF7-5EA6-48D7-8380-2EB69D262AD6}" srcOrd="0" destOrd="0" presId="urn:microsoft.com/office/officeart/2005/8/layout/orgChart1"/>
    <dgm:cxn modelId="{D3F674BF-88C6-472E-A774-D6C2DAFE59DE}" type="presParOf" srcId="{22FB8AF7-5EA6-48D7-8380-2EB69D262AD6}" destId="{FEC077EF-36B1-4F27-B353-116BA0DC461C}" srcOrd="0" destOrd="0" presId="urn:microsoft.com/office/officeart/2005/8/layout/orgChart1"/>
    <dgm:cxn modelId="{62D018C6-112F-4168-A651-AC0B35A78561}" type="presParOf" srcId="{22FB8AF7-5EA6-48D7-8380-2EB69D262AD6}" destId="{E43BC3FD-FF28-42D9-8BD5-01D12CA2F32E}" srcOrd="1" destOrd="0" presId="urn:microsoft.com/office/officeart/2005/8/layout/orgChart1"/>
    <dgm:cxn modelId="{B8600CF1-5027-469F-A964-7F02C2A73EA6}" type="presParOf" srcId="{F1C4D5A1-100F-4DEA-81DA-15CBF25B025C}" destId="{52224767-915D-4BCF-9C34-AF6AB8E29C94}" srcOrd="1" destOrd="0" presId="urn:microsoft.com/office/officeart/2005/8/layout/orgChart1"/>
    <dgm:cxn modelId="{D24EBDD6-E023-4FB7-A715-B4594F341DBE}" type="presParOf" srcId="{52224767-915D-4BCF-9C34-AF6AB8E29C94}" destId="{06367ABA-49CB-4DF4-92C8-B3A969FF47C4}" srcOrd="0" destOrd="0" presId="urn:microsoft.com/office/officeart/2005/8/layout/orgChart1"/>
    <dgm:cxn modelId="{91085083-D9C3-4FC7-B44E-6D9C63D16EDD}" type="presParOf" srcId="{52224767-915D-4BCF-9C34-AF6AB8E29C94}" destId="{DC1CF756-0DFB-4B1B-85A9-A6A2CE9A35C1}" srcOrd="1" destOrd="0" presId="urn:microsoft.com/office/officeart/2005/8/layout/orgChart1"/>
    <dgm:cxn modelId="{BC947C76-73AC-486D-98AD-951D33A1EDA9}" type="presParOf" srcId="{DC1CF756-0DFB-4B1B-85A9-A6A2CE9A35C1}" destId="{850B3D6A-0EFC-4AD3-85A8-ACD1198F3994}" srcOrd="0" destOrd="0" presId="urn:microsoft.com/office/officeart/2005/8/layout/orgChart1"/>
    <dgm:cxn modelId="{4B5B6DDF-5346-4EE8-9965-8F6B6361890B}" type="presParOf" srcId="{850B3D6A-0EFC-4AD3-85A8-ACD1198F3994}" destId="{6B26384F-C250-43C5-9B16-D584F31A193B}" srcOrd="0" destOrd="0" presId="urn:microsoft.com/office/officeart/2005/8/layout/orgChart1"/>
    <dgm:cxn modelId="{08332B9C-18F9-459B-B8F5-70DBEF8CED48}" type="presParOf" srcId="{850B3D6A-0EFC-4AD3-85A8-ACD1198F3994}" destId="{91AF04B5-FB51-4DCA-BA72-E1291495398D}" srcOrd="1" destOrd="0" presId="urn:microsoft.com/office/officeart/2005/8/layout/orgChart1"/>
    <dgm:cxn modelId="{DB2B0DAB-ED68-498D-8675-0FD7A7286090}" type="presParOf" srcId="{DC1CF756-0DFB-4B1B-85A9-A6A2CE9A35C1}" destId="{5BD4C936-99CF-44F8-B3C7-DFC1EC2F0389}" srcOrd="1" destOrd="0" presId="urn:microsoft.com/office/officeart/2005/8/layout/orgChart1"/>
    <dgm:cxn modelId="{A9FEDCBE-28E3-4658-8837-C8A0869F1343}" type="presParOf" srcId="{DC1CF756-0DFB-4B1B-85A9-A6A2CE9A35C1}" destId="{3C8D6680-D86F-439A-9B79-6E9D61D9E48F}" srcOrd="2" destOrd="0" presId="urn:microsoft.com/office/officeart/2005/8/layout/orgChart1"/>
    <dgm:cxn modelId="{178EF4FA-BE1E-4B94-905C-8CF8DDC7A122}" type="presParOf" srcId="{52224767-915D-4BCF-9C34-AF6AB8E29C94}" destId="{72186402-10F1-41E9-858F-C92C526FE54E}" srcOrd="2" destOrd="0" presId="urn:microsoft.com/office/officeart/2005/8/layout/orgChart1"/>
    <dgm:cxn modelId="{EB47EE81-8D2A-474F-B417-07F830B74106}" type="presParOf" srcId="{52224767-915D-4BCF-9C34-AF6AB8E29C94}" destId="{ECF237FE-F7A6-437A-AB72-52F719903FAD}" srcOrd="3" destOrd="0" presId="urn:microsoft.com/office/officeart/2005/8/layout/orgChart1"/>
    <dgm:cxn modelId="{A7B19156-0555-4622-8E3C-F61C916F87D4}" type="presParOf" srcId="{ECF237FE-F7A6-437A-AB72-52F719903FAD}" destId="{F447A1F1-1B8E-434D-8F38-E9971E9BDE13}" srcOrd="0" destOrd="0" presId="urn:microsoft.com/office/officeart/2005/8/layout/orgChart1"/>
    <dgm:cxn modelId="{749F5814-68AC-4842-9F96-040FF5C69249}" type="presParOf" srcId="{F447A1F1-1B8E-434D-8F38-E9971E9BDE13}" destId="{76BF3D09-0150-4EB6-8804-263117994AD1}" srcOrd="0" destOrd="0" presId="urn:microsoft.com/office/officeart/2005/8/layout/orgChart1"/>
    <dgm:cxn modelId="{2D0AFD6A-9ACD-4535-BB42-A156DE5A0233}" type="presParOf" srcId="{F447A1F1-1B8E-434D-8F38-E9971E9BDE13}" destId="{5841B3BB-14F8-4822-AFA2-99C5C7574256}" srcOrd="1" destOrd="0" presId="urn:microsoft.com/office/officeart/2005/8/layout/orgChart1"/>
    <dgm:cxn modelId="{97E9C643-D162-4521-9B8A-0F42791F1B24}" type="presParOf" srcId="{ECF237FE-F7A6-437A-AB72-52F719903FAD}" destId="{DE4A61F6-1ED5-40C8-BB7A-5E4697BF3538}" srcOrd="1" destOrd="0" presId="urn:microsoft.com/office/officeart/2005/8/layout/orgChart1"/>
    <dgm:cxn modelId="{380D01E9-D195-4FB9-927E-C1EFB87F7AB4}" type="presParOf" srcId="{ECF237FE-F7A6-437A-AB72-52F719903FAD}" destId="{990123AB-10F1-4E5F-A4DC-A1F63C56C0A1}" srcOrd="2" destOrd="0" presId="urn:microsoft.com/office/officeart/2005/8/layout/orgChart1"/>
    <dgm:cxn modelId="{90E1CDB9-FE9C-4641-93E9-D294280F9CC7}" type="presParOf" srcId="{F1C4D5A1-100F-4DEA-81DA-15CBF25B025C}" destId="{43388722-591C-423F-8829-EC515168C6C9}" srcOrd="2" destOrd="0" presId="urn:microsoft.com/office/officeart/2005/8/layout/orgChart1"/>
    <dgm:cxn modelId="{2B15926A-36DA-4ECD-B695-D256D4B8F291}" type="presParOf" srcId="{D08ADB8E-630F-4CF8-A2E9-22AEFA990DDF}" destId="{926D8AB6-A867-442B-906F-B20BD8BCFC0C}" srcOrd="2" destOrd="0" presId="urn:microsoft.com/office/officeart/2005/8/layout/orgChart1"/>
    <dgm:cxn modelId="{EB7FFD78-B3D9-46EB-8089-786ADA93D803}" type="presParOf" srcId="{D08ADB8E-630F-4CF8-A2E9-22AEFA990DDF}" destId="{D9F5C30F-19F6-4F31-9F27-2E785743C26C}" srcOrd="3" destOrd="0" presId="urn:microsoft.com/office/officeart/2005/8/layout/orgChart1"/>
    <dgm:cxn modelId="{E83BAE10-9F54-47FF-9C25-6289AAB93839}" type="presParOf" srcId="{D9F5C30F-19F6-4F31-9F27-2E785743C26C}" destId="{76738C00-0274-49B6-B725-06DF8E7C9F7F}" srcOrd="0" destOrd="0" presId="urn:microsoft.com/office/officeart/2005/8/layout/orgChart1"/>
    <dgm:cxn modelId="{9D5E3118-B56B-459F-9230-E5353595C1AC}" type="presParOf" srcId="{76738C00-0274-49B6-B725-06DF8E7C9F7F}" destId="{D90524A5-2FBD-4271-93BF-9237D36AE6E1}" srcOrd="0" destOrd="0" presId="urn:microsoft.com/office/officeart/2005/8/layout/orgChart1"/>
    <dgm:cxn modelId="{7C35EA0F-3D09-4F2A-95F7-835D0CED68F9}" type="presParOf" srcId="{76738C00-0274-49B6-B725-06DF8E7C9F7F}" destId="{0CF2ED36-2998-4DFA-A50B-9D1299AC7B50}" srcOrd="1" destOrd="0" presId="urn:microsoft.com/office/officeart/2005/8/layout/orgChart1"/>
    <dgm:cxn modelId="{65716449-2466-42D4-859F-C2410CC11AC0}" type="presParOf" srcId="{D9F5C30F-19F6-4F31-9F27-2E785743C26C}" destId="{7F71DEC9-C312-4AC5-9A82-B40BD027FC5E}" srcOrd="1" destOrd="0" presId="urn:microsoft.com/office/officeart/2005/8/layout/orgChart1"/>
    <dgm:cxn modelId="{15C0C501-E209-4029-ACF0-36635B26298F}" type="presParOf" srcId="{7F71DEC9-C312-4AC5-9A82-B40BD027FC5E}" destId="{58FE9635-CF4B-4FF7-87AE-3609576790A5}" srcOrd="0" destOrd="0" presId="urn:microsoft.com/office/officeart/2005/8/layout/orgChart1"/>
    <dgm:cxn modelId="{8DB61D0E-25F7-4D74-94D0-D04046530346}" type="presParOf" srcId="{7F71DEC9-C312-4AC5-9A82-B40BD027FC5E}" destId="{EC31245C-0E7B-4EDF-8E13-7424E0F61408}" srcOrd="1" destOrd="0" presId="urn:microsoft.com/office/officeart/2005/8/layout/orgChart1"/>
    <dgm:cxn modelId="{E6149C24-5F8B-40A7-B813-684989F6869C}" type="presParOf" srcId="{EC31245C-0E7B-4EDF-8E13-7424E0F61408}" destId="{13A5782B-B25F-425A-877C-EAE342E77E45}" srcOrd="0" destOrd="0" presId="urn:microsoft.com/office/officeart/2005/8/layout/orgChart1"/>
    <dgm:cxn modelId="{7716056F-5756-46E2-8C2D-E38FD0CAE95D}" type="presParOf" srcId="{13A5782B-B25F-425A-877C-EAE342E77E45}" destId="{C38141E0-D9DB-4427-BB40-9B3443F111F9}" srcOrd="0" destOrd="0" presId="urn:microsoft.com/office/officeart/2005/8/layout/orgChart1"/>
    <dgm:cxn modelId="{7705267C-42C7-4630-8E27-AD644A25625B}" type="presParOf" srcId="{13A5782B-B25F-425A-877C-EAE342E77E45}" destId="{522EBB5F-4240-4EC6-9337-53C74654EA24}" srcOrd="1" destOrd="0" presId="urn:microsoft.com/office/officeart/2005/8/layout/orgChart1"/>
    <dgm:cxn modelId="{8B3406DE-EA39-480F-9CE9-ED102789B7EC}" type="presParOf" srcId="{EC31245C-0E7B-4EDF-8E13-7424E0F61408}" destId="{918D13A0-3840-48FA-A4E9-64AD6D307182}" srcOrd="1" destOrd="0" presId="urn:microsoft.com/office/officeart/2005/8/layout/orgChart1"/>
    <dgm:cxn modelId="{CDA5BAA4-9EF2-4BB7-945D-350B993C5507}" type="presParOf" srcId="{EC31245C-0E7B-4EDF-8E13-7424E0F61408}" destId="{B7186DB4-B88D-407E-A023-6295A04190FA}" srcOrd="2" destOrd="0" presId="urn:microsoft.com/office/officeart/2005/8/layout/orgChart1"/>
    <dgm:cxn modelId="{63CFCD12-86E2-485B-944B-1CB434063A1D}" type="presParOf" srcId="{7F71DEC9-C312-4AC5-9A82-B40BD027FC5E}" destId="{1970F01E-1055-476E-8621-E472F6CE138B}" srcOrd="2" destOrd="0" presId="urn:microsoft.com/office/officeart/2005/8/layout/orgChart1"/>
    <dgm:cxn modelId="{FA35552B-77E6-4C07-8F18-B5086457AE86}" type="presParOf" srcId="{7F71DEC9-C312-4AC5-9A82-B40BD027FC5E}" destId="{26F9209B-3066-4437-B6AD-7E9E8520A693}" srcOrd="3" destOrd="0" presId="urn:microsoft.com/office/officeart/2005/8/layout/orgChart1"/>
    <dgm:cxn modelId="{6F48422D-4709-4C48-A589-7632CEA01FBE}" type="presParOf" srcId="{26F9209B-3066-4437-B6AD-7E9E8520A693}" destId="{4114BB0E-CF56-4A26-9F23-420A9BE3881B}" srcOrd="0" destOrd="0" presId="urn:microsoft.com/office/officeart/2005/8/layout/orgChart1"/>
    <dgm:cxn modelId="{6C24247C-BB9B-4A28-9F22-2122C162C88C}" type="presParOf" srcId="{4114BB0E-CF56-4A26-9F23-420A9BE3881B}" destId="{7A25338B-9F43-422C-9EB7-0E9F8C2BD539}" srcOrd="0" destOrd="0" presId="urn:microsoft.com/office/officeart/2005/8/layout/orgChart1"/>
    <dgm:cxn modelId="{4F72E2B6-352B-4465-AEBC-64748B554E71}" type="presParOf" srcId="{4114BB0E-CF56-4A26-9F23-420A9BE3881B}" destId="{5298D496-671D-47DA-815F-518E0DD60643}" srcOrd="1" destOrd="0" presId="urn:microsoft.com/office/officeart/2005/8/layout/orgChart1"/>
    <dgm:cxn modelId="{210A38C0-5571-4E5A-A4AF-88D435CF29C1}" type="presParOf" srcId="{26F9209B-3066-4437-B6AD-7E9E8520A693}" destId="{F43B197E-F1B0-45C3-96AF-350C17D99F8B}" srcOrd="1" destOrd="0" presId="urn:microsoft.com/office/officeart/2005/8/layout/orgChart1"/>
    <dgm:cxn modelId="{4739DF42-1482-449C-9223-1809115A315D}" type="presParOf" srcId="{26F9209B-3066-4437-B6AD-7E9E8520A693}" destId="{F5CA7625-D477-4994-9C6C-A235ADD7732C}" srcOrd="2" destOrd="0" presId="urn:microsoft.com/office/officeart/2005/8/layout/orgChart1"/>
    <dgm:cxn modelId="{0F838F92-2C08-43E5-B5AB-4E63AA86A358}" type="presParOf" srcId="{D9F5C30F-19F6-4F31-9F27-2E785743C26C}" destId="{B64F4DA0-B2D3-4067-BCAA-4B613CDAFA27}" srcOrd="2" destOrd="0" presId="urn:microsoft.com/office/officeart/2005/8/layout/orgChart1"/>
    <dgm:cxn modelId="{93257B80-B124-4A2B-B360-1970865AD7CF}" type="presParOf" srcId="{D08ADB8E-630F-4CF8-A2E9-22AEFA990DDF}" destId="{6D28981C-DAA4-4CE5-B34D-2907BDEEB1B2}" srcOrd="4" destOrd="0" presId="urn:microsoft.com/office/officeart/2005/8/layout/orgChart1"/>
    <dgm:cxn modelId="{390F71E8-C6E0-4FCC-8E88-B06438C6CDAE}" type="presParOf" srcId="{D08ADB8E-630F-4CF8-A2E9-22AEFA990DDF}" destId="{A06DB511-5EEC-4416-9858-0CC4BA8AF264}" srcOrd="5" destOrd="0" presId="urn:microsoft.com/office/officeart/2005/8/layout/orgChart1"/>
    <dgm:cxn modelId="{934A88EF-9AF9-44AD-9EFD-5629A8A56747}" type="presParOf" srcId="{A06DB511-5EEC-4416-9858-0CC4BA8AF264}" destId="{F32A2067-6E8F-469A-B7C3-D27E5810CF22}" srcOrd="0" destOrd="0" presId="urn:microsoft.com/office/officeart/2005/8/layout/orgChart1"/>
    <dgm:cxn modelId="{309B915D-1B50-48DF-B60C-C64BC8EC3580}" type="presParOf" srcId="{F32A2067-6E8F-469A-B7C3-D27E5810CF22}" destId="{2D4C2314-23E5-4701-A3D8-1B070A627F30}" srcOrd="0" destOrd="0" presId="urn:microsoft.com/office/officeart/2005/8/layout/orgChart1"/>
    <dgm:cxn modelId="{CD2768FD-EFF6-45D7-BB05-7147E9FE1C22}" type="presParOf" srcId="{F32A2067-6E8F-469A-B7C3-D27E5810CF22}" destId="{03F1A8D9-61D5-4E40-88D7-63662F22C348}" srcOrd="1" destOrd="0" presId="urn:microsoft.com/office/officeart/2005/8/layout/orgChart1"/>
    <dgm:cxn modelId="{51A1D523-1CE7-490E-A991-A54717B8BA5F}" type="presParOf" srcId="{A06DB511-5EEC-4416-9858-0CC4BA8AF264}" destId="{764A8032-9DD2-431F-A99D-C97656F61294}" srcOrd="1" destOrd="0" presId="urn:microsoft.com/office/officeart/2005/8/layout/orgChart1"/>
    <dgm:cxn modelId="{4D615F9C-9DA6-4679-AF37-F2FA6F4E115D}" type="presParOf" srcId="{764A8032-9DD2-431F-A99D-C97656F61294}" destId="{7AE97430-293B-456F-B4CD-73A4F210959E}" srcOrd="0" destOrd="0" presId="urn:microsoft.com/office/officeart/2005/8/layout/orgChart1"/>
    <dgm:cxn modelId="{CF8E2D47-C43C-4106-8421-8CB51D1BE7D0}" type="presParOf" srcId="{764A8032-9DD2-431F-A99D-C97656F61294}" destId="{C31BCE5D-6A03-4202-BB16-0215DD8F12AD}" srcOrd="1" destOrd="0" presId="urn:microsoft.com/office/officeart/2005/8/layout/orgChart1"/>
    <dgm:cxn modelId="{0B2F521F-9BD0-4CBF-B6D1-DBB37F51DC23}" type="presParOf" srcId="{C31BCE5D-6A03-4202-BB16-0215DD8F12AD}" destId="{8FEADC0B-9346-40F1-B624-CB3254E53BC0}" srcOrd="0" destOrd="0" presId="urn:microsoft.com/office/officeart/2005/8/layout/orgChart1"/>
    <dgm:cxn modelId="{31339696-CB92-4202-BDF1-FDF7E2B61642}" type="presParOf" srcId="{8FEADC0B-9346-40F1-B624-CB3254E53BC0}" destId="{5E84D55A-4CED-48A3-98C5-EE422BEDB9C1}" srcOrd="0" destOrd="0" presId="urn:microsoft.com/office/officeart/2005/8/layout/orgChart1"/>
    <dgm:cxn modelId="{AFC33BC6-A213-4442-AA11-6886E8DF0D3D}" type="presParOf" srcId="{8FEADC0B-9346-40F1-B624-CB3254E53BC0}" destId="{D63CC70B-00BD-4160-9ED6-6BF7E73396DD}" srcOrd="1" destOrd="0" presId="urn:microsoft.com/office/officeart/2005/8/layout/orgChart1"/>
    <dgm:cxn modelId="{FF5FC81E-B5A3-4D72-878F-BA28A77AD55C}" type="presParOf" srcId="{C31BCE5D-6A03-4202-BB16-0215DD8F12AD}" destId="{DB9B4A04-9D12-461C-8334-09CF616CD575}" srcOrd="1" destOrd="0" presId="urn:microsoft.com/office/officeart/2005/8/layout/orgChart1"/>
    <dgm:cxn modelId="{30DE3DE0-C831-418A-86CC-66817BC17997}" type="presParOf" srcId="{C31BCE5D-6A03-4202-BB16-0215DD8F12AD}" destId="{ABC40B70-F8AC-4755-BEAB-B2EDFA7BB349}" srcOrd="2" destOrd="0" presId="urn:microsoft.com/office/officeart/2005/8/layout/orgChart1"/>
    <dgm:cxn modelId="{7F423170-0342-44BD-B2C0-2F4115F2C7AE}" type="presParOf" srcId="{764A8032-9DD2-431F-A99D-C97656F61294}" destId="{4AE0D01C-CE07-47DD-86AE-7AC9F0E1C772}" srcOrd="2" destOrd="0" presId="urn:microsoft.com/office/officeart/2005/8/layout/orgChart1"/>
    <dgm:cxn modelId="{C4E35C9B-A74D-4D15-B8ED-D9E0419ADA6C}" type="presParOf" srcId="{764A8032-9DD2-431F-A99D-C97656F61294}" destId="{7B2E9C7E-AC82-48CE-B239-92FA4861A592}" srcOrd="3" destOrd="0" presId="urn:microsoft.com/office/officeart/2005/8/layout/orgChart1"/>
    <dgm:cxn modelId="{DB693089-AE96-4AF4-9A4C-41473C4C84B9}" type="presParOf" srcId="{7B2E9C7E-AC82-48CE-B239-92FA4861A592}" destId="{1FAEF935-4256-4F10-999D-74BA055D86F2}" srcOrd="0" destOrd="0" presId="urn:microsoft.com/office/officeart/2005/8/layout/orgChart1"/>
    <dgm:cxn modelId="{1B706894-06C7-4AF1-818A-86336F56D058}" type="presParOf" srcId="{1FAEF935-4256-4F10-999D-74BA055D86F2}" destId="{77A8477D-0672-4077-8A0D-39D4D9251991}" srcOrd="0" destOrd="0" presId="urn:microsoft.com/office/officeart/2005/8/layout/orgChart1"/>
    <dgm:cxn modelId="{E4C5B843-22E5-4E5F-ACBC-35FAE710FC65}" type="presParOf" srcId="{1FAEF935-4256-4F10-999D-74BA055D86F2}" destId="{F6C75ACF-FB07-4AC0-B632-4CCC5687E834}" srcOrd="1" destOrd="0" presId="urn:microsoft.com/office/officeart/2005/8/layout/orgChart1"/>
    <dgm:cxn modelId="{EFF7466D-D95B-4E75-9CEE-DE869F40BA61}" type="presParOf" srcId="{7B2E9C7E-AC82-48CE-B239-92FA4861A592}" destId="{2BD62CB9-0C08-4136-A5BE-373F9166CACD}" srcOrd="1" destOrd="0" presId="urn:microsoft.com/office/officeart/2005/8/layout/orgChart1"/>
    <dgm:cxn modelId="{D6C35C3A-0096-44C5-8D2C-FC8F2DDE6157}" type="presParOf" srcId="{7B2E9C7E-AC82-48CE-B239-92FA4861A592}" destId="{1DCD2B70-C5B3-47E4-A40B-4C5A5C8EF369}" srcOrd="2" destOrd="0" presId="urn:microsoft.com/office/officeart/2005/8/layout/orgChart1"/>
    <dgm:cxn modelId="{394FD479-2D30-4FE7-9CAE-CD88267797BB}" type="presParOf" srcId="{A06DB511-5EEC-4416-9858-0CC4BA8AF264}" destId="{E619E374-DB9A-4690-AF12-6A437E2C0354}" srcOrd="2" destOrd="0" presId="urn:microsoft.com/office/officeart/2005/8/layout/orgChart1"/>
    <dgm:cxn modelId="{34ACF034-9C9B-4009-9223-41C8DF70AB8C}" type="presParOf" srcId="{D08ADB8E-630F-4CF8-A2E9-22AEFA990DDF}" destId="{8F17D7D7-294B-48AF-8932-D50778D64394}" srcOrd="6" destOrd="0" presId="urn:microsoft.com/office/officeart/2005/8/layout/orgChart1"/>
    <dgm:cxn modelId="{EA88728C-5499-4ED2-AD8C-D8B466EE0172}" type="presParOf" srcId="{D08ADB8E-630F-4CF8-A2E9-22AEFA990DDF}" destId="{392A5003-8F8B-4370-9381-C3F475EDE796}" srcOrd="7" destOrd="0" presId="urn:microsoft.com/office/officeart/2005/8/layout/orgChart1"/>
    <dgm:cxn modelId="{A5BB32A7-C602-4ED9-A49A-855D96329D31}" type="presParOf" srcId="{392A5003-8F8B-4370-9381-C3F475EDE796}" destId="{08A837AD-FA8D-4076-B05A-8CDA91A74A02}" srcOrd="0" destOrd="0" presId="urn:microsoft.com/office/officeart/2005/8/layout/orgChart1"/>
    <dgm:cxn modelId="{00730AF6-7D4A-4A7E-8FE5-F6A15230D5E4}" type="presParOf" srcId="{08A837AD-FA8D-4076-B05A-8CDA91A74A02}" destId="{AE64CD3C-FD16-43FA-9CD9-116BF7C47925}" srcOrd="0" destOrd="0" presId="urn:microsoft.com/office/officeart/2005/8/layout/orgChart1"/>
    <dgm:cxn modelId="{6768E40B-3961-443A-AB55-B8D9BC107102}" type="presParOf" srcId="{08A837AD-FA8D-4076-B05A-8CDA91A74A02}" destId="{C41378AF-720A-484D-A9D0-EB8F6E8B4E90}" srcOrd="1" destOrd="0" presId="urn:microsoft.com/office/officeart/2005/8/layout/orgChart1"/>
    <dgm:cxn modelId="{07A47356-7AF5-4F8C-8ADE-8DE9E0371A60}" type="presParOf" srcId="{392A5003-8F8B-4370-9381-C3F475EDE796}" destId="{2DE762BD-05A3-4598-BCF7-27475EAA9AA9}" srcOrd="1" destOrd="0" presId="urn:microsoft.com/office/officeart/2005/8/layout/orgChart1"/>
    <dgm:cxn modelId="{FDF77FFD-9919-4778-BC9C-17EEE5E53260}" type="presParOf" srcId="{2DE762BD-05A3-4598-BCF7-27475EAA9AA9}" destId="{77AE212B-A861-4172-9164-952F9E5C911D}" srcOrd="0" destOrd="0" presId="urn:microsoft.com/office/officeart/2005/8/layout/orgChart1"/>
    <dgm:cxn modelId="{A3B932AF-84AB-4AF9-97A7-74032A262D1E}" type="presParOf" srcId="{2DE762BD-05A3-4598-BCF7-27475EAA9AA9}" destId="{2F3C2096-D003-45AA-B7FD-5923F00EDAA8}" srcOrd="1" destOrd="0" presId="urn:microsoft.com/office/officeart/2005/8/layout/orgChart1"/>
    <dgm:cxn modelId="{7CF525F8-76DB-48FF-A763-A065A605F664}" type="presParOf" srcId="{2F3C2096-D003-45AA-B7FD-5923F00EDAA8}" destId="{0E265CF7-4CA3-481B-AA33-A57A78F7380A}" srcOrd="0" destOrd="0" presId="urn:microsoft.com/office/officeart/2005/8/layout/orgChart1"/>
    <dgm:cxn modelId="{CC8CCCE1-1360-49F7-AF36-F776C5833538}" type="presParOf" srcId="{0E265CF7-4CA3-481B-AA33-A57A78F7380A}" destId="{0200E28C-FA1C-416D-AADE-2808FE24DFDC}" srcOrd="0" destOrd="0" presId="urn:microsoft.com/office/officeart/2005/8/layout/orgChart1"/>
    <dgm:cxn modelId="{2E48BC38-F8B2-4066-AB5F-C0710E31BD0C}" type="presParOf" srcId="{0E265CF7-4CA3-481B-AA33-A57A78F7380A}" destId="{D9A19FC6-729C-44F8-9E3E-3572463CF717}" srcOrd="1" destOrd="0" presId="urn:microsoft.com/office/officeart/2005/8/layout/orgChart1"/>
    <dgm:cxn modelId="{9C7D1ACF-D566-47F3-B34B-4AD84307A902}" type="presParOf" srcId="{2F3C2096-D003-45AA-B7FD-5923F00EDAA8}" destId="{1778071F-B6D9-4B74-A4DF-A8D997DD97BC}" srcOrd="1" destOrd="0" presId="urn:microsoft.com/office/officeart/2005/8/layout/orgChart1"/>
    <dgm:cxn modelId="{E520D1E8-4BB8-427D-B6E4-98C131ADEA4A}" type="presParOf" srcId="{2F3C2096-D003-45AA-B7FD-5923F00EDAA8}" destId="{F6024372-A30F-4C4F-9D7A-7BC92644AFCA}" srcOrd="2" destOrd="0" presId="urn:microsoft.com/office/officeart/2005/8/layout/orgChart1"/>
    <dgm:cxn modelId="{73E915EB-AB0E-43F3-9117-38C120C5F3C8}" type="presParOf" srcId="{2DE762BD-05A3-4598-BCF7-27475EAA9AA9}" destId="{F5C495B9-12FD-4FB3-BC23-4FB4C72C42AE}" srcOrd="2" destOrd="0" presId="urn:microsoft.com/office/officeart/2005/8/layout/orgChart1"/>
    <dgm:cxn modelId="{9E8605FA-A06D-4A7F-B78B-72EFC3EE0830}" type="presParOf" srcId="{2DE762BD-05A3-4598-BCF7-27475EAA9AA9}" destId="{9A535CFA-56FB-4831-AB1B-69FC59E4A3B7}" srcOrd="3" destOrd="0" presId="urn:microsoft.com/office/officeart/2005/8/layout/orgChart1"/>
    <dgm:cxn modelId="{AB777AB9-21CD-49EB-A0FC-80666770C737}" type="presParOf" srcId="{9A535CFA-56FB-4831-AB1B-69FC59E4A3B7}" destId="{4BCAC74C-15EB-4D73-960C-870317665B43}" srcOrd="0" destOrd="0" presId="urn:microsoft.com/office/officeart/2005/8/layout/orgChart1"/>
    <dgm:cxn modelId="{CF0A7E9A-661B-489C-97BB-889A5D31A7A6}" type="presParOf" srcId="{4BCAC74C-15EB-4D73-960C-870317665B43}" destId="{EA08E602-1DB6-4E87-92F5-90D30D002042}" srcOrd="0" destOrd="0" presId="urn:microsoft.com/office/officeart/2005/8/layout/orgChart1"/>
    <dgm:cxn modelId="{3765D310-BAE8-4703-A1E5-45280A23D111}" type="presParOf" srcId="{4BCAC74C-15EB-4D73-960C-870317665B43}" destId="{1F8D0948-BA14-48AF-85C5-90D6292776CC}" srcOrd="1" destOrd="0" presId="urn:microsoft.com/office/officeart/2005/8/layout/orgChart1"/>
    <dgm:cxn modelId="{BB4208E7-43F5-4250-930A-21AB75EE5395}" type="presParOf" srcId="{9A535CFA-56FB-4831-AB1B-69FC59E4A3B7}" destId="{496AB18E-0053-423D-BEDC-8330B6928141}" srcOrd="1" destOrd="0" presId="urn:microsoft.com/office/officeart/2005/8/layout/orgChart1"/>
    <dgm:cxn modelId="{D91BED16-0C13-4E81-977E-4E8BB279CDD8}" type="presParOf" srcId="{9A535CFA-56FB-4831-AB1B-69FC59E4A3B7}" destId="{D696FA70-2273-4707-ACFB-55B277009526}" srcOrd="2" destOrd="0" presId="urn:microsoft.com/office/officeart/2005/8/layout/orgChart1"/>
    <dgm:cxn modelId="{4433546E-E917-4300-BEAA-C06B55C3EDC4}" type="presParOf" srcId="{2DE762BD-05A3-4598-BCF7-27475EAA9AA9}" destId="{9206E8F0-C526-41D6-8985-C7E8BFFB58C8}" srcOrd="4" destOrd="0" presId="urn:microsoft.com/office/officeart/2005/8/layout/orgChart1"/>
    <dgm:cxn modelId="{42831145-4680-4EA9-A780-7E895049FB52}" type="presParOf" srcId="{2DE762BD-05A3-4598-BCF7-27475EAA9AA9}" destId="{D20C8F38-9428-456D-959C-CC305D67B7E7}" srcOrd="5" destOrd="0" presId="urn:microsoft.com/office/officeart/2005/8/layout/orgChart1"/>
    <dgm:cxn modelId="{D3C68F0E-C9B9-4CAC-B426-911DD2408D86}" type="presParOf" srcId="{D20C8F38-9428-456D-959C-CC305D67B7E7}" destId="{E0C10CBE-A9A0-4654-A9D1-FB3561FEF835}" srcOrd="0" destOrd="0" presId="urn:microsoft.com/office/officeart/2005/8/layout/orgChart1"/>
    <dgm:cxn modelId="{6AFE942C-C77D-4F9E-8350-B64796568194}" type="presParOf" srcId="{E0C10CBE-A9A0-4654-A9D1-FB3561FEF835}" destId="{58C3D422-9E73-4838-94A9-E3A32095A876}" srcOrd="0" destOrd="0" presId="urn:microsoft.com/office/officeart/2005/8/layout/orgChart1"/>
    <dgm:cxn modelId="{D27BEF10-429B-4B2B-A16B-35A3FE0114E8}" type="presParOf" srcId="{E0C10CBE-A9A0-4654-A9D1-FB3561FEF835}" destId="{1AB27681-D40D-4ED9-8193-13B5EB005B27}" srcOrd="1" destOrd="0" presId="urn:microsoft.com/office/officeart/2005/8/layout/orgChart1"/>
    <dgm:cxn modelId="{32536BE4-8172-4786-9990-131A83F7020E}" type="presParOf" srcId="{D20C8F38-9428-456D-959C-CC305D67B7E7}" destId="{CEA7421E-4A2A-4E87-9359-9C6045391B08}" srcOrd="1" destOrd="0" presId="urn:microsoft.com/office/officeart/2005/8/layout/orgChart1"/>
    <dgm:cxn modelId="{2715D1B6-4AAA-4EE3-A70C-CE6EDBAD26B1}" type="presParOf" srcId="{D20C8F38-9428-456D-959C-CC305D67B7E7}" destId="{2B44CFAC-ED93-4BDE-B50B-5E2C2FF4F0BB}" srcOrd="2" destOrd="0" presId="urn:microsoft.com/office/officeart/2005/8/layout/orgChart1"/>
    <dgm:cxn modelId="{EFF930E8-58E9-4B67-868C-CA7777055611}" type="presParOf" srcId="{392A5003-8F8B-4370-9381-C3F475EDE796}" destId="{E20B3352-128E-4DC6-A3CB-27DCE5AB601C}" srcOrd="2" destOrd="0" presId="urn:microsoft.com/office/officeart/2005/8/layout/orgChart1"/>
    <dgm:cxn modelId="{48D3185F-46F6-413A-AAA2-13332FCEFDBF}" type="presParOf" srcId="{977BBE0A-DF5E-4398-9BF4-B6B346656126}" destId="{5E277FD5-C7B3-4957-88A0-D971A128A1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39B23-7C3A-4D6B-BC22-D0EA610E909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40E276-FC08-495B-97EA-6E5976637A64}">
      <dgm:prSet phldrT="[Текст]"/>
      <dgm:spPr/>
      <dgm:t>
        <a:bodyPr/>
        <a:lstStyle/>
        <a:p>
          <a:r>
            <a:rPr lang="ru-RU" b="1" i="0" dirty="0"/>
            <a:t>К достоинству</a:t>
          </a:r>
          <a:r>
            <a:rPr lang="ru-RU" b="0" i="0" dirty="0"/>
            <a:t> </a:t>
          </a:r>
          <a:r>
            <a:rPr lang="ru-RU" b="0" i="0" dirty="0" err="1"/>
            <a:t>альгинатных</a:t>
          </a:r>
          <a:r>
            <a:rPr lang="ru-RU" b="0" i="0" dirty="0"/>
            <a:t> оттискных материалов можно отнести высокую эластичность, хорошее воспроизведение микрорельефа мягких и твердых тканей полости рта, простоту применения.</a:t>
          </a:r>
          <a:endParaRPr lang="ru-RU" dirty="0"/>
        </a:p>
      </dgm:t>
    </dgm:pt>
    <dgm:pt modelId="{708EA279-77B8-4A30-B581-15F7A17900C9}" type="parTrans" cxnId="{421F8DEA-4008-46C3-B27D-297DB0B633F0}">
      <dgm:prSet/>
      <dgm:spPr/>
      <dgm:t>
        <a:bodyPr/>
        <a:lstStyle/>
        <a:p>
          <a:endParaRPr lang="ru-RU"/>
        </a:p>
      </dgm:t>
    </dgm:pt>
    <dgm:pt modelId="{2989E552-3476-4455-818C-DB52BA72B9B4}" type="sibTrans" cxnId="{421F8DEA-4008-46C3-B27D-297DB0B633F0}">
      <dgm:prSet/>
      <dgm:spPr/>
      <dgm:t>
        <a:bodyPr/>
        <a:lstStyle/>
        <a:p>
          <a:endParaRPr lang="ru-RU"/>
        </a:p>
      </dgm:t>
    </dgm:pt>
    <dgm:pt modelId="{A89480A1-1A23-43E3-AB5D-D54C90D543C4}">
      <dgm:prSet phldrT="[Текст]"/>
      <dgm:spPr/>
      <dgm:t>
        <a:bodyPr/>
        <a:lstStyle/>
        <a:p>
          <a:r>
            <a:rPr lang="ru-RU" b="0" i="0" dirty="0"/>
            <a:t>Основными </a:t>
          </a:r>
          <a:r>
            <a:rPr lang="ru-RU" b="1" i="0" dirty="0"/>
            <a:t>недостатками </a:t>
          </a:r>
          <a:r>
            <a:rPr lang="ru-RU" b="0" i="0" dirty="0"/>
            <a:t>можно считать отсутствие адгезии к оттискной ложке, и значительную усадку во времени в результате потери воды и явления </a:t>
          </a:r>
          <a:r>
            <a:rPr lang="ru-RU" b="0" i="0" dirty="0" err="1"/>
            <a:t>синерезиса</a:t>
          </a:r>
          <a:r>
            <a:rPr lang="ru-RU" b="0" i="0" dirty="0"/>
            <a:t> (сразу же после снятия слепка отлить гипсовую модель). </a:t>
          </a:r>
          <a:endParaRPr lang="ru-RU" dirty="0"/>
        </a:p>
      </dgm:t>
    </dgm:pt>
    <dgm:pt modelId="{3A80F40B-A6E3-4481-BE31-985D92AAEF4D}" type="parTrans" cxnId="{70004684-5D04-4689-8602-8EC091490F70}">
      <dgm:prSet/>
      <dgm:spPr/>
      <dgm:t>
        <a:bodyPr/>
        <a:lstStyle/>
        <a:p>
          <a:endParaRPr lang="ru-RU"/>
        </a:p>
      </dgm:t>
    </dgm:pt>
    <dgm:pt modelId="{7CDFF768-F432-49FF-912E-3EAAA9F2320E}" type="sibTrans" cxnId="{70004684-5D04-4689-8602-8EC091490F70}">
      <dgm:prSet/>
      <dgm:spPr/>
      <dgm:t>
        <a:bodyPr/>
        <a:lstStyle/>
        <a:p>
          <a:endParaRPr lang="ru-RU"/>
        </a:p>
      </dgm:t>
    </dgm:pt>
    <dgm:pt modelId="{564FA0D3-010A-4995-87BB-16B170E6B684}">
      <dgm:prSet phldrT="[Текст]"/>
      <dgm:spPr/>
      <dgm:t>
        <a:bodyPr/>
        <a:lstStyle/>
        <a:p>
          <a:r>
            <a:rPr lang="ru-RU" b="0" i="0" dirty="0"/>
            <a:t>При использовании </a:t>
          </a:r>
          <a:r>
            <a:rPr lang="ru-RU" b="0" i="0" dirty="0" err="1"/>
            <a:t>альгинатных</a:t>
          </a:r>
          <a:r>
            <a:rPr lang="ru-RU" b="0" i="0" dirty="0"/>
            <a:t> материалов важно точно соблюдать инструкцию завода производителя.</a:t>
          </a:r>
          <a:endParaRPr lang="ru-RU" dirty="0"/>
        </a:p>
      </dgm:t>
    </dgm:pt>
    <dgm:pt modelId="{006BDCAC-E687-49CF-ADDF-EEA3122E9280}" type="parTrans" cxnId="{80653273-4337-469A-9494-D8B3BF854301}">
      <dgm:prSet/>
      <dgm:spPr/>
      <dgm:t>
        <a:bodyPr/>
        <a:lstStyle/>
        <a:p>
          <a:endParaRPr lang="ru-RU"/>
        </a:p>
      </dgm:t>
    </dgm:pt>
    <dgm:pt modelId="{4376494B-7C21-46F8-A447-C499CC2F3ED8}" type="sibTrans" cxnId="{80653273-4337-469A-9494-D8B3BF854301}">
      <dgm:prSet/>
      <dgm:spPr/>
      <dgm:t>
        <a:bodyPr/>
        <a:lstStyle/>
        <a:p>
          <a:endParaRPr lang="ru-RU"/>
        </a:p>
      </dgm:t>
    </dgm:pt>
    <dgm:pt modelId="{4DCC84E2-12B4-4EEF-8E92-8DFD08997D0C}">
      <dgm:prSet phldrT="[Текст]"/>
      <dgm:spPr/>
      <dgm:t>
        <a:bodyPr/>
        <a:lstStyle/>
        <a:p>
          <a:r>
            <a:rPr lang="ru-RU" b="0" i="0" dirty="0" err="1"/>
            <a:t>Альгинатные</a:t>
          </a:r>
          <a:r>
            <a:rPr lang="ru-RU" b="0" i="0" dirty="0"/>
            <a:t> оттискные материалы достаточно эластичны, хорошо восстанавливаются после сжатия и изгиба. Однако на степень восстановления после деформации сжатия оказывает существенное влияние время деформации сжатия, поэтому извлекать оттиск из полости рта нужно очень быстро.</a:t>
          </a:r>
          <a:endParaRPr lang="ru-RU" dirty="0"/>
        </a:p>
      </dgm:t>
    </dgm:pt>
    <dgm:pt modelId="{A308A74E-96E5-4A2B-B816-99F1F79D749C}" type="parTrans" cxnId="{6450FA0D-5ACB-44A6-8014-DD6751E8D65D}">
      <dgm:prSet/>
      <dgm:spPr/>
      <dgm:t>
        <a:bodyPr/>
        <a:lstStyle/>
        <a:p>
          <a:endParaRPr lang="ru-RU"/>
        </a:p>
      </dgm:t>
    </dgm:pt>
    <dgm:pt modelId="{0C183AC2-1E53-4368-BF78-B275A45540CC}" type="sibTrans" cxnId="{6450FA0D-5ACB-44A6-8014-DD6751E8D65D}">
      <dgm:prSet/>
      <dgm:spPr/>
      <dgm:t>
        <a:bodyPr/>
        <a:lstStyle/>
        <a:p>
          <a:endParaRPr lang="ru-RU"/>
        </a:p>
      </dgm:t>
    </dgm:pt>
    <dgm:pt modelId="{B6763798-29BB-4511-BC91-4502DD14427D}" type="pres">
      <dgm:prSet presAssocID="{49939B23-7C3A-4D6B-BC22-D0EA610E9090}" presName="diagram" presStyleCnt="0">
        <dgm:presLayoutVars>
          <dgm:dir/>
          <dgm:resizeHandles val="exact"/>
        </dgm:presLayoutVars>
      </dgm:prSet>
      <dgm:spPr/>
    </dgm:pt>
    <dgm:pt modelId="{6633E345-14CD-4582-82BF-DA3DF8A1A6EB}" type="pres">
      <dgm:prSet presAssocID="{5140E276-FC08-495B-97EA-6E5976637A64}" presName="node" presStyleLbl="node1" presStyleIdx="0" presStyleCnt="4">
        <dgm:presLayoutVars>
          <dgm:bulletEnabled val="1"/>
        </dgm:presLayoutVars>
      </dgm:prSet>
      <dgm:spPr/>
    </dgm:pt>
    <dgm:pt modelId="{397BC2DB-0ED1-47D1-93C5-379D0B2ED525}" type="pres">
      <dgm:prSet presAssocID="{2989E552-3476-4455-818C-DB52BA72B9B4}" presName="sibTrans" presStyleCnt="0"/>
      <dgm:spPr/>
    </dgm:pt>
    <dgm:pt modelId="{4F3EE6A2-9CF6-44BB-AABA-EDC4AD3FDABC}" type="pres">
      <dgm:prSet presAssocID="{A89480A1-1A23-43E3-AB5D-D54C90D543C4}" presName="node" presStyleLbl="node1" presStyleIdx="1" presStyleCnt="4">
        <dgm:presLayoutVars>
          <dgm:bulletEnabled val="1"/>
        </dgm:presLayoutVars>
      </dgm:prSet>
      <dgm:spPr/>
    </dgm:pt>
    <dgm:pt modelId="{4B8D7D6B-3082-42FC-BF43-067C3A37EDA7}" type="pres">
      <dgm:prSet presAssocID="{7CDFF768-F432-49FF-912E-3EAAA9F2320E}" presName="sibTrans" presStyleCnt="0"/>
      <dgm:spPr/>
    </dgm:pt>
    <dgm:pt modelId="{72C90099-AA97-4771-9CE7-8DDA8FA83931}" type="pres">
      <dgm:prSet presAssocID="{564FA0D3-010A-4995-87BB-16B170E6B684}" presName="node" presStyleLbl="node1" presStyleIdx="2" presStyleCnt="4">
        <dgm:presLayoutVars>
          <dgm:bulletEnabled val="1"/>
        </dgm:presLayoutVars>
      </dgm:prSet>
      <dgm:spPr/>
    </dgm:pt>
    <dgm:pt modelId="{B4A486E9-75B4-4A72-9BA7-88157B5872F5}" type="pres">
      <dgm:prSet presAssocID="{4376494B-7C21-46F8-A447-C499CC2F3ED8}" presName="sibTrans" presStyleCnt="0"/>
      <dgm:spPr/>
    </dgm:pt>
    <dgm:pt modelId="{13C0DE29-B1D8-41BA-90A1-77352800A22B}" type="pres">
      <dgm:prSet presAssocID="{4DCC84E2-12B4-4EEF-8E92-8DFD08997D0C}" presName="node" presStyleLbl="node1" presStyleIdx="3" presStyleCnt="4">
        <dgm:presLayoutVars>
          <dgm:bulletEnabled val="1"/>
        </dgm:presLayoutVars>
      </dgm:prSet>
      <dgm:spPr/>
    </dgm:pt>
  </dgm:ptLst>
  <dgm:cxnLst>
    <dgm:cxn modelId="{6450FA0D-5ACB-44A6-8014-DD6751E8D65D}" srcId="{49939B23-7C3A-4D6B-BC22-D0EA610E9090}" destId="{4DCC84E2-12B4-4EEF-8E92-8DFD08997D0C}" srcOrd="3" destOrd="0" parTransId="{A308A74E-96E5-4A2B-B816-99F1F79D749C}" sibTransId="{0C183AC2-1E53-4368-BF78-B275A45540CC}"/>
    <dgm:cxn modelId="{B17DFA43-352D-401C-825D-66259EF4B4D5}" type="presOf" srcId="{564FA0D3-010A-4995-87BB-16B170E6B684}" destId="{72C90099-AA97-4771-9CE7-8DDA8FA83931}" srcOrd="0" destOrd="0" presId="urn:microsoft.com/office/officeart/2005/8/layout/default"/>
    <dgm:cxn modelId="{80653273-4337-469A-9494-D8B3BF854301}" srcId="{49939B23-7C3A-4D6B-BC22-D0EA610E9090}" destId="{564FA0D3-010A-4995-87BB-16B170E6B684}" srcOrd="2" destOrd="0" parTransId="{006BDCAC-E687-49CF-ADDF-EEA3122E9280}" sibTransId="{4376494B-7C21-46F8-A447-C499CC2F3ED8}"/>
    <dgm:cxn modelId="{70004684-5D04-4689-8602-8EC091490F70}" srcId="{49939B23-7C3A-4D6B-BC22-D0EA610E9090}" destId="{A89480A1-1A23-43E3-AB5D-D54C90D543C4}" srcOrd="1" destOrd="0" parTransId="{3A80F40B-A6E3-4481-BE31-985D92AAEF4D}" sibTransId="{7CDFF768-F432-49FF-912E-3EAAA9F2320E}"/>
    <dgm:cxn modelId="{E39FE7D6-5BC1-410F-AD12-932EA619DC0B}" type="presOf" srcId="{4DCC84E2-12B4-4EEF-8E92-8DFD08997D0C}" destId="{13C0DE29-B1D8-41BA-90A1-77352800A22B}" srcOrd="0" destOrd="0" presId="urn:microsoft.com/office/officeart/2005/8/layout/default"/>
    <dgm:cxn modelId="{421F8DEA-4008-46C3-B27D-297DB0B633F0}" srcId="{49939B23-7C3A-4D6B-BC22-D0EA610E9090}" destId="{5140E276-FC08-495B-97EA-6E5976637A64}" srcOrd="0" destOrd="0" parTransId="{708EA279-77B8-4A30-B581-15F7A17900C9}" sibTransId="{2989E552-3476-4455-818C-DB52BA72B9B4}"/>
    <dgm:cxn modelId="{3B76DBEC-3A25-4144-B7B9-E500FAE448A2}" type="presOf" srcId="{A89480A1-1A23-43E3-AB5D-D54C90D543C4}" destId="{4F3EE6A2-9CF6-44BB-AABA-EDC4AD3FDABC}" srcOrd="0" destOrd="0" presId="urn:microsoft.com/office/officeart/2005/8/layout/default"/>
    <dgm:cxn modelId="{10D2A4FE-EA2A-4469-B844-EAA7FB7B1DC9}" type="presOf" srcId="{49939B23-7C3A-4D6B-BC22-D0EA610E9090}" destId="{B6763798-29BB-4511-BC91-4502DD14427D}" srcOrd="0" destOrd="0" presId="urn:microsoft.com/office/officeart/2005/8/layout/default"/>
    <dgm:cxn modelId="{F081C3FE-18A6-4562-A507-72DED0CC1D48}" type="presOf" srcId="{5140E276-FC08-495B-97EA-6E5976637A64}" destId="{6633E345-14CD-4582-82BF-DA3DF8A1A6EB}" srcOrd="0" destOrd="0" presId="urn:microsoft.com/office/officeart/2005/8/layout/default"/>
    <dgm:cxn modelId="{BC89A1FC-D140-4DD3-B789-D8E73D7D6D42}" type="presParOf" srcId="{B6763798-29BB-4511-BC91-4502DD14427D}" destId="{6633E345-14CD-4582-82BF-DA3DF8A1A6EB}" srcOrd="0" destOrd="0" presId="urn:microsoft.com/office/officeart/2005/8/layout/default"/>
    <dgm:cxn modelId="{3160A329-B69A-4F49-A0A1-B201C3FF6B96}" type="presParOf" srcId="{B6763798-29BB-4511-BC91-4502DD14427D}" destId="{397BC2DB-0ED1-47D1-93C5-379D0B2ED525}" srcOrd="1" destOrd="0" presId="urn:microsoft.com/office/officeart/2005/8/layout/default"/>
    <dgm:cxn modelId="{CAA58109-DC8F-4F7E-B996-B42F0BFD1791}" type="presParOf" srcId="{B6763798-29BB-4511-BC91-4502DD14427D}" destId="{4F3EE6A2-9CF6-44BB-AABA-EDC4AD3FDABC}" srcOrd="2" destOrd="0" presId="urn:microsoft.com/office/officeart/2005/8/layout/default"/>
    <dgm:cxn modelId="{0A601D6A-FC90-4AEF-8482-71155FBE194D}" type="presParOf" srcId="{B6763798-29BB-4511-BC91-4502DD14427D}" destId="{4B8D7D6B-3082-42FC-BF43-067C3A37EDA7}" srcOrd="3" destOrd="0" presId="urn:microsoft.com/office/officeart/2005/8/layout/default"/>
    <dgm:cxn modelId="{CF791F92-EF45-407C-BC3C-C087A8081C88}" type="presParOf" srcId="{B6763798-29BB-4511-BC91-4502DD14427D}" destId="{72C90099-AA97-4771-9CE7-8DDA8FA83931}" srcOrd="4" destOrd="0" presId="urn:microsoft.com/office/officeart/2005/8/layout/default"/>
    <dgm:cxn modelId="{6C0FDE65-960A-4479-B578-D473DE33D42A}" type="presParOf" srcId="{B6763798-29BB-4511-BC91-4502DD14427D}" destId="{B4A486E9-75B4-4A72-9BA7-88157B5872F5}" srcOrd="5" destOrd="0" presId="urn:microsoft.com/office/officeart/2005/8/layout/default"/>
    <dgm:cxn modelId="{6D064FCC-44A4-41BC-9F41-F3DE77C00E79}" type="presParOf" srcId="{B6763798-29BB-4511-BC91-4502DD14427D}" destId="{13C0DE29-B1D8-41BA-90A1-77352800A22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3940E-92B0-44B6-8D2A-4053B78A950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820A98-4005-4F35-BCFA-79DF73B13416}">
      <dgm:prSet phldrT="[Текст]"/>
      <dgm:spPr/>
      <dgm:t>
        <a:bodyPr/>
        <a:lstStyle/>
        <a:p>
          <a:r>
            <a:rPr lang="ru-RU" b="0" i="0" dirty="0"/>
            <a:t>У силиконовых оттискных материалов практически отсутствует усадка, что позволяет хранить слепок длительное время. Они дают четкое отображение тканей протезного ложа, а после отвердения массы отличаются большой эластичностью и прочностью.</a:t>
          </a:r>
          <a:endParaRPr lang="ru-RU" dirty="0"/>
        </a:p>
      </dgm:t>
    </dgm:pt>
    <dgm:pt modelId="{55FEE627-6883-4699-8945-A238B14EB41D}" type="parTrans" cxnId="{BF87C7C8-EA6E-4988-A7AF-F50FE6FBB714}">
      <dgm:prSet/>
      <dgm:spPr/>
      <dgm:t>
        <a:bodyPr/>
        <a:lstStyle/>
        <a:p>
          <a:endParaRPr lang="ru-RU"/>
        </a:p>
      </dgm:t>
    </dgm:pt>
    <dgm:pt modelId="{332E7EA3-2FC7-4B4F-ABBC-45A9F328E44F}" type="sibTrans" cxnId="{BF87C7C8-EA6E-4988-A7AF-F50FE6FBB714}">
      <dgm:prSet/>
      <dgm:spPr/>
      <dgm:t>
        <a:bodyPr/>
        <a:lstStyle/>
        <a:p>
          <a:endParaRPr lang="ru-RU"/>
        </a:p>
      </dgm:t>
    </dgm:pt>
    <dgm:pt modelId="{2503A851-773A-4AA8-9E66-B502B8394EDA}">
      <dgm:prSet phldrT="[Текст]"/>
      <dgm:spPr/>
      <dgm:t>
        <a:bodyPr/>
        <a:lstStyle/>
        <a:p>
          <a:r>
            <a:rPr lang="ru-RU" b="0" i="0" dirty="0"/>
            <a:t>Силиконовые оттискные материалы применяются для получения двухслойных слепков при протезировании металлокерамическими протезами, для получения функциональных слепков при протезировании беззубых челюстей и других видов работ.</a:t>
          </a:r>
          <a:endParaRPr lang="ru-RU" dirty="0"/>
        </a:p>
      </dgm:t>
    </dgm:pt>
    <dgm:pt modelId="{E9861791-AC68-46CA-B4A3-162043D4911F}" type="parTrans" cxnId="{8ED559E9-B332-41AC-BD67-4DCC34A27D88}">
      <dgm:prSet/>
      <dgm:spPr/>
      <dgm:t>
        <a:bodyPr/>
        <a:lstStyle/>
        <a:p>
          <a:endParaRPr lang="ru-RU"/>
        </a:p>
      </dgm:t>
    </dgm:pt>
    <dgm:pt modelId="{23D53227-986E-4960-BF29-FF00B075C797}" type="sibTrans" cxnId="{8ED559E9-B332-41AC-BD67-4DCC34A27D88}">
      <dgm:prSet/>
      <dgm:spPr/>
      <dgm:t>
        <a:bodyPr/>
        <a:lstStyle/>
        <a:p>
          <a:endParaRPr lang="ru-RU"/>
        </a:p>
      </dgm:t>
    </dgm:pt>
    <dgm:pt modelId="{FCAA7A03-BD92-41EA-B7F8-238E9A0CC2E9}">
      <dgm:prSet phldrT="[Текст]"/>
      <dgm:spPr/>
      <dgm:t>
        <a:bodyPr/>
        <a:lstStyle/>
        <a:p>
          <a:r>
            <a:rPr lang="ru-RU" b="0" i="0" dirty="0"/>
            <a:t>Преимущества:</a:t>
          </a:r>
        </a:p>
        <a:p>
          <a:r>
            <a:rPr lang="ru-RU" b="0" i="0" dirty="0"/>
            <a:t>-Низкая цена.</a:t>
          </a:r>
        </a:p>
        <a:p>
          <a:r>
            <a:rPr lang="ru-RU" b="0" i="0" dirty="0"/>
            <a:t>- Достаточная точность для изготовления цельнолитых конструкций.</a:t>
          </a:r>
        </a:p>
        <a:p>
          <a:r>
            <a:rPr lang="ru-RU" b="0" i="0" dirty="0"/>
            <a:t>- Невысокая усадка.</a:t>
          </a:r>
        </a:p>
        <a:p>
          <a:r>
            <a:rPr lang="ru-RU" b="0" i="0" dirty="0"/>
            <a:t>- Эластичность, но прочность как корригирующей, так и базовой массы.</a:t>
          </a:r>
        </a:p>
        <a:p>
          <a:r>
            <a:rPr lang="ru-RU" b="0" i="0" dirty="0"/>
            <a:t>- Возможность проведения дезинфекции.</a:t>
          </a:r>
          <a:endParaRPr lang="ru-RU" dirty="0"/>
        </a:p>
      </dgm:t>
    </dgm:pt>
    <dgm:pt modelId="{60777200-AAD9-4484-B587-DCFBA7E7CC27}" type="parTrans" cxnId="{AA6A0B6D-89DA-4D52-BD79-F898CD49EB99}">
      <dgm:prSet/>
      <dgm:spPr/>
      <dgm:t>
        <a:bodyPr/>
        <a:lstStyle/>
        <a:p>
          <a:endParaRPr lang="ru-RU"/>
        </a:p>
      </dgm:t>
    </dgm:pt>
    <dgm:pt modelId="{5D9B29DA-73B6-4D1F-A9A5-3EE2E6705797}" type="sibTrans" cxnId="{AA6A0B6D-89DA-4D52-BD79-F898CD49EB99}">
      <dgm:prSet/>
      <dgm:spPr/>
      <dgm:t>
        <a:bodyPr/>
        <a:lstStyle/>
        <a:p>
          <a:endParaRPr lang="ru-RU"/>
        </a:p>
      </dgm:t>
    </dgm:pt>
    <dgm:pt modelId="{A5C83ED0-2843-4708-9D41-F7301F738C4C}">
      <dgm:prSet phldrT="[Текст]"/>
      <dgm:spPr/>
      <dgm:t>
        <a:bodyPr/>
        <a:lstStyle/>
        <a:p>
          <a:r>
            <a:rPr lang="ru-RU" b="1" i="0" dirty="0"/>
            <a:t>Недостатки:</a:t>
          </a:r>
          <a:endParaRPr lang="ru-RU" b="0" i="0" dirty="0"/>
        </a:p>
        <a:p>
          <a:r>
            <a:rPr lang="ru-RU" b="0" i="0" dirty="0"/>
            <a:t>- Не идеальное качество при снятии оттисков с </a:t>
          </a:r>
          <a:r>
            <a:rPr lang="ru-RU" b="0" i="0" dirty="0" err="1"/>
            <a:t>ретракционными</a:t>
          </a:r>
          <a:r>
            <a:rPr lang="ru-RU" b="0" i="0" dirty="0"/>
            <a:t> нитями.</a:t>
          </a:r>
        </a:p>
        <a:p>
          <a:r>
            <a:rPr lang="ru-RU" b="0" i="0" dirty="0"/>
            <a:t>- Требуют тщательного ручного перемешивания разнородных по консистенции массы и катализатора.</a:t>
          </a:r>
        </a:p>
        <a:p>
          <a:r>
            <a:rPr lang="ru-RU" b="0" i="0" dirty="0"/>
            <a:t>- Сложность точной дозировки катализатора, все «на глазок».</a:t>
          </a:r>
        </a:p>
        <a:p>
          <a:r>
            <a:rPr lang="ru-RU" b="0" i="0" dirty="0"/>
            <a:t>- Нельзя отливать модели по оттиску многократно.</a:t>
          </a:r>
        </a:p>
        <a:p>
          <a:r>
            <a:rPr lang="ru-RU" b="0" i="0" dirty="0"/>
            <a:t>- Чувствительность к влаге — гигроскопичность.</a:t>
          </a:r>
        </a:p>
        <a:p>
          <a:r>
            <a:rPr lang="ru-RU" b="0" i="0" dirty="0"/>
            <a:t>- Низкая гидрофильность.</a:t>
          </a:r>
        </a:p>
        <a:p>
          <a:r>
            <a:rPr lang="ru-RU" b="0" i="0" dirty="0"/>
            <a:t>- Недостаточная адгезия к ложке.</a:t>
          </a:r>
        </a:p>
        <a:p>
          <a:r>
            <a:rPr lang="ru-RU" b="0" i="0" dirty="0"/>
            <a:t>- В литературе описывается возможность токсического эффекта.</a:t>
          </a:r>
        </a:p>
        <a:p>
          <a:r>
            <a:rPr lang="ru-RU" b="0" i="0" dirty="0"/>
            <a:t>- Нет автоматического смешивания.</a:t>
          </a:r>
        </a:p>
        <a:p>
          <a:r>
            <a:rPr lang="ru-RU" b="0" i="0" dirty="0"/>
            <a:t>- Несколько излишняя жесткость базовой массы.</a:t>
          </a:r>
          <a:endParaRPr lang="ru-RU" dirty="0"/>
        </a:p>
      </dgm:t>
    </dgm:pt>
    <dgm:pt modelId="{C1FF881F-25E2-458C-BF48-A02E7002BBAC}" type="parTrans" cxnId="{1F8CDF61-844B-4476-9F49-73C5CD66B9FA}">
      <dgm:prSet/>
      <dgm:spPr/>
      <dgm:t>
        <a:bodyPr/>
        <a:lstStyle/>
        <a:p>
          <a:endParaRPr lang="ru-RU"/>
        </a:p>
      </dgm:t>
    </dgm:pt>
    <dgm:pt modelId="{8C4FC95E-4CC2-4525-83A7-E5071A44E800}" type="sibTrans" cxnId="{1F8CDF61-844B-4476-9F49-73C5CD66B9FA}">
      <dgm:prSet/>
      <dgm:spPr/>
      <dgm:t>
        <a:bodyPr/>
        <a:lstStyle/>
        <a:p>
          <a:endParaRPr lang="ru-RU"/>
        </a:p>
      </dgm:t>
    </dgm:pt>
    <dgm:pt modelId="{7AFD7FB0-EF47-4196-B528-987FFAB5BDB7}" type="pres">
      <dgm:prSet presAssocID="{8F43940E-92B0-44B6-8D2A-4053B78A9502}" presName="diagram" presStyleCnt="0">
        <dgm:presLayoutVars>
          <dgm:dir/>
          <dgm:resizeHandles val="exact"/>
        </dgm:presLayoutVars>
      </dgm:prSet>
      <dgm:spPr/>
    </dgm:pt>
    <dgm:pt modelId="{A596E17A-3DD0-4579-B56B-456286DD3392}" type="pres">
      <dgm:prSet presAssocID="{B2820A98-4005-4F35-BCFA-79DF73B13416}" presName="node" presStyleLbl="node1" presStyleIdx="0" presStyleCnt="4" custScaleX="123699" custScaleY="120176" custLinFactY="55043" custLinFactNeighborX="-3874" custLinFactNeighborY="100000">
        <dgm:presLayoutVars>
          <dgm:bulletEnabled val="1"/>
        </dgm:presLayoutVars>
      </dgm:prSet>
      <dgm:spPr/>
    </dgm:pt>
    <dgm:pt modelId="{9AA305A6-32CC-4F02-BDE3-8899119799D0}" type="pres">
      <dgm:prSet presAssocID="{332E7EA3-2FC7-4B4F-ABBC-45A9F328E44F}" presName="sibTrans" presStyleCnt="0"/>
      <dgm:spPr/>
    </dgm:pt>
    <dgm:pt modelId="{058099CA-E894-4D09-854B-939297E3ADAA}" type="pres">
      <dgm:prSet presAssocID="{2503A851-773A-4AA8-9E66-B502B8394EDA}" presName="node" presStyleLbl="node1" presStyleIdx="1" presStyleCnt="4" custScaleX="117902" custScaleY="121939" custLinFactNeighborX="4670" custLinFactNeighborY="4603">
        <dgm:presLayoutVars>
          <dgm:bulletEnabled val="1"/>
        </dgm:presLayoutVars>
      </dgm:prSet>
      <dgm:spPr/>
    </dgm:pt>
    <dgm:pt modelId="{9BA3E149-8E0F-4108-B4F1-06022A488D22}" type="pres">
      <dgm:prSet presAssocID="{23D53227-986E-4960-BF29-FF00B075C797}" presName="sibTrans" presStyleCnt="0"/>
      <dgm:spPr/>
    </dgm:pt>
    <dgm:pt modelId="{EEE09D70-1339-4E68-924B-D199EEFA4032}" type="pres">
      <dgm:prSet presAssocID="{FCAA7A03-BD92-41EA-B7F8-238E9A0CC2E9}" presName="node" presStyleLbl="node1" presStyleIdx="2" presStyleCnt="4" custScaleX="134643" custScaleY="148678" custLinFactY="-60701" custLinFactNeighborX="2720" custLinFactNeighborY="-100000">
        <dgm:presLayoutVars>
          <dgm:bulletEnabled val="1"/>
        </dgm:presLayoutVars>
      </dgm:prSet>
      <dgm:spPr/>
    </dgm:pt>
    <dgm:pt modelId="{CB17A8DE-E74D-41E7-8EAB-6381A6334BF0}" type="pres">
      <dgm:prSet presAssocID="{5D9B29DA-73B6-4D1F-A9A5-3EE2E6705797}" presName="sibTrans" presStyleCnt="0"/>
      <dgm:spPr/>
    </dgm:pt>
    <dgm:pt modelId="{D8271406-A090-42B2-9EAB-E97F5E3C3486}" type="pres">
      <dgm:prSet presAssocID="{A5C83ED0-2843-4708-9D41-F7301F738C4C}" presName="node" presStyleLbl="node1" presStyleIdx="3" presStyleCnt="4" custScaleX="132765" custScaleY="163155">
        <dgm:presLayoutVars>
          <dgm:bulletEnabled val="1"/>
        </dgm:presLayoutVars>
      </dgm:prSet>
      <dgm:spPr/>
    </dgm:pt>
  </dgm:ptLst>
  <dgm:cxnLst>
    <dgm:cxn modelId="{91F6713D-7DC1-47CA-A62C-76E38D2E70B0}" type="presOf" srcId="{8F43940E-92B0-44B6-8D2A-4053B78A9502}" destId="{7AFD7FB0-EF47-4196-B528-987FFAB5BDB7}" srcOrd="0" destOrd="0" presId="urn:microsoft.com/office/officeart/2005/8/layout/default"/>
    <dgm:cxn modelId="{A88BD361-F28C-42D3-8177-4A00936DD0B9}" type="presOf" srcId="{B2820A98-4005-4F35-BCFA-79DF73B13416}" destId="{A596E17A-3DD0-4579-B56B-456286DD3392}" srcOrd="0" destOrd="0" presId="urn:microsoft.com/office/officeart/2005/8/layout/default"/>
    <dgm:cxn modelId="{1F8CDF61-844B-4476-9F49-73C5CD66B9FA}" srcId="{8F43940E-92B0-44B6-8D2A-4053B78A9502}" destId="{A5C83ED0-2843-4708-9D41-F7301F738C4C}" srcOrd="3" destOrd="0" parTransId="{C1FF881F-25E2-458C-BF48-A02E7002BBAC}" sibTransId="{8C4FC95E-4CC2-4525-83A7-E5071A44E800}"/>
    <dgm:cxn modelId="{AA6A0B6D-89DA-4D52-BD79-F898CD49EB99}" srcId="{8F43940E-92B0-44B6-8D2A-4053B78A9502}" destId="{FCAA7A03-BD92-41EA-B7F8-238E9A0CC2E9}" srcOrd="2" destOrd="0" parTransId="{60777200-AAD9-4484-B587-DCFBA7E7CC27}" sibTransId="{5D9B29DA-73B6-4D1F-A9A5-3EE2E6705797}"/>
    <dgm:cxn modelId="{69F91381-5E86-4D4C-98BF-B1BB00C336EE}" type="presOf" srcId="{A5C83ED0-2843-4708-9D41-F7301F738C4C}" destId="{D8271406-A090-42B2-9EAB-E97F5E3C3486}" srcOrd="0" destOrd="0" presId="urn:microsoft.com/office/officeart/2005/8/layout/default"/>
    <dgm:cxn modelId="{9373D485-1080-4B7F-80F0-D08025AA5F4D}" type="presOf" srcId="{2503A851-773A-4AA8-9E66-B502B8394EDA}" destId="{058099CA-E894-4D09-854B-939297E3ADAA}" srcOrd="0" destOrd="0" presId="urn:microsoft.com/office/officeart/2005/8/layout/default"/>
    <dgm:cxn modelId="{BF87C7C8-EA6E-4988-A7AF-F50FE6FBB714}" srcId="{8F43940E-92B0-44B6-8D2A-4053B78A9502}" destId="{B2820A98-4005-4F35-BCFA-79DF73B13416}" srcOrd="0" destOrd="0" parTransId="{55FEE627-6883-4699-8945-A238B14EB41D}" sibTransId="{332E7EA3-2FC7-4B4F-ABBC-45A9F328E44F}"/>
    <dgm:cxn modelId="{6D916EE8-6010-4A11-883C-E480C09225B5}" type="presOf" srcId="{FCAA7A03-BD92-41EA-B7F8-238E9A0CC2E9}" destId="{EEE09D70-1339-4E68-924B-D199EEFA4032}" srcOrd="0" destOrd="0" presId="urn:microsoft.com/office/officeart/2005/8/layout/default"/>
    <dgm:cxn modelId="{8ED559E9-B332-41AC-BD67-4DCC34A27D88}" srcId="{8F43940E-92B0-44B6-8D2A-4053B78A9502}" destId="{2503A851-773A-4AA8-9E66-B502B8394EDA}" srcOrd="1" destOrd="0" parTransId="{E9861791-AC68-46CA-B4A3-162043D4911F}" sibTransId="{23D53227-986E-4960-BF29-FF00B075C797}"/>
    <dgm:cxn modelId="{4EBD4214-232C-4F71-A486-35FC9FD7A67D}" type="presParOf" srcId="{7AFD7FB0-EF47-4196-B528-987FFAB5BDB7}" destId="{A596E17A-3DD0-4579-B56B-456286DD3392}" srcOrd="0" destOrd="0" presId="urn:microsoft.com/office/officeart/2005/8/layout/default"/>
    <dgm:cxn modelId="{EFC97025-5A50-4181-9722-386405607977}" type="presParOf" srcId="{7AFD7FB0-EF47-4196-B528-987FFAB5BDB7}" destId="{9AA305A6-32CC-4F02-BDE3-8899119799D0}" srcOrd="1" destOrd="0" presId="urn:microsoft.com/office/officeart/2005/8/layout/default"/>
    <dgm:cxn modelId="{DD374B9C-A895-4C5A-88C2-BBAF2A3545B6}" type="presParOf" srcId="{7AFD7FB0-EF47-4196-B528-987FFAB5BDB7}" destId="{058099CA-E894-4D09-854B-939297E3ADAA}" srcOrd="2" destOrd="0" presId="urn:microsoft.com/office/officeart/2005/8/layout/default"/>
    <dgm:cxn modelId="{1FB7771A-11D5-4B99-8BC1-A922A5D25893}" type="presParOf" srcId="{7AFD7FB0-EF47-4196-B528-987FFAB5BDB7}" destId="{9BA3E149-8E0F-4108-B4F1-06022A488D22}" srcOrd="3" destOrd="0" presId="urn:microsoft.com/office/officeart/2005/8/layout/default"/>
    <dgm:cxn modelId="{3366AB9B-4C93-4145-8E36-92D9D7F589C7}" type="presParOf" srcId="{7AFD7FB0-EF47-4196-B528-987FFAB5BDB7}" destId="{EEE09D70-1339-4E68-924B-D199EEFA4032}" srcOrd="4" destOrd="0" presId="urn:microsoft.com/office/officeart/2005/8/layout/default"/>
    <dgm:cxn modelId="{F821D87E-71AC-4922-B6B5-2A78E4749CE2}" type="presParOf" srcId="{7AFD7FB0-EF47-4196-B528-987FFAB5BDB7}" destId="{CB17A8DE-E74D-41E7-8EAB-6381A6334BF0}" srcOrd="5" destOrd="0" presId="urn:microsoft.com/office/officeart/2005/8/layout/default"/>
    <dgm:cxn modelId="{A19CCC82-4354-4B38-8820-0A63BBBE9E48}" type="presParOf" srcId="{7AFD7FB0-EF47-4196-B528-987FFAB5BDB7}" destId="{D8271406-A090-42B2-9EAB-E97F5E3C34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5760E-D771-4D61-8E0C-E8F41341E315}">
      <dsp:nvSpPr>
        <dsp:cNvPr id="0" name=""/>
        <dsp:cNvSpPr/>
      </dsp:nvSpPr>
      <dsp:spPr>
        <a:xfrm>
          <a:off x="8484368" y="1541701"/>
          <a:ext cx="221548" cy="2308614"/>
        </a:xfrm>
        <a:custGeom>
          <a:avLst/>
          <a:gdLst/>
          <a:ahLst/>
          <a:cxnLst/>
          <a:rect l="0" t="0" r="0" b="0"/>
          <a:pathLst>
            <a:path>
              <a:moveTo>
                <a:pt x="221548" y="0"/>
              </a:moveTo>
              <a:lnTo>
                <a:pt x="221548" y="2308614"/>
              </a:lnTo>
              <a:lnTo>
                <a:pt x="0" y="2308614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6A0066F-D842-474C-9CF8-A22D2DB217E0}">
      <dsp:nvSpPr>
        <dsp:cNvPr id="0" name=""/>
        <dsp:cNvSpPr/>
      </dsp:nvSpPr>
      <dsp:spPr>
        <a:xfrm>
          <a:off x="8482558" y="1541701"/>
          <a:ext cx="223358" cy="951286"/>
        </a:xfrm>
        <a:custGeom>
          <a:avLst/>
          <a:gdLst/>
          <a:ahLst/>
          <a:cxnLst/>
          <a:rect l="0" t="0" r="0" b="0"/>
          <a:pathLst>
            <a:path>
              <a:moveTo>
                <a:pt x="223358" y="0"/>
              </a:moveTo>
              <a:lnTo>
                <a:pt x="223358" y="951286"/>
              </a:lnTo>
              <a:lnTo>
                <a:pt x="0" y="95128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EC70F9C-314B-4129-B7BE-8BE8114D18D1}">
      <dsp:nvSpPr>
        <dsp:cNvPr id="0" name=""/>
        <dsp:cNvSpPr/>
      </dsp:nvSpPr>
      <dsp:spPr>
        <a:xfrm>
          <a:off x="4607750" y="735377"/>
          <a:ext cx="3245157" cy="37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69"/>
              </a:lnTo>
              <a:lnTo>
                <a:pt x="3245157" y="179969"/>
              </a:lnTo>
              <a:lnTo>
                <a:pt x="3245157" y="37191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0C5BD11-5DE0-47C2-94A5-D8D5F3A7169F}">
      <dsp:nvSpPr>
        <dsp:cNvPr id="0" name=""/>
        <dsp:cNvSpPr/>
      </dsp:nvSpPr>
      <dsp:spPr>
        <a:xfrm>
          <a:off x="3092366" y="1526775"/>
          <a:ext cx="347691" cy="330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994"/>
              </a:lnTo>
              <a:lnTo>
                <a:pt x="347691" y="3300994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87D93F1-78A0-43E3-BA2D-E7C4F12136DD}">
      <dsp:nvSpPr>
        <dsp:cNvPr id="0" name=""/>
        <dsp:cNvSpPr/>
      </dsp:nvSpPr>
      <dsp:spPr>
        <a:xfrm>
          <a:off x="3092366" y="1526775"/>
          <a:ext cx="278884" cy="199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947"/>
              </a:lnTo>
              <a:lnTo>
                <a:pt x="278884" y="199394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6FA5F29-3CBE-4964-9147-B3F686CC053D}">
      <dsp:nvSpPr>
        <dsp:cNvPr id="0" name=""/>
        <dsp:cNvSpPr/>
      </dsp:nvSpPr>
      <dsp:spPr>
        <a:xfrm>
          <a:off x="3092366" y="1526775"/>
          <a:ext cx="265247" cy="792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888"/>
              </a:lnTo>
              <a:lnTo>
                <a:pt x="265247" y="792888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BDBDAB8-ADA4-4D6A-9A0A-E9C32F9666D9}">
      <dsp:nvSpPr>
        <dsp:cNvPr id="0" name=""/>
        <dsp:cNvSpPr/>
      </dsp:nvSpPr>
      <dsp:spPr>
        <a:xfrm>
          <a:off x="4557378" y="735377"/>
          <a:ext cx="91440" cy="371911"/>
        </a:xfrm>
        <a:custGeom>
          <a:avLst/>
          <a:gdLst/>
          <a:ahLst/>
          <a:cxnLst/>
          <a:rect l="0" t="0" r="0" b="0"/>
          <a:pathLst>
            <a:path>
              <a:moveTo>
                <a:pt x="50372" y="0"/>
              </a:moveTo>
              <a:lnTo>
                <a:pt x="50372" y="179969"/>
              </a:lnTo>
              <a:lnTo>
                <a:pt x="45720" y="179969"/>
              </a:lnTo>
              <a:lnTo>
                <a:pt x="45720" y="37191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E825190-FB7E-47B1-B6AC-65A7639EBBE0}">
      <dsp:nvSpPr>
        <dsp:cNvPr id="0" name=""/>
        <dsp:cNvSpPr/>
      </dsp:nvSpPr>
      <dsp:spPr>
        <a:xfrm>
          <a:off x="290256" y="1564387"/>
          <a:ext cx="260528" cy="204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04"/>
              </a:lnTo>
              <a:lnTo>
                <a:pt x="260528" y="2049404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EA434C1-B513-4257-9E27-3CDCA098AD39}">
      <dsp:nvSpPr>
        <dsp:cNvPr id="0" name=""/>
        <dsp:cNvSpPr/>
      </dsp:nvSpPr>
      <dsp:spPr>
        <a:xfrm>
          <a:off x="290256" y="1564387"/>
          <a:ext cx="260528" cy="76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072"/>
              </a:lnTo>
              <a:lnTo>
                <a:pt x="260528" y="762072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BF78840-8712-44B7-B0E1-F6611AF02665}">
      <dsp:nvSpPr>
        <dsp:cNvPr id="0" name=""/>
        <dsp:cNvSpPr/>
      </dsp:nvSpPr>
      <dsp:spPr>
        <a:xfrm>
          <a:off x="1165266" y="735377"/>
          <a:ext cx="3442484" cy="371911"/>
        </a:xfrm>
        <a:custGeom>
          <a:avLst/>
          <a:gdLst/>
          <a:ahLst/>
          <a:cxnLst/>
          <a:rect l="0" t="0" r="0" b="0"/>
          <a:pathLst>
            <a:path>
              <a:moveTo>
                <a:pt x="3442484" y="0"/>
              </a:moveTo>
              <a:lnTo>
                <a:pt x="3442484" y="179969"/>
              </a:lnTo>
              <a:lnTo>
                <a:pt x="0" y="179969"/>
              </a:lnTo>
              <a:lnTo>
                <a:pt x="0" y="371911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57CC813-14FA-4ED1-BB04-3B521F1DF4DA}">
      <dsp:nvSpPr>
        <dsp:cNvPr id="0" name=""/>
        <dsp:cNvSpPr/>
      </dsp:nvSpPr>
      <dsp:spPr>
        <a:xfrm>
          <a:off x="2798196" y="272064"/>
          <a:ext cx="3619108" cy="4633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Оттиски</a:t>
          </a:r>
          <a:endParaRPr lang="ru-RU" sz="1500" kern="1200" dirty="0"/>
        </a:p>
      </dsp:txBody>
      <dsp:txXfrm>
        <a:off x="2798196" y="272064"/>
        <a:ext cx="3619108" cy="463313"/>
      </dsp:txXfrm>
    </dsp:sp>
    <dsp:sp modelId="{D9F4CF58-BA8E-402C-91CA-0120A918602C}">
      <dsp:nvSpPr>
        <dsp:cNvPr id="0" name=""/>
        <dsp:cNvSpPr/>
      </dsp:nvSpPr>
      <dsp:spPr>
        <a:xfrm>
          <a:off x="71503" y="1107289"/>
          <a:ext cx="2187525" cy="45709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 назначению</a:t>
          </a:r>
        </a:p>
      </dsp:txBody>
      <dsp:txXfrm>
        <a:off x="71503" y="1107289"/>
        <a:ext cx="2187525" cy="457097"/>
      </dsp:txXfrm>
    </dsp:sp>
    <dsp:sp modelId="{21501015-F4C8-4C1A-8798-9D076D936E0D}">
      <dsp:nvSpPr>
        <dsp:cNvPr id="0" name=""/>
        <dsp:cNvSpPr/>
      </dsp:nvSpPr>
      <dsp:spPr>
        <a:xfrm>
          <a:off x="550785" y="1957961"/>
          <a:ext cx="2356874" cy="73699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Рабочие</a:t>
          </a:r>
          <a:endParaRPr lang="ru-RU" sz="1500" kern="1200" dirty="0"/>
        </a:p>
      </dsp:txBody>
      <dsp:txXfrm>
        <a:off x="550785" y="1957961"/>
        <a:ext cx="2356874" cy="736996"/>
      </dsp:txXfrm>
    </dsp:sp>
    <dsp:sp modelId="{9233DBBB-67CF-4E3B-96E3-D07321A5B933}">
      <dsp:nvSpPr>
        <dsp:cNvPr id="0" name=""/>
        <dsp:cNvSpPr/>
      </dsp:nvSpPr>
      <dsp:spPr>
        <a:xfrm>
          <a:off x="550785" y="3265009"/>
          <a:ext cx="2356892" cy="69756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Вспомогательные</a:t>
          </a:r>
          <a:endParaRPr lang="ru-RU" sz="1500" kern="1200" dirty="0"/>
        </a:p>
      </dsp:txBody>
      <dsp:txXfrm>
        <a:off x="550785" y="3265009"/>
        <a:ext cx="2356892" cy="697565"/>
      </dsp:txXfrm>
    </dsp:sp>
    <dsp:sp modelId="{D390DB96-82E6-4F6A-BDA8-81AA7344D6AA}">
      <dsp:nvSpPr>
        <dsp:cNvPr id="0" name=""/>
        <dsp:cNvSpPr/>
      </dsp:nvSpPr>
      <dsp:spPr>
        <a:xfrm>
          <a:off x="2714683" y="1107289"/>
          <a:ext cx="3776830" cy="41948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 степени компрессии</a:t>
          </a:r>
        </a:p>
      </dsp:txBody>
      <dsp:txXfrm>
        <a:off x="2714683" y="1107289"/>
        <a:ext cx="3776830" cy="419486"/>
      </dsp:txXfrm>
    </dsp:sp>
    <dsp:sp modelId="{A5E36B9C-77D4-4940-A731-9ED12BE44088}">
      <dsp:nvSpPr>
        <dsp:cNvPr id="0" name=""/>
        <dsp:cNvSpPr/>
      </dsp:nvSpPr>
      <dsp:spPr>
        <a:xfrm>
          <a:off x="3357614" y="1821672"/>
          <a:ext cx="2599599" cy="99598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Разгружающие</a:t>
          </a:r>
          <a:endParaRPr lang="ru-RU" sz="1500" kern="1200" dirty="0"/>
        </a:p>
      </dsp:txBody>
      <dsp:txXfrm>
        <a:off x="3357614" y="1821672"/>
        <a:ext cx="2599599" cy="995981"/>
      </dsp:txXfrm>
    </dsp:sp>
    <dsp:sp modelId="{75A9769C-192A-4940-A1C5-CCF3AC51CF65}">
      <dsp:nvSpPr>
        <dsp:cNvPr id="0" name=""/>
        <dsp:cNvSpPr/>
      </dsp:nvSpPr>
      <dsp:spPr>
        <a:xfrm>
          <a:off x="3371251" y="3063716"/>
          <a:ext cx="2574701" cy="914013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Компрес</a:t>
          </a:r>
          <a:r>
            <a:rPr lang="en-US" sz="2400" kern="1200" dirty="0"/>
            <a:t>c</a:t>
          </a:r>
          <a:r>
            <a:rPr lang="ru-RU" sz="2400" kern="1200" dirty="0"/>
            <a:t>ионные</a:t>
          </a:r>
        </a:p>
      </dsp:txBody>
      <dsp:txXfrm>
        <a:off x="3371251" y="3063716"/>
        <a:ext cx="2574701" cy="914013"/>
      </dsp:txXfrm>
    </dsp:sp>
    <dsp:sp modelId="{22662604-D07B-4F34-81DC-BCCF56AFEC88}">
      <dsp:nvSpPr>
        <dsp:cNvPr id="0" name=""/>
        <dsp:cNvSpPr/>
      </dsp:nvSpPr>
      <dsp:spPr>
        <a:xfrm>
          <a:off x="3440058" y="4370764"/>
          <a:ext cx="2556969" cy="914013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Дифференцированные</a:t>
          </a:r>
          <a:endParaRPr lang="ru-RU" sz="2400" kern="1200" dirty="0"/>
        </a:p>
      </dsp:txBody>
      <dsp:txXfrm>
        <a:off x="3440058" y="4370764"/>
        <a:ext cx="2556969" cy="914013"/>
      </dsp:txXfrm>
    </dsp:sp>
    <dsp:sp modelId="{B841D01C-1007-4384-9F4B-13B003236020}">
      <dsp:nvSpPr>
        <dsp:cNvPr id="0" name=""/>
        <dsp:cNvSpPr/>
      </dsp:nvSpPr>
      <dsp:spPr>
        <a:xfrm>
          <a:off x="6786648" y="1107289"/>
          <a:ext cx="2132520" cy="43441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 методике</a:t>
          </a:r>
        </a:p>
      </dsp:txBody>
      <dsp:txXfrm>
        <a:off x="6786648" y="1107289"/>
        <a:ext cx="2132520" cy="434412"/>
      </dsp:txXfrm>
    </dsp:sp>
    <dsp:sp modelId="{8FE4C444-063E-4BCD-B42C-B220535E0812}">
      <dsp:nvSpPr>
        <dsp:cNvPr id="0" name=""/>
        <dsp:cNvSpPr/>
      </dsp:nvSpPr>
      <dsp:spPr>
        <a:xfrm>
          <a:off x="6358008" y="2035981"/>
          <a:ext cx="2124550" cy="914013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Анатомические</a:t>
          </a:r>
          <a:endParaRPr lang="ru-RU" sz="1900" kern="1200" dirty="0"/>
        </a:p>
      </dsp:txBody>
      <dsp:txXfrm>
        <a:off x="6358008" y="2035981"/>
        <a:ext cx="2124550" cy="914013"/>
      </dsp:txXfrm>
    </dsp:sp>
    <dsp:sp modelId="{9060A83A-6670-4F81-9877-2DCCF238263F}">
      <dsp:nvSpPr>
        <dsp:cNvPr id="0" name=""/>
        <dsp:cNvSpPr/>
      </dsp:nvSpPr>
      <dsp:spPr>
        <a:xfrm>
          <a:off x="6286569" y="3393309"/>
          <a:ext cx="2197799" cy="914013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Функциональные</a:t>
          </a:r>
        </a:p>
      </dsp:txBody>
      <dsp:txXfrm>
        <a:off x="6286569" y="3393309"/>
        <a:ext cx="2197799" cy="914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71701-108E-4F3D-A39D-938BFED915B6}">
      <dsp:nvSpPr>
        <dsp:cNvPr id="0" name=""/>
        <dsp:cNvSpPr/>
      </dsp:nvSpPr>
      <dsp:spPr>
        <a:xfrm>
          <a:off x="159069" y="1193"/>
          <a:ext cx="3725195" cy="116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стандартными</a:t>
          </a:r>
        </a:p>
      </dsp:txBody>
      <dsp:txXfrm>
        <a:off x="193058" y="35182"/>
        <a:ext cx="3657217" cy="1092482"/>
      </dsp:txXfrm>
    </dsp:sp>
    <dsp:sp modelId="{A7102A58-A0A0-4128-A5D9-1E46566ABA57}">
      <dsp:nvSpPr>
        <dsp:cNvPr id="0" name=""/>
        <dsp:cNvSpPr/>
      </dsp:nvSpPr>
      <dsp:spPr>
        <a:xfrm>
          <a:off x="531588" y="1161654"/>
          <a:ext cx="372519" cy="870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345"/>
              </a:lnTo>
              <a:lnTo>
                <a:pt x="372519" y="870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15A72-40B9-4E1D-B7BC-0FFEA75E96EA}">
      <dsp:nvSpPr>
        <dsp:cNvPr id="0" name=""/>
        <dsp:cNvSpPr/>
      </dsp:nvSpPr>
      <dsp:spPr>
        <a:xfrm>
          <a:off x="904108" y="1451769"/>
          <a:ext cx="2815761" cy="116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Стандартные ложки изготавливаются фабричным путем из нержавеющей стали, дюралюминия или пластмассы для в/ н/ челюстей</a:t>
          </a:r>
          <a:endParaRPr lang="ru-RU" sz="1200" kern="1200" dirty="0"/>
        </a:p>
      </dsp:txBody>
      <dsp:txXfrm>
        <a:off x="938097" y="1485758"/>
        <a:ext cx="2747783" cy="1092482"/>
      </dsp:txXfrm>
    </dsp:sp>
    <dsp:sp modelId="{96F2F156-2DD2-48AA-9403-3AC56EF52667}">
      <dsp:nvSpPr>
        <dsp:cNvPr id="0" name=""/>
        <dsp:cNvSpPr/>
      </dsp:nvSpPr>
      <dsp:spPr>
        <a:xfrm>
          <a:off x="531588" y="1161654"/>
          <a:ext cx="372519" cy="232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921"/>
              </a:lnTo>
              <a:lnTo>
                <a:pt x="372519" y="2320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6090E-8252-48DD-83DC-500E959ED84D}">
      <dsp:nvSpPr>
        <dsp:cNvPr id="0" name=""/>
        <dsp:cNvSpPr/>
      </dsp:nvSpPr>
      <dsp:spPr>
        <a:xfrm>
          <a:off x="904108" y="2902345"/>
          <a:ext cx="2815761" cy="116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Однако стандартные ложки не всегда пригодны для получения оттисков. В ряде случаев (при концевых дефектах зубного ряда, полной потере зубов) необходимо сделать индивидуальную ложку.</a:t>
          </a:r>
          <a:endParaRPr lang="ru-RU" sz="1200" kern="1200" dirty="0"/>
        </a:p>
      </dsp:txBody>
      <dsp:txXfrm>
        <a:off x="938097" y="2936334"/>
        <a:ext cx="2747783" cy="1092482"/>
      </dsp:txXfrm>
    </dsp:sp>
    <dsp:sp modelId="{0EE29681-FBF0-4039-859B-3E17529CD4E6}">
      <dsp:nvSpPr>
        <dsp:cNvPr id="0" name=""/>
        <dsp:cNvSpPr/>
      </dsp:nvSpPr>
      <dsp:spPr>
        <a:xfrm>
          <a:off x="4464495" y="1193"/>
          <a:ext cx="3657355" cy="116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индивидуальными</a:t>
          </a:r>
        </a:p>
      </dsp:txBody>
      <dsp:txXfrm>
        <a:off x="4498484" y="35182"/>
        <a:ext cx="3589377" cy="1092482"/>
      </dsp:txXfrm>
    </dsp:sp>
    <dsp:sp modelId="{9CC1DFAB-2E31-4637-BFBA-732AD7BAD111}">
      <dsp:nvSpPr>
        <dsp:cNvPr id="0" name=""/>
        <dsp:cNvSpPr/>
      </dsp:nvSpPr>
      <dsp:spPr>
        <a:xfrm>
          <a:off x="4830231" y="1161654"/>
          <a:ext cx="365735" cy="870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345"/>
              </a:lnTo>
              <a:lnTo>
                <a:pt x="365735" y="870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30194-2379-4884-931F-384CE3EC6DEE}">
      <dsp:nvSpPr>
        <dsp:cNvPr id="0" name=""/>
        <dsp:cNvSpPr/>
      </dsp:nvSpPr>
      <dsp:spPr>
        <a:xfrm>
          <a:off x="5195966" y="1451769"/>
          <a:ext cx="2576817" cy="116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1" kern="1200" dirty="0"/>
            <a:t>Индивидуальные </a:t>
          </a:r>
          <a:r>
            <a:rPr lang="ru-RU" sz="1200" b="0" i="1" kern="1200" dirty="0" err="1"/>
            <a:t>ложки</a:t>
          </a:r>
          <a:r>
            <a:rPr lang="ru-RU" sz="1200" b="0" i="0" kern="1200" dirty="0" err="1"/>
            <a:t>изготавливает</a:t>
          </a:r>
          <a:r>
            <a:rPr lang="ru-RU" sz="1200" b="0" i="0" kern="1200" dirty="0"/>
            <a:t> зубной техник из пластмассы по рабочей модели, отлитой по оттиску, снятому стандартной ложкой. </a:t>
          </a:r>
          <a:endParaRPr lang="ru-RU" sz="1200" kern="1200" dirty="0"/>
        </a:p>
      </dsp:txBody>
      <dsp:txXfrm>
        <a:off x="5229955" y="1485758"/>
        <a:ext cx="2508839" cy="1092482"/>
      </dsp:txXfrm>
    </dsp:sp>
    <dsp:sp modelId="{B9925322-C3CE-458F-8864-44CB2AF4A84C}">
      <dsp:nvSpPr>
        <dsp:cNvPr id="0" name=""/>
        <dsp:cNvSpPr/>
      </dsp:nvSpPr>
      <dsp:spPr>
        <a:xfrm>
          <a:off x="4830231" y="1161654"/>
          <a:ext cx="365735" cy="232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921"/>
              </a:lnTo>
              <a:lnTo>
                <a:pt x="365735" y="2320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7E29-0900-4D9C-97FD-4D8AB66A9379}">
      <dsp:nvSpPr>
        <dsp:cNvPr id="0" name=""/>
        <dsp:cNvSpPr/>
      </dsp:nvSpPr>
      <dsp:spPr>
        <a:xfrm>
          <a:off x="5195966" y="2902345"/>
          <a:ext cx="2584987" cy="116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Индивидуальную ложку из воска врач изготавливает непосредственно в полости рта пациента.</a:t>
          </a:r>
          <a:endParaRPr lang="ru-RU" sz="1200" kern="1200" dirty="0"/>
        </a:p>
      </dsp:txBody>
      <dsp:txXfrm>
        <a:off x="5229955" y="2936334"/>
        <a:ext cx="2517009" cy="1092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6E8F0-C526-41D6-8985-C7E8BFFB58C8}">
      <dsp:nvSpPr>
        <dsp:cNvPr id="0" name=""/>
        <dsp:cNvSpPr/>
      </dsp:nvSpPr>
      <dsp:spPr>
        <a:xfrm>
          <a:off x="8671986" y="2671194"/>
          <a:ext cx="323871" cy="2306242"/>
        </a:xfrm>
        <a:custGeom>
          <a:avLst/>
          <a:gdLst/>
          <a:ahLst/>
          <a:cxnLst/>
          <a:rect l="0" t="0" r="0" b="0"/>
          <a:pathLst>
            <a:path>
              <a:moveTo>
                <a:pt x="323871" y="0"/>
              </a:moveTo>
              <a:lnTo>
                <a:pt x="323871" y="2306242"/>
              </a:lnTo>
              <a:lnTo>
                <a:pt x="0" y="2306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C495B9-12FD-4FB3-BC23-4FB4C72C42AE}">
      <dsp:nvSpPr>
        <dsp:cNvPr id="0" name=""/>
        <dsp:cNvSpPr/>
      </dsp:nvSpPr>
      <dsp:spPr>
        <a:xfrm>
          <a:off x="8671986" y="2671194"/>
          <a:ext cx="323871" cy="1492109"/>
        </a:xfrm>
        <a:custGeom>
          <a:avLst/>
          <a:gdLst/>
          <a:ahLst/>
          <a:cxnLst/>
          <a:rect l="0" t="0" r="0" b="0"/>
          <a:pathLst>
            <a:path>
              <a:moveTo>
                <a:pt x="323871" y="0"/>
              </a:moveTo>
              <a:lnTo>
                <a:pt x="323871" y="1492109"/>
              </a:lnTo>
              <a:lnTo>
                <a:pt x="0" y="1492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E212B-A861-4172-9164-952F9E5C911D}">
      <dsp:nvSpPr>
        <dsp:cNvPr id="0" name=""/>
        <dsp:cNvSpPr/>
      </dsp:nvSpPr>
      <dsp:spPr>
        <a:xfrm>
          <a:off x="8671986" y="2671194"/>
          <a:ext cx="323871" cy="614649"/>
        </a:xfrm>
        <a:custGeom>
          <a:avLst/>
          <a:gdLst/>
          <a:ahLst/>
          <a:cxnLst/>
          <a:rect l="0" t="0" r="0" b="0"/>
          <a:pathLst>
            <a:path>
              <a:moveTo>
                <a:pt x="323871" y="0"/>
              </a:moveTo>
              <a:lnTo>
                <a:pt x="323871" y="614649"/>
              </a:lnTo>
              <a:lnTo>
                <a:pt x="0" y="614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17D7D7-294B-48AF-8932-D50778D64394}">
      <dsp:nvSpPr>
        <dsp:cNvPr id="0" name=""/>
        <dsp:cNvSpPr/>
      </dsp:nvSpPr>
      <dsp:spPr>
        <a:xfrm>
          <a:off x="4607750" y="2008714"/>
          <a:ext cx="3524448" cy="33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"/>
              </a:lnTo>
              <a:lnTo>
                <a:pt x="3524448" y="165366"/>
              </a:lnTo>
              <a:lnTo>
                <a:pt x="3524448" y="33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E0D01C-CE07-47DD-86AE-7AC9F0E1C772}">
      <dsp:nvSpPr>
        <dsp:cNvPr id="0" name=""/>
        <dsp:cNvSpPr/>
      </dsp:nvSpPr>
      <dsp:spPr>
        <a:xfrm>
          <a:off x="4898497" y="2714158"/>
          <a:ext cx="292927" cy="1842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650"/>
              </a:lnTo>
              <a:lnTo>
                <a:pt x="292927" y="1842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E97430-293B-456F-B4CD-73A4F210959E}">
      <dsp:nvSpPr>
        <dsp:cNvPr id="0" name=""/>
        <dsp:cNvSpPr/>
      </dsp:nvSpPr>
      <dsp:spPr>
        <a:xfrm>
          <a:off x="4898497" y="2714158"/>
          <a:ext cx="292927" cy="7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460"/>
              </a:lnTo>
              <a:lnTo>
                <a:pt x="292927" y="7244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28981C-DAA4-4CE5-B34D-2907BDEEB1B2}">
      <dsp:nvSpPr>
        <dsp:cNvPr id="0" name=""/>
        <dsp:cNvSpPr/>
      </dsp:nvSpPr>
      <dsp:spPr>
        <a:xfrm>
          <a:off x="4607750" y="2008714"/>
          <a:ext cx="1071885" cy="33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"/>
              </a:lnTo>
              <a:lnTo>
                <a:pt x="1071885" y="165366"/>
              </a:lnTo>
              <a:lnTo>
                <a:pt x="1071885" y="33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70F01E-1055-476E-8621-E472F6CE138B}">
      <dsp:nvSpPr>
        <dsp:cNvPr id="0" name=""/>
        <dsp:cNvSpPr/>
      </dsp:nvSpPr>
      <dsp:spPr>
        <a:xfrm>
          <a:off x="2565690" y="2698385"/>
          <a:ext cx="301131" cy="1842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650"/>
              </a:lnTo>
              <a:lnTo>
                <a:pt x="301131" y="1842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FE9635-CF4B-4FF7-87AE-3609576790A5}">
      <dsp:nvSpPr>
        <dsp:cNvPr id="0" name=""/>
        <dsp:cNvSpPr/>
      </dsp:nvSpPr>
      <dsp:spPr>
        <a:xfrm>
          <a:off x="2565690" y="2698385"/>
          <a:ext cx="301131" cy="7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460"/>
              </a:lnTo>
              <a:lnTo>
                <a:pt x="301131" y="7244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6D8AB6-A867-442B-906F-B20BD8BCFC0C}">
      <dsp:nvSpPr>
        <dsp:cNvPr id="0" name=""/>
        <dsp:cNvSpPr/>
      </dsp:nvSpPr>
      <dsp:spPr>
        <a:xfrm>
          <a:off x="3368708" y="2008714"/>
          <a:ext cx="1239042" cy="330732"/>
        </a:xfrm>
        <a:custGeom>
          <a:avLst/>
          <a:gdLst/>
          <a:ahLst/>
          <a:cxnLst/>
          <a:rect l="0" t="0" r="0" b="0"/>
          <a:pathLst>
            <a:path>
              <a:moveTo>
                <a:pt x="1239042" y="0"/>
              </a:moveTo>
              <a:lnTo>
                <a:pt x="1239042" y="165366"/>
              </a:lnTo>
              <a:lnTo>
                <a:pt x="0" y="165366"/>
              </a:lnTo>
              <a:lnTo>
                <a:pt x="0" y="33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186402-10F1-41E9-858F-C92C526FE54E}">
      <dsp:nvSpPr>
        <dsp:cNvPr id="0" name=""/>
        <dsp:cNvSpPr/>
      </dsp:nvSpPr>
      <dsp:spPr>
        <a:xfrm>
          <a:off x="206776" y="2744302"/>
          <a:ext cx="304571" cy="162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178"/>
              </a:lnTo>
              <a:lnTo>
                <a:pt x="304571" y="1622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367ABA-49CB-4DF4-92C8-B3A969FF47C4}">
      <dsp:nvSpPr>
        <dsp:cNvPr id="0" name=""/>
        <dsp:cNvSpPr/>
      </dsp:nvSpPr>
      <dsp:spPr>
        <a:xfrm>
          <a:off x="206776" y="2744302"/>
          <a:ext cx="304571" cy="61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24"/>
              </a:lnTo>
              <a:lnTo>
                <a:pt x="304571" y="614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391FC4-D9DE-46DA-B817-D6922409B6EC}">
      <dsp:nvSpPr>
        <dsp:cNvPr id="0" name=""/>
        <dsp:cNvSpPr/>
      </dsp:nvSpPr>
      <dsp:spPr>
        <a:xfrm>
          <a:off x="1018966" y="2008714"/>
          <a:ext cx="3588784" cy="330732"/>
        </a:xfrm>
        <a:custGeom>
          <a:avLst/>
          <a:gdLst/>
          <a:ahLst/>
          <a:cxnLst/>
          <a:rect l="0" t="0" r="0" b="0"/>
          <a:pathLst>
            <a:path>
              <a:moveTo>
                <a:pt x="3588784" y="0"/>
              </a:moveTo>
              <a:lnTo>
                <a:pt x="3588784" y="165366"/>
              </a:lnTo>
              <a:lnTo>
                <a:pt x="0" y="165366"/>
              </a:lnTo>
              <a:lnTo>
                <a:pt x="0" y="33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351DBE-0B3B-4714-AA07-A1DB2198F6A8}">
      <dsp:nvSpPr>
        <dsp:cNvPr id="0" name=""/>
        <dsp:cNvSpPr/>
      </dsp:nvSpPr>
      <dsp:spPr>
        <a:xfrm>
          <a:off x="3173822" y="1374268"/>
          <a:ext cx="2867857" cy="63444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Оттискные материалы</a:t>
          </a:r>
        </a:p>
      </dsp:txBody>
      <dsp:txXfrm>
        <a:off x="3173822" y="1374268"/>
        <a:ext cx="2867857" cy="634446"/>
      </dsp:txXfrm>
    </dsp:sp>
    <dsp:sp modelId="{FEC077EF-36B1-4F27-B353-116BA0DC461C}">
      <dsp:nvSpPr>
        <dsp:cNvPr id="0" name=""/>
        <dsp:cNvSpPr/>
      </dsp:nvSpPr>
      <dsp:spPr>
        <a:xfrm>
          <a:off x="3729" y="2339446"/>
          <a:ext cx="2030474" cy="40485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Кристаллизирующееся</a:t>
          </a:r>
        </a:p>
      </dsp:txBody>
      <dsp:txXfrm>
        <a:off x="3729" y="2339446"/>
        <a:ext cx="2030474" cy="404855"/>
      </dsp:txXfrm>
    </dsp:sp>
    <dsp:sp modelId="{6B26384F-C250-43C5-9B16-D584F31A193B}">
      <dsp:nvSpPr>
        <dsp:cNvPr id="0" name=""/>
        <dsp:cNvSpPr/>
      </dsp:nvSpPr>
      <dsp:spPr>
        <a:xfrm>
          <a:off x="511348" y="3075034"/>
          <a:ext cx="1574914" cy="56698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Гипс</a:t>
          </a:r>
        </a:p>
      </dsp:txBody>
      <dsp:txXfrm>
        <a:off x="511348" y="3075034"/>
        <a:ext cx="1574914" cy="566985"/>
      </dsp:txXfrm>
    </dsp:sp>
    <dsp:sp modelId="{76BF3D09-0150-4EB6-8804-263117994AD1}">
      <dsp:nvSpPr>
        <dsp:cNvPr id="0" name=""/>
        <dsp:cNvSpPr/>
      </dsp:nvSpPr>
      <dsp:spPr>
        <a:xfrm>
          <a:off x="511348" y="3972751"/>
          <a:ext cx="1574914" cy="7874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Цинк-оксид-эвгенольные</a:t>
          </a:r>
          <a:endParaRPr lang="ru-RU" sz="1600" kern="1200" dirty="0"/>
        </a:p>
      </dsp:txBody>
      <dsp:txXfrm>
        <a:off x="511348" y="3972751"/>
        <a:ext cx="1574914" cy="787457"/>
      </dsp:txXfrm>
    </dsp:sp>
    <dsp:sp modelId="{D90524A5-2FBD-4271-93BF-9237D36AE6E1}">
      <dsp:nvSpPr>
        <dsp:cNvPr id="0" name=""/>
        <dsp:cNvSpPr/>
      </dsp:nvSpPr>
      <dsp:spPr>
        <a:xfrm>
          <a:off x="2364936" y="2339446"/>
          <a:ext cx="2007544" cy="3589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Термопластические</a:t>
          </a:r>
        </a:p>
      </dsp:txBody>
      <dsp:txXfrm>
        <a:off x="2364936" y="2339446"/>
        <a:ext cx="2007544" cy="358938"/>
      </dsp:txXfrm>
    </dsp:sp>
    <dsp:sp modelId="{C38141E0-D9DB-4427-BB40-9B3443F111F9}">
      <dsp:nvSpPr>
        <dsp:cNvPr id="0" name=""/>
        <dsp:cNvSpPr/>
      </dsp:nvSpPr>
      <dsp:spPr>
        <a:xfrm>
          <a:off x="2866822" y="3029117"/>
          <a:ext cx="1574914" cy="7874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основе эпоксидных смол</a:t>
          </a:r>
        </a:p>
      </dsp:txBody>
      <dsp:txXfrm>
        <a:off x="2866822" y="3029117"/>
        <a:ext cx="1574914" cy="787457"/>
      </dsp:txXfrm>
    </dsp:sp>
    <dsp:sp modelId="{7A25338B-9F43-422C-9EB7-0E9F8C2BD539}">
      <dsp:nvSpPr>
        <dsp:cNvPr id="0" name=""/>
        <dsp:cNvSpPr/>
      </dsp:nvSpPr>
      <dsp:spPr>
        <a:xfrm>
          <a:off x="2866822" y="4147307"/>
          <a:ext cx="1574914" cy="7874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основе эфиров канифоли</a:t>
          </a:r>
        </a:p>
      </dsp:txBody>
      <dsp:txXfrm>
        <a:off x="2866822" y="4147307"/>
        <a:ext cx="1574914" cy="787457"/>
      </dsp:txXfrm>
    </dsp:sp>
    <dsp:sp modelId="{2D4C2314-23E5-4701-A3D8-1B070A627F30}">
      <dsp:nvSpPr>
        <dsp:cNvPr id="0" name=""/>
        <dsp:cNvSpPr/>
      </dsp:nvSpPr>
      <dsp:spPr>
        <a:xfrm>
          <a:off x="4703212" y="2339446"/>
          <a:ext cx="1952847" cy="37471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Эластические</a:t>
          </a:r>
        </a:p>
      </dsp:txBody>
      <dsp:txXfrm>
        <a:off x="4703212" y="2339446"/>
        <a:ext cx="1952847" cy="374711"/>
      </dsp:txXfrm>
    </dsp:sp>
    <dsp:sp modelId="{5E84D55A-4CED-48A3-98C5-EE422BEDB9C1}">
      <dsp:nvSpPr>
        <dsp:cNvPr id="0" name=""/>
        <dsp:cNvSpPr/>
      </dsp:nvSpPr>
      <dsp:spPr>
        <a:xfrm>
          <a:off x="5191424" y="3044890"/>
          <a:ext cx="1574914" cy="7874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Агаровые (обратимые)</a:t>
          </a:r>
        </a:p>
      </dsp:txBody>
      <dsp:txXfrm>
        <a:off x="5191424" y="3044890"/>
        <a:ext cx="1574914" cy="787457"/>
      </dsp:txXfrm>
    </dsp:sp>
    <dsp:sp modelId="{77A8477D-0672-4077-8A0D-39D4D9251991}">
      <dsp:nvSpPr>
        <dsp:cNvPr id="0" name=""/>
        <dsp:cNvSpPr/>
      </dsp:nvSpPr>
      <dsp:spPr>
        <a:xfrm>
          <a:off x="5191424" y="4163080"/>
          <a:ext cx="1574914" cy="78745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Альгинатные</a:t>
          </a:r>
          <a:r>
            <a:rPr lang="ru-RU" sz="1600" kern="1200" dirty="0"/>
            <a:t> (необратимые)</a:t>
          </a:r>
        </a:p>
      </dsp:txBody>
      <dsp:txXfrm>
        <a:off x="5191424" y="4163080"/>
        <a:ext cx="1574914" cy="787457"/>
      </dsp:txXfrm>
    </dsp:sp>
    <dsp:sp modelId="{AE64CD3C-FD16-43FA-9CD9-116BF7C47925}">
      <dsp:nvSpPr>
        <dsp:cNvPr id="0" name=""/>
        <dsp:cNvSpPr/>
      </dsp:nvSpPr>
      <dsp:spPr>
        <a:xfrm>
          <a:off x="7052627" y="2339446"/>
          <a:ext cx="2159145" cy="33174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Полимеризующееся</a:t>
          </a:r>
          <a:endParaRPr lang="ru-RU" sz="1600" kern="1200" dirty="0"/>
        </a:p>
      </dsp:txBody>
      <dsp:txXfrm>
        <a:off x="7052627" y="2339446"/>
        <a:ext cx="2159145" cy="331747"/>
      </dsp:txXfrm>
    </dsp:sp>
    <dsp:sp modelId="{0200E28C-FA1C-416D-AADE-2808FE24DFDC}">
      <dsp:nvSpPr>
        <dsp:cNvPr id="0" name=""/>
        <dsp:cNvSpPr/>
      </dsp:nvSpPr>
      <dsp:spPr>
        <a:xfrm>
          <a:off x="7097071" y="3001927"/>
          <a:ext cx="1574914" cy="56783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Силиконы (С-; А-)</a:t>
          </a:r>
        </a:p>
      </dsp:txBody>
      <dsp:txXfrm>
        <a:off x="7097071" y="3001927"/>
        <a:ext cx="1574914" cy="567835"/>
      </dsp:txXfrm>
    </dsp:sp>
    <dsp:sp modelId="{EA08E602-1DB6-4E87-92F5-90D30D002042}">
      <dsp:nvSpPr>
        <dsp:cNvPr id="0" name=""/>
        <dsp:cNvSpPr/>
      </dsp:nvSpPr>
      <dsp:spPr>
        <a:xfrm>
          <a:off x="7097071" y="3900494"/>
          <a:ext cx="1574914" cy="52561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Полиэфирные</a:t>
          </a:r>
        </a:p>
      </dsp:txBody>
      <dsp:txXfrm>
        <a:off x="7097071" y="3900494"/>
        <a:ext cx="1574914" cy="525619"/>
      </dsp:txXfrm>
    </dsp:sp>
    <dsp:sp modelId="{58C3D422-9E73-4838-94A9-E3A32095A876}">
      <dsp:nvSpPr>
        <dsp:cNvPr id="0" name=""/>
        <dsp:cNvSpPr/>
      </dsp:nvSpPr>
      <dsp:spPr>
        <a:xfrm>
          <a:off x="7097071" y="4756846"/>
          <a:ext cx="1574914" cy="44118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Полисульфидные</a:t>
          </a:r>
          <a:endParaRPr lang="ru-RU" sz="1600" kern="1200" dirty="0"/>
        </a:p>
      </dsp:txBody>
      <dsp:txXfrm>
        <a:off x="7097071" y="4756846"/>
        <a:ext cx="1574914" cy="441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3E345-14CD-4582-82BF-DA3DF8A1A6EB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К достоинству</a:t>
          </a:r>
          <a:r>
            <a:rPr lang="ru-RU" sz="1300" b="0" i="0" kern="1200" dirty="0"/>
            <a:t> </a:t>
          </a:r>
          <a:r>
            <a:rPr lang="ru-RU" sz="1300" b="0" i="0" kern="1200" dirty="0" err="1"/>
            <a:t>альгинатных</a:t>
          </a:r>
          <a:r>
            <a:rPr lang="ru-RU" sz="1300" b="0" i="0" kern="1200" dirty="0"/>
            <a:t> оттискных материалов можно отнести высокую эластичность, хорошее воспроизведение микрорельефа мягких и твердых тканей полости рта, простоту применения.</a:t>
          </a:r>
          <a:endParaRPr lang="ru-RU" sz="1300" kern="1200" dirty="0"/>
        </a:p>
      </dsp:txBody>
      <dsp:txXfrm>
        <a:off x="744" y="145603"/>
        <a:ext cx="2902148" cy="1741289"/>
      </dsp:txXfrm>
    </dsp:sp>
    <dsp:sp modelId="{4F3EE6A2-9CF6-44BB-AABA-EDC4AD3FDABC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Основными </a:t>
          </a:r>
          <a:r>
            <a:rPr lang="ru-RU" sz="1300" b="1" i="0" kern="1200" dirty="0"/>
            <a:t>недостатками </a:t>
          </a:r>
          <a:r>
            <a:rPr lang="ru-RU" sz="1300" b="0" i="0" kern="1200" dirty="0"/>
            <a:t>можно считать отсутствие адгезии к оттискной ложке, и значительную усадку во времени в результате потери воды и явления </a:t>
          </a:r>
          <a:r>
            <a:rPr lang="ru-RU" sz="1300" b="0" i="0" kern="1200" dirty="0" err="1"/>
            <a:t>синерезиса</a:t>
          </a:r>
          <a:r>
            <a:rPr lang="ru-RU" sz="1300" b="0" i="0" kern="1200" dirty="0"/>
            <a:t> (сразу же после снятия слепка отлить гипсовую модель). </a:t>
          </a:r>
          <a:endParaRPr lang="ru-RU" sz="1300" kern="1200" dirty="0"/>
        </a:p>
      </dsp:txBody>
      <dsp:txXfrm>
        <a:off x="3193107" y="145603"/>
        <a:ext cx="2902148" cy="1741289"/>
      </dsp:txXfrm>
    </dsp:sp>
    <dsp:sp modelId="{72C90099-AA97-4771-9CE7-8DDA8FA83931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При использовании </a:t>
          </a:r>
          <a:r>
            <a:rPr lang="ru-RU" sz="1300" b="0" i="0" kern="1200" dirty="0" err="1"/>
            <a:t>альгинатных</a:t>
          </a:r>
          <a:r>
            <a:rPr lang="ru-RU" sz="1300" b="0" i="0" kern="1200" dirty="0"/>
            <a:t> материалов важно точно соблюдать инструкцию завода производителя.</a:t>
          </a:r>
          <a:endParaRPr lang="ru-RU" sz="1300" kern="1200" dirty="0"/>
        </a:p>
      </dsp:txBody>
      <dsp:txXfrm>
        <a:off x="744" y="2177107"/>
        <a:ext cx="2902148" cy="1741289"/>
      </dsp:txXfrm>
    </dsp:sp>
    <dsp:sp modelId="{13C0DE29-B1D8-41BA-90A1-77352800A22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 err="1"/>
            <a:t>Альгинатные</a:t>
          </a:r>
          <a:r>
            <a:rPr lang="ru-RU" sz="1300" b="0" i="0" kern="1200" dirty="0"/>
            <a:t> оттискные материалы достаточно эластичны, хорошо восстанавливаются после сжатия и изгиба. Однако на степень восстановления после деформации сжатия оказывает существенное влияние время деформации сжатия, поэтому извлекать оттиск из полости рта нужно очень быстро.</a:t>
          </a:r>
          <a:endParaRPr lang="ru-RU" sz="1300" kern="1200" dirty="0"/>
        </a:p>
      </dsp:txBody>
      <dsp:txXfrm>
        <a:off x="3193107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E17A-3DD0-4579-B56B-456286DD3392}">
      <dsp:nvSpPr>
        <dsp:cNvPr id="0" name=""/>
        <dsp:cNvSpPr/>
      </dsp:nvSpPr>
      <dsp:spPr>
        <a:xfrm>
          <a:off x="216014" y="2520281"/>
          <a:ext cx="2943172" cy="17156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У силиконовых оттискных материалов практически отсутствует усадка, что позволяет хранить слепок длительное время. Они дают четкое отображение тканей протезного ложа, а после отвердения массы отличаются большой эластичностью и прочностью.</a:t>
          </a:r>
          <a:endParaRPr lang="ru-RU" sz="900" kern="1200" dirty="0"/>
        </a:p>
      </dsp:txBody>
      <dsp:txXfrm>
        <a:off x="216014" y="2520281"/>
        <a:ext cx="2943172" cy="1715609"/>
      </dsp:txXfrm>
    </dsp:sp>
    <dsp:sp modelId="{058099CA-E894-4D09-854B-939297E3ADAA}">
      <dsp:nvSpPr>
        <dsp:cNvPr id="0" name=""/>
        <dsp:cNvSpPr/>
      </dsp:nvSpPr>
      <dsp:spPr>
        <a:xfrm>
          <a:off x="3600404" y="360044"/>
          <a:ext cx="2805244" cy="174077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Силиконовые оттискные материалы применяются для получения двухслойных слепков при протезировании металлокерамическими протезами, для получения функциональных слепков при протезировании беззубых челюстей и других видов работ.</a:t>
          </a:r>
          <a:endParaRPr lang="ru-RU" sz="900" kern="1200" dirty="0"/>
        </a:p>
      </dsp:txBody>
      <dsp:txXfrm>
        <a:off x="3600404" y="360044"/>
        <a:ext cx="2805244" cy="1740777"/>
      </dsp:txXfrm>
    </dsp:sp>
    <dsp:sp modelId="{EEE09D70-1339-4E68-924B-D199EEFA4032}">
      <dsp:nvSpPr>
        <dsp:cNvPr id="0" name=""/>
        <dsp:cNvSpPr/>
      </dsp:nvSpPr>
      <dsp:spPr>
        <a:xfrm>
          <a:off x="65892" y="82239"/>
          <a:ext cx="3203562" cy="2122498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Преимущества: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-Низкая цена.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Достаточная точность для изготовления цельнолитых конструкций.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Невысокая усадка.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Эластичность, но прочность как корригирующей, так и базовой массы.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Возможность проведения дезинфекции.</a:t>
          </a:r>
          <a:endParaRPr lang="ru-RU" sz="900" kern="1200" dirty="0"/>
        </a:p>
      </dsp:txBody>
      <dsp:txXfrm>
        <a:off x="65892" y="82239"/>
        <a:ext cx="3203562" cy="2122498"/>
      </dsp:txXfrm>
    </dsp:sp>
    <dsp:sp modelId="{D8271406-A090-42B2-9EAB-E97F5E3C3486}">
      <dsp:nvSpPr>
        <dsp:cNvPr id="0" name=""/>
        <dsp:cNvSpPr/>
      </dsp:nvSpPr>
      <dsp:spPr>
        <a:xfrm>
          <a:off x="3442668" y="2273041"/>
          <a:ext cx="3158879" cy="23291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i="0" kern="1200" dirty="0"/>
            <a:t>Недостатки:</a:t>
          </a:r>
          <a:endParaRPr lang="ru-RU" sz="9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 идеальное качество при снятии оттисков с </a:t>
          </a:r>
          <a:r>
            <a:rPr lang="ru-RU" sz="900" b="0" i="0" kern="1200" dirty="0" err="1"/>
            <a:t>ретракционными</a:t>
          </a:r>
          <a:r>
            <a:rPr lang="ru-RU" sz="900" b="0" i="0" kern="1200" dirty="0"/>
            <a:t> нитями.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Требуют тщательного ручного перемешивания разнородных по консистенции массы и катализатора.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Сложность точной дозировки катализатора, все «на глазок».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Нельзя отливать модели по оттиску многократно.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Чувствительность к влаге — гигроскопичность.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Низкая гидрофильность.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Недостаточная адгезия к ложке.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В литературе описывается возможность токсического эффекта.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Нет автоматического смешивания.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/>
            <a:t>- Несколько излишняя жесткость базовой массы.</a:t>
          </a:r>
          <a:endParaRPr lang="ru-RU" sz="900" kern="1200" dirty="0"/>
        </a:p>
      </dsp:txBody>
      <dsp:txXfrm>
        <a:off x="3442668" y="2273041"/>
        <a:ext cx="3158879" cy="232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8C2EBD3-747B-46DA-8B23-C34C581E2E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14975-1903-4017-A729-2B53175E29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440E48-E8B8-4277-ABC3-8852C0DB6DAF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8016E3B-D52A-46A5-A17F-61AA75E9CD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D33DF25-70DE-4A8C-AEFD-2022C4DEE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6A535F-0564-4BB8-83AD-0D71443300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9443C-CEE9-4EA5-96CF-7A7A82A6A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EC8319-7373-4AEB-9894-CA8E6DF3228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18EFE-9811-4D06-94CF-0C839B48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034B-1BC0-4D6B-82A1-AD92AB18263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982FB-E72B-4B83-979B-0C08879D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37E4D-5FA8-440E-88AC-078B20C0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4F61C-C452-42AB-8F4C-B14A3831382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39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32521-606F-4441-BED2-84488942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DA7-2773-4FCE-80E1-F854BE8AEC3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D1CCC-A598-4B63-B7A2-BE79C17A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70B36-29B3-42B2-9C32-C4F0A1F8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09207-08C6-4249-A4A6-40F9B4D057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90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3C468-A763-4D76-931D-04F9605D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08AD-4A3D-4F21-988F-9FDDFC21114B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7A5F1-7B29-4EF5-A6F5-F086525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60FCF-D39C-4643-858B-3B8AA80D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8824-C689-4BE0-ADDB-7608953A8C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277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5BAD2-6756-4096-BAF6-0AC23EC6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FE65-F4A3-48CB-A016-B1C7B5D49AF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01629-E58F-4C74-8E08-E7660C8A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1737-FEA4-4033-AC0E-C604078A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92AF-CA81-4A27-B3AF-0F9F16E226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63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2F07-8DA5-45A7-8A78-9BE2A3CE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4453-927A-4C8D-A7EB-D10BFA34E98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7682E-47EB-4A27-AC92-2C24EDBE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B6465-97FF-4BE3-A624-373F7839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71C0E-3535-41C5-8F56-684BC3E58B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08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F52F44B-742C-4274-AC8E-B560201F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7E31-7432-4ACF-BA43-653EC724CD6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CB4C7C1-C9BC-4868-9FB9-EE2BC8C4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5F921DC-63A7-4343-98B1-94B06991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9F7B-C3FE-4811-A508-1465A4DA48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767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7F963CC-66B6-4B14-90E4-9DF1D5E1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A356-F9F2-4C3C-9136-A9C71F142F8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7750FB6-EDA7-4AF4-994E-AD4D4DF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DAEF8C8-F93C-4557-AA05-4024B59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0EDC-E11A-4A43-AD20-4B8A4CD280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002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2390BBB-78DF-45EE-B475-78A55C4C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4206-A4E4-4A8F-8A06-5231DE18BED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CF6F609-0F8B-43CA-9F4E-231BF6A9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95A234-8C3D-4755-9CD1-3AC63F45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993C-953F-41D0-9CC6-35238E10AB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93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8A3E363-49DE-416F-A1D8-4006D04D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6A70-C6DC-45D4-9B3A-7B9A983A49B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2B2908-B79E-44F0-90C6-C3FA34EA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FD2063A-E33F-4FFE-99C4-9D5ABD79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EB53-B818-4CF1-BC88-ACFFBFF01D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37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355CE8-153D-4070-A918-D0CB23EB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B965-CDDF-463F-9594-B859E721C54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E9B9EE-F839-44C2-A7B5-1711A2B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29E3558-4C93-4E4A-801F-AE76F2D9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96DA-5E32-46DF-864E-FA05298EC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401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2585ADB-0E37-487B-AC05-5B93C7AB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90D5-2C58-404E-8487-05E191D299C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6F6827D-93D2-444A-B4C8-FE1B3303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EEB31F3-C414-4CD0-8A92-37DDFCA7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45F8-9516-43D3-9D08-338852F2C2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2334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F7DA114-F45B-48FF-B379-9C28B8EAFD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CC0E17D-C924-4205-BEF8-5258F5EA1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5D5B5-815F-475B-98E3-40FEA3296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D1F83-143E-4D26-8245-F6E4F6943DD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86956-3713-4FD7-B6F5-9031F0C95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34270-6C61-4B9D-90BA-E3004C1CD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982EC2-BFBD-41B0-B106-7A13D7FB4E6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4.png" /><Relationship Id="rId4" Type="http://schemas.openxmlformats.org/officeDocument/2006/relationships/image" Target="../media/image43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3" Type="http://schemas.openxmlformats.org/officeDocument/2006/relationships/image" Target="../media/image50.png" /><Relationship Id="rId7" Type="http://schemas.openxmlformats.org/officeDocument/2006/relationships/image" Target="../media/image54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3.png" /><Relationship Id="rId5" Type="http://schemas.openxmlformats.org/officeDocument/2006/relationships/image" Target="../media/image52.png" /><Relationship Id="rId4" Type="http://schemas.openxmlformats.org/officeDocument/2006/relationships/image" Target="../media/image51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4.png" /><Relationship Id="rId4" Type="http://schemas.openxmlformats.org/officeDocument/2006/relationships/image" Target="../media/image63.pn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60574" TargetMode="External" /><Relationship Id="rId7" Type="http://schemas.openxmlformats.org/officeDocument/2006/relationships/hyperlink" Target="http://dentazone.ru/preparaty-oborudovanie/materialy/slepki-zubov.html" TargetMode="External" /><Relationship Id="rId2" Type="http://schemas.openxmlformats.org/officeDocument/2006/relationships/hyperlink" Target="https://krasgmu.ru/index.php?page%5bcommon%5d=elib&amp;cat=catalog&amp;res_id=61038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xstud.ru/153101/stomatologiya/ottisknye_materialy" TargetMode="External" /><Relationship Id="rId5" Type="http://schemas.openxmlformats.org/officeDocument/2006/relationships/hyperlink" Target="https://krasgmu.ru/index.php?page%5bcommon%5d=elib&amp;cat=catalog&amp;res_id=12595" TargetMode="External" /><Relationship Id="rId4" Type="http://schemas.openxmlformats.org/officeDocument/2006/relationships/hyperlink" Target="https://krasgmu.ru/index.php?page%5bcommon%5d=elib&amp;cat=catalog&amp;res_id=10275" TargetMode="Externa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10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Владелец\Desktop\impregum-soft-medium.jpg">
            <a:extLst>
              <a:ext uri="{FF2B5EF4-FFF2-40B4-BE49-F238E27FC236}">
                <a16:creationId xmlns:a16="http://schemas.microsoft.com/office/drawing/2014/main" id="{74539BA4-7ECD-41A6-B003-5F116612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6" y="2872917"/>
            <a:ext cx="358775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C5078-2419-4579-AB77-B3118130C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1725256"/>
            <a:ext cx="9144000" cy="147002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ОТТИСКНЫЕ МАТЕРИАЛЫ</a:t>
            </a:r>
            <a:endParaRPr lang="ru-RU" sz="6000" b="1" baseline="30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6E6FBF-FEAF-4485-903B-31B73A77678D}"/>
              </a:ext>
            </a:extLst>
          </p:cNvPr>
          <p:cNvSpPr/>
          <p:nvPr/>
        </p:nvSpPr>
        <p:spPr>
          <a:xfrm>
            <a:off x="250825" y="188913"/>
            <a:ext cx="86423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prstClr val="black"/>
                </a:solidFill>
                <a:latin typeface="Candara"/>
                <a:cs typeface="+mn-cs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400" i="1" dirty="0" err="1">
                <a:solidFill>
                  <a:prstClr val="black"/>
                </a:solidFill>
                <a:latin typeface="Candara"/>
                <a:cs typeface="+mn-cs"/>
              </a:rPr>
              <a:t>В.Ф.Войно-Ясенецкого</a:t>
            </a:r>
            <a:r>
              <a:rPr lang="ru-RU" sz="1400" i="1" dirty="0">
                <a:solidFill>
                  <a:prstClr val="black"/>
                </a:solidFill>
                <a:latin typeface="Candara"/>
                <a:cs typeface="+mn-cs"/>
              </a:rPr>
              <a:t>" </a:t>
            </a:r>
            <a:r>
              <a:rPr lang="ru-RU" sz="1400" i="1">
                <a:solidFill>
                  <a:prstClr val="black"/>
                </a:solidFill>
                <a:latin typeface="Candara"/>
                <a:cs typeface="+mn-cs"/>
              </a:rPr>
              <a:t>Министерства здравоохранения </a:t>
            </a:r>
            <a:r>
              <a:rPr lang="en-US" sz="1400" i="1">
                <a:solidFill>
                  <a:prstClr val="black"/>
                </a:solidFill>
                <a:latin typeface="Candara"/>
                <a:cs typeface="+mn-cs"/>
              </a:rPr>
              <a:t>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>
                <a:solidFill>
                  <a:prstClr val="black"/>
                </a:solidFill>
                <a:latin typeface="Candara"/>
                <a:cs typeface="+mn-cs"/>
              </a:rPr>
              <a:t>Кафедра-клиника стоматологии ИПО</a:t>
            </a:r>
            <a:endParaRPr lang="ru-RU" sz="1400" i="1" dirty="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D74A99-E525-4734-8F29-868B9118E011}"/>
              </a:ext>
            </a:extLst>
          </p:cNvPr>
          <p:cNvSpPr/>
          <p:nvPr/>
        </p:nvSpPr>
        <p:spPr>
          <a:xfrm>
            <a:off x="2784297" y="4890712"/>
            <a:ext cx="6429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spcBef>
                <a:spcPts val="384"/>
              </a:spcBef>
              <a:buClr>
                <a:srgbClr val="31B6FD"/>
              </a:buClr>
              <a:defRPr/>
            </a:pPr>
            <a:r>
              <a:rPr lang="ru-RU" sz="1400">
                <a:solidFill>
                  <a:prstClr val="black"/>
                </a:solidFill>
                <a:latin typeface="Candara"/>
                <a:cs typeface="+mn-cs"/>
              </a:rPr>
              <a:t>Выполнил</a:t>
            </a:r>
            <a:r>
              <a:rPr lang="en-US" sz="1400">
                <a:solidFill>
                  <a:prstClr val="black"/>
                </a:solidFill>
                <a:latin typeface="Candara"/>
                <a:cs typeface="+mn-cs"/>
              </a:rPr>
              <a:t> ординатор</a:t>
            </a:r>
            <a:endParaRPr lang="ru-RU" sz="1400" dirty="0">
              <a:solidFill>
                <a:prstClr val="black"/>
              </a:solidFill>
              <a:latin typeface="Candara"/>
              <a:cs typeface="+mn-cs"/>
            </a:endParaRPr>
          </a:p>
          <a:p>
            <a:pPr lvl="7">
              <a:spcBef>
                <a:spcPts val="384"/>
              </a:spcBef>
              <a:buClr>
                <a:srgbClr val="31B6FD"/>
              </a:buClr>
              <a:defRPr/>
            </a:pPr>
            <a:r>
              <a:rPr lang="en-US" sz="1400">
                <a:solidFill>
                  <a:prstClr val="black"/>
                </a:solidFill>
                <a:latin typeface="Candara"/>
                <a:cs typeface="+mn-cs"/>
              </a:rPr>
              <a:t>Кафедры-клиники стоматологии ИПО</a:t>
            </a:r>
          </a:p>
          <a:p>
            <a:pPr lvl="7">
              <a:spcBef>
                <a:spcPts val="384"/>
              </a:spcBef>
              <a:buClr>
                <a:srgbClr val="31B6FD"/>
              </a:buClr>
              <a:defRPr/>
            </a:pPr>
            <a:r>
              <a:rPr lang="en-US" sz="1400">
                <a:solidFill>
                  <a:prstClr val="black"/>
                </a:solidFill>
                <a:latin typeface="Candara"/>
                <a:cs typeface="+mn-cs"/>
              </a:rPr>
              <a:t>По специальности “стоматология ортопедическая”</a:t>
            </a:r>
          </a:p>
          <a:p>
            <a:pPr lvl="7">
              <a:spcBef>
                <a:spcPts val="384"/>
              </a:spcBef>
              <a:buClr>
                <a:srgbClr val="31B6FD"/>
              </a:buClr>
              <a:defRPr/>
            </a:pPr>
            <a:r>
              <a:rPr lang="en-US" sz="1400">
                <a:solidFill>
                  <a:prstClr val="black"/>
                </a:solidFill>
                <a:latin typeface="Candara"/>
                <a:cs typeface="+mn-cs"/>
              </a:rPr>
              <a:t>Попцов Михаил Валерьевич</a:t>
            </a:r>
            <a:endParaRPr lang="ru-RU" sz="1400" dirty="0">
              <a:solidFill>
                <a:prstClr val="black"/>
              </a:solidFill>
              <a:latin typeface="Candar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CA28B-D164-445B-AEDE-D84427FE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0"/>
            <a:ext cx="7143800" cy="64291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ГИПС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4224F-1F52-447E-9DAE-35BBFDF5B04A}"/>
              </a:ext>
            </a:extLst>
          </p:cNvPr>
          <p:cNvSpPr txBox="1"/>
          <p:nvPr/>
        </p:nvSpPr>
        <p:spPr>
          <a:xfrm>
            <a:off x="0" y="714356"/>
            <a:ext cx="92262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2CaSO</a:t>
            </a:r>
            <a:r>
              <a:rPr lang="en-US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∙0.5H</a:t>
            </a:r>
            <a:r>
              <a:rPr lang="en-US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 + 3H</a:t>
            </a:r>
            <a:r>
              <a:rPr lang="en-US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 → 2CaSO</a:t>
            </a:r>
            <a:r>
              <a:rPr lang="en-US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∙2H</a:t>
            </a:r>
            <a:r>
              <a:rPr lang="en-US" sz="3600" b="1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 - ∆H</a:t>
            </a:r>
            <a:r>
              <a:rPr lang="en-US" sz="36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0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4028396E-B326-4AC9-AF01-B8C1387B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571875"/>
            <a:ext cx="71437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/>
              <a:t>Факторы влияющие на скорость схватывание гипса: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Температура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Дисперсность частиц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Способ и скорость замешивания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Химические добавки: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/>
              <a:t>Ускоряют: Хлорид натрия 2-4% Хлорид калия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/>
              <a:t>Замедляют:  Сахар, бура, 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000A40FC-18D3-4EB5-A13E-483FD617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643063"/>
            <a:ext cx="83581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/>
              <a:t>Классификация  гипса: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 степень – мягкий: для получения оттисков, загипсовки моделей в окклюдатор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 степень – средний: травматология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 степень – твердый: при изготовлении рабочих моделей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4 -5 степень – повышенной твердости: для получения разборных и сверхпрочных моделей при изготовлении несъемных и сочетанных конструкций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D947F216-6972-4BEE-8D9E-531F8280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10889" r="28236"/>
          <a:stretch>
            <a:fillRect/>
          </a:stretch>
        </p:blipFill>
        <p:spPr bwMode="auto">
          <a:xfrm>
            <a:off x="7072313" y="4286250"/>
            <a:ext cx="17145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2654D-0EE0-4CBC-8F42-AEE316A6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Фазы кристаллизации гипса: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8603A6B7-8CC5-4F2A-AE47-82362CED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8501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I </a:t>
            </a:r>
            <a:r>
              <a:rPr lang="ru-RU" altLang="ru-RU" b="1"/>
              <a:t>фаза: </a:t>
            </a:r>
            <a:r>
              <a:rPr lang="ru-RU" altLang="ru-RU"/>
              <a:t>насыщения 30-50 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II</a:t>
            </a:r>
            <a:r>
              <a:rPr lang="ru-RU" altLang="ru-RU" b="1"/>
              <a:t> фаза: </a:t>
            </a:r>
            <a:r>
              <a:rPr lang="ru-RU" altLang="ru-RU"/>
              <a:t>2-5 мин приобретение пластичности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III</a:t>
            </a:r>
            <a:r>
              <a:rPr lang="ru-RU" altLang="ru-RU" b="1"/>
              <a:t> фаза: </a:t>
            </a:r>
            <a:r>
              <a:rPr lang="ru-RU" altLang="ru-RU"/>
              <a:t>первичной кристаллизации, потеря 			пластичности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IV</a:t>
            </a:r>
            <a:r>
              <a:rPr lang="ru-RU" altLang="ru-RU" b="1"/>
              <a:t> фаза:</a:t>
            </a:r>
            <a:r>
              <a:rPr lang="ru-RU" altLang="ru-RU"/>
              <a:t> 8-10 мин экзотермическая, появление 			четкой линии разлома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V</a:t>
            </a:r>
            <a:r>
              <a:rPr lang="ru-RU" altLang="ru-RU" b="1"/>
              <a:t> фаза: </a:t>
            </a:r>
            <a:r>
              <a:rPr lang="ru-RU" altLang="ru-RU"/>
              <a:t>окончательной кристаллизации 30-60 			мин.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01CC9-5A27-4BED-B9E7-825FE5C0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Получение гипсового оттиска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772730AE-36B9-44DB-98A1-25F4070A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77295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8CEB-61C5-46B5-8F31-4AA18FC5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Цинкоксид-эвгенольные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оттискные материалы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136AC4F-FE05-4184-8A3C-AE415AC3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3381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A051A32-DE3C-4BD8-AC2A-D79FFEAF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319588"/>
            <a:ext cx="32670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C99E2C21-09DD-4AE3-A011-BA78DD9D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535781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3FAC554A-E251-4905-B559-642E172D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57313"/>
            <a:ext cx="27860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872E5BDF-957A-4D3A-8DC8-AD2B548C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b="6564"/>
          <a:stretch>
            <a:fillRect/>
          </a:stretch>
        </p:blipFill>
        <p:spPr bwMode="auto">
          <a:xfrm>
            <a:off x="4500563" y="928688"/>
            <a:ext cx="2114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>
            <a:extLst>
              <a:ext uri="{FF2B5EF4-FFF2-40B4-BE49-F238E27FC236}">
                <a16:creationId xmlns:a16="http://schemas.microsoft.com/office/drawing/2014/main" id="{632BB51D-4572-49C4-979F-189F656B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1263" r="13612"/>
          <a:stretch>
            <a:fillRect/>
          </a:stretch>
        </p:blipFill>
        <p:spPr bwMode="auto">
          <a:xfrm>
            <a:off x="6286500" y="857250"/>
            <a:ext cx="2714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D481D-D223-471B-86EA-53495F29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ТЕРМОПЛАСТИЧЕСКИЕ ОТТИСКНЫЕ МАТЕРИАЛЫ</a:t>
            </a: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E95DB379-8044-4E99-B4A3-D103713F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0452" r="4047" b="3310"/>
          <a:stretch>
            <a:fillRect/>
          </a:stretch>
        </p:blipFill>
        <p:spPr bwMode="auto">
          <a:xfrm>
            <a:off x="4143375" y="2643188"/>
            <a:ext cx="23574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39A93035-0EAA-4E4A-B7BD-082CB5A8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9232" r="11662" b="7692"/>
          <a:stretch>
            <a:fillRect/>
          </a:stretch>
        </p:blipFill>
        <p:spPr bwMode="auto">
          <a:xfrm>
            <a:off x="5857875" y="4000500"/>
            <a:ext cx="3286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>
            <a:extLst>
              <a:ext uri="{FF2B5EF4-FFF2-40B4-BE49-F238E27FC236}">
                <a16:creationId xmlns:a16="http://schemas.microsoft.com/office/drawing/2014/main" id="{B7FB96A8-8C62-4EC4-AFDB-5D90DC18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143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>
            <a:extLst>
              <a:ext uri="{FF2B5EF4-FFF2-40B4-BE49-F238E27FC236}">
                <a16:creationId xmlns:a16="http://schemas.microsoft.com/office/drawing/2014/main" id="{0A202A80-1761-48D6-8627-F1532779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357688"/>
            <a:ext cx="31146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>
            <a:extLst>
              <a:ext uri="{FF2B5EF4-FFF2-40B4-BE49-F238E27FC236}">
                <a16:creationId xmlns:a16="http://schemas.microsoft.com/office/drawing/2014/main" id="{FDD5CEDD-BA12-4AAC-86C2-4186EDF0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25"/>
            <a:ext cx="26971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789C5A34-F66C-4253-A69C-4506BAD0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35528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F14FF-780A-495B-BB99-D1AE34FE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Агаровые оттискные материалы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3C1E2A3-55D0-4E27-B82F-3F389442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4114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FC3A216-6B83-4D00-AA8E-B23F917D92BC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4429125"/>
          <a:ext cx="5572125" cy="20224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Свойства агаровых оттискных материалов</a:t>
                      </a:r>
                    </a:p>
                  </a:txBody>
                  <a:tcPr marL="91439" marR="91439" marT="45734" marB="45734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Высокая точность отображения</a:t>
                      </a: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Высокая стоимость</a:t>
                      </a: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Эластичность</a:t>
                      </a: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Сложность в работе</a:t>
                      </a: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Обратимость</a:t>
                      </a: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Высокая температура при размягчении</a:t>
                      </a: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00" name="Picture 3">
            <a:extLst>
              <a:ext uri="{FF2B5EF4-FFF2-40B4-BE49-F238E27FC236}">
                <a16:creationId xmlns:a16="http://schemas.microsoft.com/office/drawing/2014/main" id="{04F66FEA-F3B8-4E9F-9ABD-6CED1ED5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44291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Box 6">
            <a:extLst>
              <a:ext uri="{FF2B5EF4-FFF2-40B4-BE49-F238E27FC236}">
                <a16:creationId xmlns:a16="http://schemas.microsoft.com/office/drawing/2014/main" id="{0B54FE06-5795-4FBC-9CF5-0B9682C1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354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</a:t>
            </a:r>
            <a:r>
              <a:rPr lang="ru-RU" altLang="ru-RU" sz="1800"/>
              <a:t> тип: оттискные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II</a:t>
            </a:r>
            <a:r>
              <a:rPr lang="ru-RU" altLang="ru-RU" sz="1800"/>
              <a:t> тип: для дублирования моделей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038CB19A-11E7-4BA1-8FDA-25E9DD3B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75723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2DC9-8B32-44D9-847D-776C0106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Альгинатные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оттискные материалы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465F342-F51A-49F9-B1B8-BF937A32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643438"/>
            <a:ext cx="4972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109941A-6E7A-462A-8B92-53F2F4826C1F}"/>
              </a:ext>
            </a:extLst>
          </p:cNvPr>
          <p:cNvGraphicFramePr>
            <a:graphicFrameLocks noGrp="1"/>
          </p:cNvGraphicFramePr>
          <p:nvPr/>
        </p:nvGraphicFramePr>
        <p:xfrm>
          <a:off x="1285852" y="785794"/>
          <a:ext cx="6000792" cy="376936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5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Типичный состав </a:t>
                      </a:r>
                      <a:r>
                        <a:rPr lang="ru-RU" sz="1800" dirty="0" err="1"/>
                        <a:t>альгинатного</a:t>
                      </a:r>
                      <a:r>
                        <a:rPr lang="ru-RU" sz="1800" dirty="0"/>
                        <a:t> оттискного материала: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Альгинат</a:t>
                      </a:r>
                      <a:r>
                        <a:rPr lang="ru-RU" dirty="0"/>
                        <a:t> натрия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Образует</a:t>
                      </a:r>
                      <a:r>
                        <a:rPr lang="ru-RU" baseline="0" dirty="0"/>
                        <a:t> гидрогель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Сульфат кальция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Сшив-агент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Фосфат натрия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Регулирует рабочее время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Сульфат калия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Для стабильности поверхностного слоя модели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Наполнители (</a:t>
                      </a:r>
                      <a:r>
                        <a:rPr lang="ru-RU" dirty="0" err="1"/>
                        <a:t>диатомитовая</a:t>
                      </a:r>
                      <a:r>
                        <a:rPr lang="ru-RU" dirty="0"/>
                        <a:t> земля)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Регулируют консистенцию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Кремнийфтористый</a:t>
                      </a:r>
                      <a:r>
                        <a:rPr lang="ru-RU" dirty="0"/>
                        <a:t> натрий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Контролирует </a:t>
                      </a:r>
                      <a:r>
                        <a:rPr lang="ru-RU" dirty="0" err="1"/>
                        <a:t>рН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14" name="TextBox 8">
            <a:extLst>
              <a:ext uri="{FF2B5EF4-FFF2-40B4-BE49-F238E27FC236}">
                <a16:creationId xmlns:a16="http://schemas.microsoft.com/office/drawing/2014/main" id="{C1465C78-6221-4551-B2F0-7EB0E01D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643438"/>
            <a:ext cx="2811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Реакция отвердевания: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C6DB3C8-B033-4105-BD2A-6CD2F51297CC}"/>
              </a:ext>
            </a:extLst>
          </p:cNvPr>
          <p:cNvSpPr/>
          <p:nvPr/>
        </p:nvSpPr>
        <p:spPr>
          <a:xfrm>
            <a:off x="395288" y="404813"/>
            <a:ext cx="8280400" cy="86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Picture 2" descr="C:\Users\Владелец\Desktop\00001029---_1-700x700.jpg">
            <a:extLst>
              <a:ext uri="{FF2B5EF4-FFF2-40B4-BE49-F238E27FC236}">
                <a16:creationId xmlns:a16="http://schemas.microsoft.com/office/drawing/2014/main" id="{97B25D1F-DC51-4A3B-AF3F-3C960DAD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2131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1">
            <a:extLst>
              <a:ext uri="{FF2B5EF4-FFF2-40B4-BE49-F238E27FC236}">
                <a16:creationId xmlns:a16="http://schemas.microsoft.com/office/drawing/2014/main" id="{2B013A73-8813-4AD4-9679-E6621D49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Альгинатные оттискные материалы</a:t>
            </a:r>
          </a:p>
        </p:txBody>
      </p:sp>
      <p:sp>
        <p:nvSpPr>
          <p:cNvPr id="18437" name="Объект 2">
            <a:extLst>
              <a:ext uri="{FF2B5EF4-FFF2-40B4-BE49-F238E27FC236}">
                <a16:creationId xmlns:a16="http://schemas.microsoft.com/office/drawing/2014/main" id="{ABDA4FAA-1378-48DF-93A9-E5C569E1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/>
              <a:t>Отечественными производителями и зарубежными фирмами выпускается широкий спектр материалов, например: Стомальгин-02 (Россия), Новальгин (Россия), Sanalgen (Австрия) и т.д.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3E88831-0697-4F0B-A074-CB3B1D3F1C95}"/>
              </a:ext>
            </a:extLst>
          </p:cNvPr>
          <p:cNvGraphicFramePr/>
          <p:nvPr/>
        </p:nvGraphicFramePr>
        <p:xfrm>
          <a:off x="284380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0F956BBF-1416-48EA-A0FF-A45939E7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Оттиск, снятый с двух челюстей альгинатной массой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EF54B2CE-02F2-4C99-869D-BBB59291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2" descr="C:\Users\Владелец\Desktop\078_big.png">
            <a:extLst>
              <a:ext uri="{FF2B5EF4-FFF2-40B4-BE49-F238E27FC236}">
                <a16:creationId xmlns:a16="http://schemas.microsoft.com/office/drawing/2014/main" id="{16747D0F-73BD-43E7-A2FA-CE0F0670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4737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9123C95-9219-42E0-9C79-FDC87CCF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Аппарат для замешивания альгинатных оттискных масс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F06F9A04-E10E-484C-A686-7CD52708D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2" descr="C:\Users\Владелец\Desktop\image059.jpg">
            <a:extLst>
              <a:ext uri="{FF2B5EF4-FFF2-40B4-BE49-F238E27FC236}">
                <a16:creationId xmlns:a16="http://schemas.microsoft.com/office/drawing/2014/main" id="{BE6C2F98-9B94-4043-BC88-4A5C9EEC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0483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4C459AE-4038-45F3-9BF6-C53D54AD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Цель:</a:t>
            </a:r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3DEC433E-2EA3-4F28-8AAE-D33FE710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02" y="1335995"/>
            <a:ext cx="8229600" cy="4475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Сформировать представление об оттискных материалах и их применении в ортопедической стоматологии</a:t>
            </a:r>
          </a:p>
        </p:txBody>
      </p:sp>
      <p:pic>
        <p:nvPicPr>
          <p:cNvPr id="3076" name="Picture 2" descr="C:\Users\Владелец\Desktop\силагум-1280x1024.jpg">
            <a:extLst>
              <a:ext uri="{FF2B5EF4-FFF2-40B4-BE49-F238E27FC236}">
                <a16:creationId xmlns:a16="http://schemas.microsoft.com/office/drawing/2014/main" id="{69F2A6B7-A641-4214-B4F5-F1E56F82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171598"/>
            <a:ext cx="3887787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B5B97-CD5E-4284-98AC-E143173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СИЛИКОНОВЫЕ ОТТИСКНЫЕ МАТЕРИАЛЫ</a:t>
            </a:r>
          </a:p>
        </p:txBody>
      </p:sp>
      <p:sp>
        <p:nvSpPr>
          <p:cNvPr id="21507" name="Прямоугольник 2">
            <a:extLst>
              <a:ext uri="{FF2B5EF4-FFF2-40B4-BE49-F238E27FC236}">
                <a16:creationId xmlns:a16="http://schemas.microsoft.com/office/drawing/2014/main" id="{D0BB3B03-7A34-4E5C-802F-1F753358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071563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Классификация эластомерных оттискных материалов по консистенции ISO 4823-2001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Тип 0 :Putty – Очень высокой степени вязкости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Тип 1 :Heavy-bodied - Высокой степени вязкости - базового слоя оттиска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Тип 2 :Medium-bodied – Средней степени вязкости - монофазный оттиск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Тип 3 :Light-bodied – Низкой степени вязкости - корригирующей слой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Very light-bodied – Очень низкой степени вязкости.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5B937651-ABAB-4B8F-8B00-0B11F9EE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t="7143" r="6467" b="9523"/>
          <a:stretch>
            <a:fillRect/>
          </a:stretch>
        </p:blipFill>
        <p:spPr bwMode="auto">
          <a:xfrm>
            <a:off x="3357563" y="2857500"/>
            <a:ext cx="228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392D6E7E-04F2-47B5-BB65-F45DC715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24082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>
            <a:extLst>
              <a:ext uri="{FF2B5EF4-FFF2-40B4-BE49-F238E27FC236}">
                <a16:creationId xmlns:a16="http://schemas.microsoft.com/office/drawing/2014/main" id="{1100F5C9-197C-4B66-9DCE-7853E865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71813"/>
            <a:ext cx="24622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59B47797-F761-4386-A468-21712AA4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32829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F88D-A927-4002-9D72-DFEA1729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С-СИЛИКОНЫ (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condensation type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sp>
        <p:nvSpPr>
          <p:cNvPr id="22532" name="Прямоугольник 4">
            <a:extLst>
              <a:ext uri="{FF2B5EF4-FFF2-40B4-BE49-F238E27FC236}">
                <a16:creationId xmlns:a16="http://schemas.microsoft.com/office/drawing/2014/main" id="{DEE42A25-E22A-4D05-B2A3-DEBE5D90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85725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 конденсационные силиконы (С–силиконы), т.е. проходящие процесс поликонденсации Этот процесс подразумевает образование дополнительных веществ, в данном случае это спирт. Содержат гидроксильные концевые группы.</a:t>
            </a: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6D81DE87-0B64-425D-9309-DB726B0C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9647" r="10895" b="18005"/>
          <a:stretch>
            <a:fillRect/>
          </a:stretch>
        </p:blipFill>
        <p:spPr bwMode="auto">
          <a:xfrm>
            <a:off x="214313" y="2714625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>
            <a:extLst>
              <a:ext uri="{FF2B5EF4-FFF2-40B4-BE49-F238E27FC236}">
                <a16:creationId xmlns:a16="http://schemas.microsoft.com/office/drawing/2014/main" id="{4E6E1B29-65B8-4C18-8F48-F07E0E5E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12175" r="10146" b="17207"/>
          <a:stretch>
            <a:fillRect/>
          </a:stretch>
        </p:blipFill>
        <p:spPr bwMode="auto">
          <a:xfrm>
            <a:off x="2357438" y="2714625"/>
            <a:ext cx="192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>
            <a:extLst>
              <a:ext uri="{FF2B5EF4-FFF2-40B4-BE49-F238E27FC236}">
                <a16:creationId xmlns:a16="http://schemas.microsoft.com/office/drawing/2014/main" id="{D98CEE13-772B-459E-B818-FABB6781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3593" r="20660" b="18446"/>
          <a:stretch>
            <a:fillRect/>
          </a:stretch>
        </p:blipFill>
        <p:spPr bwMode="auto">
          <a:xfrm>
            <a:off x="4500563" y="2714625"/>
            <a:ext cx="1800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>
            <a:extLst>
              <a:ext uri="{FF2B5EF4-FFF2-40B4-BE49-F238E27FC236}">
                <a16:creationId xmlns:a16="http://schemas.microsoft.com/office/drawing/2014/main" id="{61F6B8AA-85BA-4BF1-8081-0BB91340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2766" r="20183" b="7446"/>
          <a:stretch>
            <a:fillRect/>
          </a:stretch>
        </p:blipFill>
        <p:spPr bwMode="auto">
          <a:xfrm>
            <a:off x="6929438" y="2643188"/>
            <a:ext cx="14287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BECC7E5-E616-4CEF-B117-74A18C46CAA8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4500563"/>
          <a:ext cx="3429000" cy="1736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База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Катализатор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Полидиметил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силоксан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Тетраэтил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силикат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Наполнитель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Краситель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Краситель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Ароматизатор</a:t>
                      </a:r>
                      <a:endParaRPr lang="ru-RU" sz="1800" dirty="0"/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D953BFE-F5B5-4721-9D15-87476E1500D9}"/>
              </a:ext>
            </a:extLst>
          </p:cNvPr>
          <p:cNvGraphicFramePr>
            <a:graphicFrameLocks noGrp="1"/>
          </p:cNvGraphicFramePr>
          <p:nvPr/>
        </p:nvGraphicFramePr>
        <p:xfrm>
          <a:off x="3929063" y="4286250"/>
          <a:ext cx="4857750" cy="23764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9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Преимущества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Недостатки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Пластичность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Высокая остаточная деформация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Хорошая текучесть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Линейная усадка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Невысокая стоимость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Низкое сопротивление разрыву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4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Точность отображения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Недостаточная твердость</a:t>
                      </a:r>
                    </a:p>
                  </a:txBody>
                  <a:tcPr marL="91439" marR="91439"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ладелец\Desktop\speedex-putty.jpg">
            <a:extLst>
              <a:ext uri="{FF2B5EF4-FFF2-40B4-BE49-F238E27FC236}">
                <a16:creationId xmlns:a16="http://schemas.microsoft.com/office/drawing/2014/main" id="{33C9FE18-9EB7-4C74-BC74-0428F364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163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746D3F7-848A-4718-8A53-ECB79126AAF6}"/>
              </a:ext>
            </a:extLst>
          </p:cNvPr>
          <p:cNvSpPr/>
          <p:nvPr/>
        </p:nvSpPr>
        <p:spPr>
          <a:xfrm>
            <a:off x="2843213" y="188913"/>
            <a:ext cx="3457575" cy="719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Заголовок 1">
            <a:extLst>
              <a:ext uri="{FF2B5EF4-FFF2-40B4-BE49-F238E27FC236}">
                <a16:creationId xmlns:a16="http://schemas.microsoft.com/office/drawing/2014/main" id="{9290138B-3B5F-43CC-9166-6B95E8BE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/>
              <a:t>С - Силиконы</a:t>
            </a:r>
          </a:p>
        </p:txBody>
      </p:sp>
      <p:sp>
        <p:nvSpPr>
          <p:cNvPr id="23557" name="Объект 2">
            <a:extLst>
              <a:ext uri="{FF2B5EF4-FFF2-40B4-BE49-F238E27FC236}">
                <a16:creationId xmlns:a16="http://schemas.microsoft.com/office/drawing/2014/main" id="{42B43CEA-663A-45C3-8434-AD3A4EC6D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Представители: « Зета Плюс», «Спидекс».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EA872FD-2492-4486-A3A8-86FA4455E334}"/>
              </a:ext>
            </a:extLst>
          </p:cNvPr>
          <p:cNvGraphicFramePr/>
          <p:nvPr/>
        </p:nvGraphicFramePr>
        <p:xfrm>
          <a:off x="2339752" y="1556792"/>
          <a:ext cx="660272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C7A2-F515-4472-B318-D6239C7A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А-СИЛИКОНЫ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(additional type)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9868E154-9CBF-432B-B5AF-27451C2A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14375"/>
            <a:ext cx="75723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>
            <a:extLst>
              <a:ext uri="{FF2B5EF4-FFF2-40B4-BE49-F238E27FC236}">
                <a16:creationId xmlns:a16="http://schemas.microsoft.com/office/drawing/2014/main" id="{00653870-C0F4-4987-925C-9CBCDA0D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428875"/>
            <a:ext cx="835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 аддитивные т.е. полимеризующиеся за счет процесса полиприсоединения, при котором не остается побочных продуктов полимеризации. Содержат виниловые концевые группы, поэтому их называют также поливинилсилоксановыми или А-силиконами.</a:t>
            </a:r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6B5DECD3-BFC6-4FAA-A8AF-6DA752DF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D073B3CF-08C9-4D63-BECC-95BE3DA5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EECE0A5-6B4E-4144-9A28-AF54EB594252}"/>
              </a:ext>
            </a:extLst>
          </p:cNvPr>
          <p:cNvGraphicFramePr>
            <a:graphicFrameLocks noGrp="1"/>
          </p:cNvGraphicFramePr>
          <p:nvPr/>
        </p:nvGraphicFramePr>
        <p:xfrm>
          <a:off x="2643188" y="3500438"/>
          <a:ext cx="5715000" cy="29003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Преимущества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Недостатки</a:t>
                      </a:r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Точность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Гидрофобность</a:t>
                      </a:r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Высокая размерная стабильность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Недостаточная пластичность после полимеризации</a:t>
                      </a:r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Сопротивление разрыву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Твердость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Устойчивость к деформации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28" marB="457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605" name="Picture 4">
            <a:extLst>
              <a:ext uri="{FF2B5EF4-FFF2-40B4-BE49-F238E27FC236}">
                <a16:creationId xmlns:a16="http://schemas.microsoft.com/office/drawing/2014/main" id="{8874A056-8432-404B-82B2-8D908491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t="16797" r="19238" b="7031"/>
          <a:stretch>
            <a:fillRect/>
          </a:stretch>
        </p:blipFill>
        <p:spPr bwMode="auto">
          <a:xfrm>
            <a:off x="6143625" y="4929188"/>
            <a:ext cx="18843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A69D0B92-5043-40EC-B299-5E2144AF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24369F77-B4F0-480B-8E22-2B4D45E2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5604" name="Picture 2" descr="C:\Users\Владелец\Desktop\img52.jpg">
            <a:extLst>
              <a:ext uri="{FF2B5EF4-FFF2-40B4-BE49-F238E27FC236}">
                <a16:creationId xmlns:a16="http://schemas.microsoft.com/office/drawing/2014/main" id="{BED59D3B-60AB-424F-9B42-F56F3701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68A7896D-5FAD-48BB-80D7-D507774F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Прибор для замешивания А-силиконов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ADDE1562-4F7F-4BD2-B4CE-F2328FE8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6628" name="Picture 2" descr="C:\Users\Владелец\Desktop\main_m.jpg">
            <a:extLst>
              <a:ext uri="{FF2B5EF4-FFF2-40B4-BE49-F238E27FC236}">
                <a16:creationId xmlns:a16="http://schemas.microsoft.com/office/drawing/2014/main" id="{49E0491B-0F69-45FE-8E6A-A44251DA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89063"/>
            <a:ext cx="78851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0E5EE030-576D-4439-87F4-B5FB8EA0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357688"/>
            <a:ext cx="30797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93DAB-BCFF-4AC0-BFCF-3145FF77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Получение монофазных оттисков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64BC8-15D1-4BB7-8F47-095A858C6693}"/>
              </a:ext>
            </a:extLst>
          </p:cNvPr>
          <p:cNvSpPr txBox="1"/>
          <p:nvPr/>
        </p:nvSpPr>
        <p:spPr>
          <a:xfrm>
            <a:off x="571500" y="1214438"/>
            <a:ext cx="49291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Самый простой из оттисков, полученных эластомерами - монофазный оттиск, предполагающий использование материала одной степени вязкости – средней или низкой</a:t>
            </a: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82231FC4-5402-4C53-BB60-E2E5200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786063"/>
            <a:ext cx="7000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u="sng"/>
              <a:t>Техника получения: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используются как индивидуальные, так и стандартные ложки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После подбора ложки ее покрывают адгезивом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Протезное ложе просушивают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Ложку ориентируют относительно зубного ряда или альвеолярного отростка и продвигают. Излишнее давление при получении монофазного оттиска, учитывая консистенцию материала, неуместно.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После структурирования материала оттиск выводят из полости рта одним быстрым движением.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После выведения оттиск промывают проточной водой и подвергают дезинфекции</a:t>
            </a:r>
          </a:p>
        </p:txBody>
      </p:sp>
      <p:pic>
        <p:nvPicPr>
          <p:cNvPr id="27654" name="Picture 4">
            <a:extLst>
              <a:ext uri="{FF2B5EF4-FFF2-40B4-BE49-F238E27FC236}">
                <a16:creationId xmlns:a16="http://schemas.microsoft.com/office/drawing/2014/main" id="{3C7AEE6A-6291-4C94-868C-1C51843A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4594" r="6068" b="8116"/>
          <a:stretch>
            <a:fillRect/>
          </a:stretch>
        </p:blipFill>
        <p:spPr bwMode="auto">
          <a:xfrm>
            <a:off x="6215063" y="1000125"/>
            <a:ext cx="23987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29398-59DD-4D08-A83F-6BD67B71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7472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Получение двухслойных оттисков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2C4552-81C9-4A2B-8264-89CDC19A0825}"/>
              </a:ext>
            </a:extLst>
          </p:cNvPr>
          <p:cNvSpPr/>
          <p:nvPr/>
        </p:nvSpPr>
        <p:spPr>
          <a:xfrm>
            <a:off x="285720" y="928670"/>
            <a:ext cx="40719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Двухэтапная методика получения двухслойных оттисков эластомерами</a:t>
            </a: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E22FEF1F-5F56-42CC-A86E-A88788B7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5228"/>
          <a:stretch>
            <a:fillRect/>
          </a:stretch>
        </p:blipFill>
        <p:spPr bwMode="auto">
          <a:xfrm>
            <a:off x="142875" y="1857375"/>
            <a:ext cx="24145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>
            <a:extLst>
              <a:ext uri="{FF2B5EF4-FFF2-40B4-BE49-F238E27FC236}">
                <a16:creationId xmlns:a16="http://schemas.microsoft.com/office/drawing/2014/main" id="{5D3A1F84-C28A-43A4-B25D-657780D5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7" b="16882"/>
          <a:stretch>
            <a:fillRect/>
          </a:stretch>
        </p:blipFill>
        <p:spPr bwMode="auto">
          <a:xfrm>
            <a:off x="2571750" y="1857375"/>
            <a:ext cx="25717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>
            <a:extLst>
              <a:ext uri="{FF2B5EF4-FFF2-40B4-BE49-F238E27FC236}">
                <a16:creationId xmlns:a16="http://schemas.microsoft.com/office/drawing/2014/main" id="{E489F204-8BAF-4254-AC0E-266C2866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7787" r="11880" b="14359"/>
          <a:stretch>
            <a:fillRect/>
          </a:stretch>
        </p:blipFill>
        <p:spPr bwMode="auto">
          <a:xfrm>
            <a:off x="142875" y="4000500"/>
            <a:ext cx="24161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>
            <a:extLst>
              <a:ext uri="{FF2B5EF4-FFF2-40B4-BE49-F238E27FC236}">
                <a16:creationId xmlns:a16="http://schemas.microsoft.com/office/drawing/2014/main" id="{8C6606DF-5002-4C09-B55F-AA79D3A2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5765" r="22646" b="12161"/>
          <a:stretch>
            <a:fillRect/>
          </a:stretch>
        </p:blipFill>
        <p:spPr bwMode="auto">
          <a:xfrm>
            <a:off x="2643188" y="4000500"/>
            <a:ext cx="235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6">
            <a:extLst>
              <a:ext uri="{FF2B5EF4-FFF2-40B4-BE49-F238E27FC236}">
                <a16:creationId xmlns:a16="http://schemas.microsoft.com/office/drawing/2014/main" id="{617849D4-DF05-4FF5-9A89-30A3BE21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8093" r="16212" b="13667"/>
          <a:stretch>
            <a:fillRect/>
          </a:stretch>
        </p:blipFill>
        <p:spPr bwMode="auto">
          <a:xfrm>
            <a:off x="5286375" y="1714500"/>
            <a:ext cx="189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CB39A2-0CA2-4841-A6CE-DFDC7E733E9D}"/>
              </a:ext>
            </a:extLst>
          </p:cNvPr>
          <p:cNvSpPr/>
          <p:nvPr/>
        </p:nvSpPr>
        <p:spPr>
          <a:xfrm>
            <a:off x="4929190" y="928670"/>
            <a:ext cx="392909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Одноэтапная методика получения двухслойных оттисков эластомерами.</a:t>
            </a:r>
          </a:p>
        </p:txBody>
      </p:sp>
      <p:pic>
        <p:nvPicPr>
          <p:cNvPr id="28686" name="Picture 7">
            <a:extLst>
              <a:ext uri="{FF2B5EF4-FFF2-40B4-BE49-F238E27FC236}">
                <a16:creationId xmlns:a16="http://schemas.microsoft.com/office/drawing/2014/main" id="{473AD5C0-7D3B-474A-98B0-BEF1316A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r="18518" b="13934"/>
          <a:stretch>
            <a:fillRect/>
          </a:stretch>
        </p:blipFill>
        <p:spPr bwMode="auto">
          <a:xfrm>
            <a:off x="6929438" y="3357563"/>
            <a:ext cx="22145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>
            <a:extLst>
              <a:ext uri="{FF2B5EF4-FFF2-40B4-BE49-F238E27FC236}">
                <a16:creationId xmlns:a16="http://schemas.microsoft.com/office/drawing/2014/main" id="{E22C8068-856D-48BE-AF86-8513150E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2213" b="10715"/>
          <a:stretch>
            <a:fillRect/>
          </a:stretch>
        </p:blipFill>
        <p:spPr bwMode="auto">
          <a:xfrm>
            <a:off x="5643563" y="4857750"/>
            <a:ext cx="20923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DA1FE64-452C-4742-A045-3A357D43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71688"/>
            <a:ext cx="62150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B214-7DAB-4214-8213-8256301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72547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ПОЛИСУЛЬФИДНЫЕ (ТИОКОЛОВЫЕ) ОТТИСКНЫЕ МАТЕРИАЛЫ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27C5B-E600-46C3-95AE-B8D80C33B766}"/>
              </a:ext>
            </a:extLst>
          </p:cNvPr>
          <p:cNvSpPr txBox="1"/>
          <p:nvPr/>
        </p:nvSpPr>
        <p:spPr>
          <a:xfrm>
            <a:off x="214313" y="1143000"/>
            <a:ext cx="8643937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Они представляют собой </a:t>
            </a:r>
            <a:r>
              <a:rPr lang="ru-RU" dirty="0" err="1"/>
              <a:t>полисульфидный</a:t>
            </a:r>
            <a:r>
              <a:rPr lang="ru-RU" dirty="0"/>
              <a:t> полимер, имеющий </a:t>
            </a:r>
            <a:r>
              <a:rPr lang="ru-RU" dirty="0" err="1"/>
              <a:t>меркаптановые</a:t>
            </a:r>
            <a:r>
              <a:rPr lang="ru-RU" dirty="0"/>
              <a:t> группы. Полимеризация проходит по типу поликонденсации с образованием воды и повышением температуры (экзотермическая реакция)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63521EE-1295-45BD-812D-264CD11272DF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5143500"/>
          <a:ext cx="6096000" cy="14827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Свойства </a:t>
                      </a:r>
                      <a:r>
                        <a:rPr lang="ru-RU" sz="1800" dirty="0" err="1"/>
                        <a:t>полисульфидных</a:t>
                      </a:r>
                      <a:r>
                        <a:rPr lang="ru-RU" sz="1800" dirty="0"/>
                        <a:t> оттискных материалов</a:t>
                      </a:r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Точность отображения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Остаточная деформация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Пластичность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Усадка при полимеризации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Прочность на разрыв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Неприятный запах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BE2BA-5769-4778-A887-0FAB4140A5B2}"/>
              </a:ext>
            </a:extLst>
          </p:cNvPr>
          <p:cNvSpPr/>
          <p:nvPr/>
        </p:nvSpPr>
        <p:spPr>
          <a:xfrm>
            <a:off x="3214688" y="3286125"/>
            <a:ext cx="5715000" cy="1692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/>
              <a:t>Применяются</a:t>
            </a:r>
            <a:r>
              <a:rPr lang="ru-RU" dirty="0"/>
              <a:t> при изготовлении всех видов несъемных конструкций зубных протезов, при полной </a:t>
            </a:r>
            <a:r>
              <a:rPr lang="ru-RU" dirty="0" err="1"/>
              <a:t>адентии</a:t>
            </a:r>
            <a:r>
              <a:rPr lang="ru-RU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/>
              <a:t>Представителями</a:t>
            </a:r>
            <a:r>
              <a:rPr lang="ru-RU" dirty="0"/>
              <a:t> являются: </a:t>
            </a:r>
            <a:r>
              <a:rPr lang="ru-RU" sz="2400" dirty="0"/>
              <a:t>Тиокол</a:t>
            </a:r>
            <a:r>
              <a:rPr lang="ru-RU" dirty="0"/>
              <a:t> и эластичный текучий материал </a:t>
            </a:r>
            <a:r>
              <a:rPr lang="ru-RU" sz="2400" dirty="0"/>
              <a:t>GC </a:t>
            </a:r>
            <a:r>
              <a:rPr lang="ru-RU" sz="2400" dirty="0" err="1"/>
              <a:t>Surflex</a:t>
            </a:r>
            <a:r>
              <a:rPr lang="ru-RU" dirty="0"/>
              <a:t>.</a:t>
            </a:r>
          </a:p>
        </p:txBody>
      </p:sp>
      <p:pic>
        <p:nvPicPr>
          <p:cNvPr id="29713" name="Picture 3">
            <a:extLst>
              <a:ext uri="{FF2B5EF4-FFF2-40B4-BE49-F238E27FC236}">
                <a16:creationId xmlns:a16="http://schemas.microsoft.com/office/drawing/2014/main" id="{CF72D6DA-35EC-4A3F-BD44-3D754C41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2771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E1114-129D-49DF-9D25-35266363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ПОЛИЭФИРНЫЕ ОТТИСКНЫЕ МАТЕРИАЛЫ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3253927-9802-49DD-BFEC-BCDD31885743}"/>
              </a:ext>
            </a:extLst>
          </p:cNvPr>
          <p:cNvGraphicFramePr>
            <a:graphicFrameLocks noGrp="1"/>
          </p:cNvGraphicFramePr>
          <p:nvPr/>
        </p:nvGraphicFramePr>
        <p:xfrm>
          <a:off x="2857500" y="3571875"/>
          <a:ext cx="6072188" cy="31083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3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Свойства полиэфирных оттискных материалов</a:t>
                      </a:r>
                    </a:p>
                  </a:txBody>
                  <a:tcPr marT="45698" marB="4569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Преимущества</a:t>
                      </a:r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Недостатки</a:t>
                      </a:r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Гидрофильность</a:t>
                      </a:r>
                      <a:endParaRPr lang="ru-RU" sz="1800" dirty="0"/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Недостаточная эластичность</a:t>
                      </a:r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Хорошая текучесть</a:t>
                      </a:r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Небольшое сопротивление разрыву</a:t>
                      </a:r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Небольшая линейная усадка</a:t>
                      </a:r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Набухание во влажной среде</a:t>
                      </a:r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Точность отображения</a:t>
                      </a:r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Высокая стоимость</a:t>
                      </a:r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Хорошие рабочие качества</a:t>
                      </a:r>
                    </a:p>
                  </a:txBody>
                  <a:tcPr marT="45698" marB="456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698" marB="4569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7" name="Picture 3">
            <a:extLst>
              <a:ext uri="{FF2B5EF4-FFF2-40B4-BE49-F238E27FC236}">
                <a16:creationId xmlns:a16="http://schemas.microsoft.com/office/drawing/2014/main" id="{EF8A5B4F-5EC7-4F4A-866E-B035F028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257175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4">
            <a:extLst>
              <a:ext uri="{FF2B5EF4-FFF2-40B4-BE49-F238E27FC236}">
                <a16:creationId xmlns:a16="http://schemas.microsoft.com/office/drawing/2014/main" id="{22EF16EA-0F7D-4C50-A492-F1EDA767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4438"/>
            <a:ext cx="2667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5DAC6E-AD12-4A62-BB14-4594BB4ED339}"/>
              </a:ext>
            </a:extLst>
          </p:cNvPr>
          <p:cNvSpPr/>
          <p:nvPr/>
        </p:nvSpPr>
        <p:spPr>
          <a:xfrm>
            <a:off x="214313" y="1071563"/>
            <a:ext cx="6357937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Содержат различные полиэфиры, пластификаторы и инертные наполнители.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Реакция полимеризации проходит по типу полиприсоединения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Применяются при изготовлении комбинированных ортопедических конструкций и конструкций на имплантатах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Представителями являются </a:t>
            </a:r>
            <a:r>
              <a:rPr lang="ru-RU" b="1" u="sng" dirty="0" err="1"/>
              <a:t>Permadyne</a:t>
            </a:r>
            <a:r>
              <a:rPr lang="ru-RU" b="1" u="sng" dirty="0"/>
              <a:t> ( ЗМ ESPE) </a:t>
            </a:r>
            <a:r>
              <a:rPr lang="ru-RU" dirty="0"/>
              <a:t>и современный «мягкий» полиэфир </a:t>
            </a:r>
            <a:r>
              <a:rPr lang="ru-RU" b="1" u="sng" dirty="0" err="1"/>
              <a:t>Impregum</a:t>
            </a:r>
            <a:r>
              <a:rPr lang="ru-RU" b="1" u="sng" dirty="0"/>
              <a:t> </a:t>
            </a:r>
            <a:r>
              <a:rPr lang="ru-RU" b="1" u="sng" dirty="0" err="1"/>
              <a:t>Soft</a:t>
            </a:r>
            <a:r>
              <a:rPr lang="ru-RU" b="1" u="sng" dirty="0"/>
              <a:t> (ЗМ ESPE)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A0F5CC88-9D29-4AC6-8EB3-8F6E7050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Задачи</a:t>
            </a:r>
            <a:r>
              <a:rPr lang="ru-RU" altLang="ru-RU"/>
              <a:t>: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2F97CA3D-6910-4A4F-B468-4295B77C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/>
              <a:t>Дать о</a:t>
            </a:r>
            <a:r>
              <a:rPr lang="ru-RU" altLang="ru-RU"/>
              <a:t>пределение</a:t>
            </a:r>
          </a:p>
          <a:p>
            <a:r>
              <a:rPr lang="ru-RU" altLang="ru-RU"/>
              <a:t>И</a:t>
            </a:r>
            <a:r>
              <a:rPr lang="en-US" altLang="ru-RU"/>
              <a:t>зучить в</a:t>
            </a:r>
            <a:r>
              <a:rPr lang="ru-RU" altLang="ru-RU"/>
              <a:t>иды оттискных материалов</a:t>
            </a:r>
          </a:p>
          <a:p>
            <a:r>
              <a:rPr lang="ru-RU" altLang="ru-RU"/>
              <a:t>Д</a:t>
            </a:r>
            <a:r>
              <a:rPr lang="en-US" altLang="ru-RU"/>
              <a:t>ать о</a:t>
            </a:r>
            <a:r>
              <a:rPr lang="ru-RU" altLang="ru-RU"/>
              <a:t>писание каждого вида оттискных материалов</a:t>
            </a:r>
          </a:p>
          <a:p>
            <a:pPr marL="0" indent="0"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A1C15A82-F69C-410F-97BF-F6CF5DF3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Аппарат для замешивания </a:t>
            </a:r>
            <a:r>
              <a:rPr lang="en-US" altLang="ru-RU"/>
              <a:t>Impregum</a:t>
            </a:r>
            <a:endParaRPr lang="ru-RU" altLang="ru-RU"/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D993BD90-2554-4DF3-A4D2-DDE1E673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48" name="Picture 2" descr="C:\Users\Владелец\Desktop\maxresdefault.jpg">
            <a:extLst>
              <a:ext uri="{FF2B5EF4-FFF2-40B4-BE49-F238E27FC236}">
                <a16:creationId xmlns:a16="http://schemas.microsoft.com/office/drawing/2014/main" id="{28F0FD3C-C503-4D48-A182-EB23B0D4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4325"/>
            <a:ext cx="87852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4D3EF-4F25-4DCB-B86E-EDD8006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Ошибки при получении оттиска</a:t>
            </a:r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5827367A-31C9-4E6C-AF81-BD30EE6B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8501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Несоблюдение указанных в инструкции пропорций основной массы и катализатора.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 Несоблюдение временных параметров работы с оттискной массой.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Нарушение сцепления основного и корригирующего слоев двухслойного оттиска при применении двухэтапного метода.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Избыток пространства для корригирующего слоя оттискной массы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Деформация оттиска может произойти при использовании гибких оттискных ложек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Отрыв оттиска от ложки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Образование раковин (пустот) на оттиске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Нарушение сроков и условий хранения оттискного материала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/>
              <a:t>Неправильный выбор оттискного материала для получения оттиска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A0AE6289-B4E0-41BF-96E4-9110D265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 r="19643"/>
          <a:stretch>
            <a:fillRect/>
          </a:stretch>
        </p:blipFill>
        <p:spPr bwMode="auto">
          <a:xfrm>
            <a:off x="214313" y="4143375"/>
            <a:ext cx="23574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31F5387A-E163-4FB7-BCB6-17530041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5289" b="20036"/>
          <a:stretch>
            <a:fillRect/>
          </a:stretch>
        </p:blipFill>
        <p:spPr bwMode="auto">
          <a:xfrm>
            <a:off x="2071688" y="5072063"/>
            <a:ext cx="20002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>
            <a:extLst>
              <a:ext uri="{FF2B5EF4-FFF2-40B4-BE49-F238E27FC236}">
                <a16:creationId xmlns:a16="http://schemas.microsoft.com/office/drawing/2014/main" id="{FFA7446D-BC4B-44CE-A18B-E246E3AA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17989" b="17567"/>
          <a:stretch>
            <a:fillRect/>
          </a:stretch>
        </p:blipFill>
        <p:spPr bwMode="auto">
          <a:xfrm>
            <a:off x="4071938" y="4071938"/>
            <a:ext cx="24431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>
            <a:extLst>
              <a:ext uri="{FF2B5EF4-FFF2-40B4-BE49-F238E27FC236}">
                <a16:creationId xmlns:a16="http://schemas.microsoft.com/office/drawing/2014/main" id="{DCE56FA2-13C2-4DEC-B893-DA0DB95F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27320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8FE98AFD-496B-4E77-8ACE-F079EE07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A019DB63-6AB5-4968-B2F0-885BFD4D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6" name="Picture 2" descr="C:\Users\Владелец\Desktop\slide-28.jpg">
            <a:extLst>
              <a:ext uri="{FF2B5EF4-FFF2-40B4-BE49-F238E27FC236}">
                <a16:creationId xmlns:a16="http://schemas.microsoft.com/office/drawing/2014/main" id="{5C5758EF-C22E-451A-A22B-4B16388A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569325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180869A3-3487-4074-A2E7-A19616CA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Вывод</a:t>
            </a:r>
            <a:endParaRPr lang="ru-RU" alt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02F6C1F-9820-E343-AA6E-28B61B73D3A5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25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ru-RU"/>
              <a:t>В данной презентации сформировано</a:t>
            </a:r>
            <a:r>
              <a:rPr lang="ru-RU" altLang="ru-RU"/>
              <a:t> представление об оттискных материалах и их применении в ортопедической стоматологии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9A9D8342-52CC-4925-A6EC-F5D3D9FC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05C4A-A9B3-4652-AABC-0BEBDA30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54" y="1417638"/>
            <a:ext cx="8071763" cy="388914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1600">
                <a:hlinkClick r:id="rId2"/>
              </a:rPr>
              <a:t>Ортопедическая стоматология</a:t>
            </a:r>
            <a:r>
              <a:rPr lang="ru-RU" sz="1600"/>
              <a:t> : учебник / ред. И. Ю. Лебеденко, Э. С. Каливраджиян. </a:t>
            </a:r>
          </a:p>
          <a:p>
            <a:pPr>
              <a:buFont typeface="Arial" charset="0"/>
              <a:buChar char="•"/>
              <a:defRPr/>
            </a:pPr>
            <a:r>
              <a:rPr lang="ru-RU" sz="1600">
                <a:hlinkClick r:id="rId3"/>
              </a:rPr>
              <a:t>Зубопротезная техника</a:t>
            </a:r>
            <a:r>
              <a:rPr lang="ru-RU" sz="1600"/>
              <a:t> [Электронный ресурс] : учебник / ред. М. М. Расулов, Т. И. Ибрагимов, И. Ю. Лебеденко. - 2-е изд.2013.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>
                <a:hlinkClick r:id="rId4"/>
              </a:rPr>
              <a:t>Ортопедическая стоматология</a:t>
            </a:r>
            <a:r>
              <a:rPr lang="ru-RU" sz="1600"/>
              <a:t> : учебник / ред. В. Н. Копейкин, М. З. Миргазизов. - 2-е изд., доп. - М. : Медицина, 2001. </a:t>
            </a:r>
          </a:p>
          <a:p>
            <a:pPr>
              <a:buFont typeface="Arial" charset="0"/>
              <a:buChar char="•"/>
              <a:defRPr/>
            </a:pPr>
            <a:r>
              <a:rPr lang="ru-RU" sz="1600"/>
              <a:t>Дойников, А. И. </a:t>
            </a:r>
            <a:r>
              <a:rPr lang="ru-RU" sz="1600">
                <a:hlinkClick r:id="rId5"/>
              </a:rPr>
              <a:t>Зуботехническое материаловедение</a:t>
            </a:r>
            <a:r>
              <a:rPr lang="ru-RU" sz="1600"/>
              <a:t> : учеб. пособие / А. И. Дойников, В. Д. Синицын. - 2-е изд.</a:t>
            </a:r>
          </a:p>
          <a:p>
            <a:pPr>
              <a:buFont typeface="Arial" charset="0"/>
              <a:buChar char="•"/>
              <a:defRPr/>
            </a:pPr>
            <a:r>
              <a:rPr lang="en-US" sz="1600">
                <a:hlinkClick r:id="rId6"/>
              </a:rPr>
              <a:t>https://xstud.ru/153101/stomatologiya/ottisknye_materialy</a:t>
            </a:r>
            <a:endParaRPr lang="ru-RU" sz="1600"/>
          </a:p>
          <a:p>
            <a:pPr>
              <a:buFont typeface="Arial" charset="0"/>
              <a:buChar char="•"/>
              <a:defRPr/>
            </a:pPr>
            <a:r>
              <a:rPr lang="en-US" sz="1600">
                <a:hlinkClick r:id="rId7"/>
              </a:rPr>
              <a:t>http://dentazone.ru/preparaty-oborudovanie/materialy/slepki-zubov.html</a:t>
            </a:r>
            <a:endParaRPr lang="ru-RU" sz="1600"/>
          </a:p>
          <a:p>
            <a:pPr>
              <a:defRPr/>
            </a:pPr>
            <a:r>
              <a:rPr lang="en-US" sz="1600"/>
              <a:t>h</a:t>
            </a:r>
            <a:r>
              <a:rPr lang="af-ZA" sz="1600"/>
              <a:t>ttps://ohi-s.com/uchebnik-stomatologa/</a:t>
            </a:r>
            <a:r>
              <a:rPr lang="en-US" sz="1600"/>
              <a:t>klassifikatsiya-ottisknyh-materialov</a:t>
            </a:r>
            <a:endParaRPr lang="ru-RU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23FB3BC-B6AC-4E54-9D1B-CE8D94D93F54}"/>
              </a:ext>
            </a:extLst>
          </p:cNvPr>
          <p:cNvSpPr/>
          <p:nvPr/>
        </p:nvSpPr>
        <p:spPr>
          <a:xfrm>
            <a:off x="611188" y="2781300"/>
            <a:ext cx="7777162" cy="165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7" name="Заголовок 1">
            <a:extLst>
              <a:ext uri="{FF2B5EF4-FFF2-40B4-BE49-F238E27FC236}">
                <a16:creationId xmlns:a16="http://schemas.microsoft.com/office/drawing/2014/main" id="{05D5D582-DD62-42DC-8E64-2469516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1143000"/>
          </a:xfrm>
        </p:spPr>
        <p:txBody>
          <a:bodyPr/>
          <a:lstStyle/>
          <a:p>
            <a:r>
              <a:rPr lang="ru-RU" altLang="ru-RU"/>
              <a:t>Благодарю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DDCF3-328B-408F-9B77-A0AEFA9A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81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Оттиск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8D0FF-E7C9-461B-B448-5A41207E9FC8}"/>
              </a:ext>
            </a:extLst>
          </p:cNvPr>
          <p:cNvSpPr txBox="1"/>
          <p:nvPr/>
        </p:nvSpPr>
        <p:spPr>
          <a:xfrm>
            <a:off x="428596" y="785794"/>
            <a:ext cx="8001056" cy="6771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/>
              <a:t>Оттиск</a:t>
            </a:r>
            <a:r>
              <a:rPr lang="ru-RU" sz="1600" dirty="0"/>
              <a:t> </a:t>
            </a:r>
            <a:r>
              <a:rPr lang="ru-RU" dirty="0"/>
              <a:t>- негативное (обратное) отображение поверхности твердых и мягких тканей, расположенных на протезном ложе и его границах.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EF43F-1A92-4CEC-B138-37B9377EB5F7}"/>
              </a:ext>
            </a:extLst>
          </p:cNvPr>
          <p:cNvSpPr txBox="1"/>
          <p:nvPr/>
        </p:nvSpPr>
        <p:spPr>
          <a:xfrm>
            <a:off x="428596" y="1714488"/>
            <a:ext cx="8072494" cy="6771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/>
              <a:t>Протезное ложе </a:t>
            </a:r>
            <a:r>
              <a:rPr lang="ru-RU" dirty="0"/>
              <a:t>- комплекс органов и тканей, находящихся в непосредственном контакте с зубным протезом (Е.И.Гаврилов)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835398-84DD-405C-9754-E006AA5492BB}"/>
              </a:ext>
            </a:extLst>
          </p:cNvPr>
          <p:cNvSpPr/>
          <p:nvPr/>
        </p:nvSpPr>
        <p:spPr>
          <a:xfrm>
            <a:off x="357188" y="3071813"/>
            <a:ext cx="8143875" cy="2586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Требования к качеству оттиска: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 Качественный оттиск должен точно отображать все элементы протезного ложа и прилегающих к нему тканей. Это необходимо для четкого определения границ протезного ложа и формирования адекватного края протеза.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 На поверхности оттиска не должно быть пузырьков, пор, оттяжек и других дефектов.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 Отображение зубного ряда или альвеолярного отростка в оттиске должно располагаться посредине между бортами ложки.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 Края оттиска должны быть четко оформленными.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710C5EB-72BF-4266-9993-923C92D8BDF7}"/>
              </a:ext>
            </a:extLst>
          </p:cNvPr>
          <p:cNvGraphicFramePr/>
          <p:nvPr/>
        </p:nvGraphicFramePr>
        <p:xfrm>
          <a:off x="0" y="571480"/>
          <a:ext cx="921550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F171CC8-6061-4770-8C98-F25CF0FABEE8}"/>
              </a:ext>
            </a:extLst>
          </p:cNvPr>
          <p:cNvSpPr/>
          <p:nvPr/>
        </p:nvSpPr>
        <p:spPr>
          <a:xfrm>
            <a:off x="1908175" y="333375"/>
            <a:ext cx="5184775" cy="1150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9E117A1A-F7E6-4E83-AC1D-4D324545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Оттискные ложки</a:t>
            </a:r>
          </a:p>
        </p:txBody>
      </p:sp>
      <p:sp>
        <p:nvSpPr>
          <p:cNvPr id="7172" name="Объект 2">
            <a:extLst>
              <a:ext uri="{FF2B5EF4-FFF2-40B4-BE49-F238E27FC236}">
                <a16:creationId xmlns:a16="http://schemas.microsoft.com/office/drawing/2014/main" id="{99F87301-E444-4A75-9EFF-93444B5C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Оттиски снимают специальными оттискными ложками, которые бывают </a:t>
            </a:r>
            <a:endParaRPr lang="en-US" altLang="ru-RU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и</a:t>
            </a:r>
            <a:r>
              <a:rPr lang="en-US" altLang="ru-RU"/>
              <a:t>         </a:t>
            </a:r>
            <a:r>
              <a:rPr lang="ru-RU" altLang="ru-RU"/>
              <a:t>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63652F7-A0CD-4954-8B19-AE8C1167AC2E}"/>
              </a:ext>
            </a:extLst>
          </p:cNvPr>
          <p:cNvGraphicFramePr/>
          <p:nvPr/>
        </p:nvGraphicFramePr>
        <p:xfrm>
          <a:off x="467544" y="256490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8C178-9BE1-4BD5-A1FB-7FFE9B07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ОТТИСКНЫЕ ЛОЖКИ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4C14F736-110E-40FB-95DB-B678EB30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15228" r="6943" b="3552"/>
          <a:stretch>
            <a:fillRect/>
          </a:stretch>
        </p:blipFill>
        <p:spPr bwMode="auto">
          <a:xfrm>
            <a:off x="428625" y="1214438"/>
            <a:ext cx="3214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CDA532FF-5A1D-460A-A390-4A960602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6290" r="24927" b="5659"/>
          <a:stretch>
            <a:fillRect/>
          </a:stretch>
        </p:blipFill>
        <p:spPr bwMode="auto">
          <a:xfrm>
            <a:off x="1000125" y="4143375"/>
            <a:ext cx="1571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9776596A-543B-466C-9F5E-7BDB4041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71875"/>
            <a:ext cx="2076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E94CB83-AB13-4BBE-9CB7-1EF269B1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6304" r="4211" b="7608"/>
          <a:stretch>
            <a:fillRect/>
          </a:stretch>
        </p:blipFill>
        <p:spPr bwMode="auto">
          <a:xfrm>
            <a:off x="4929188" y="114300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6D6A59DD-0826-427A-A28E-DF0C02F1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21545" r="22562" b="17479"/>
          <a:stretch>
            <a:fillRect/>
          </a:stretch>
        </p:blipFill>
        <p:spPr bwMode="auto">
          <a:xfrm>
            <a:off x="3429000" y="3857625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8BDBB-1363-4923-BF91-042A001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850" y="0"/>
            <a:ext cx="8858312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Требования к оттискным материалам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6631EF74-8513-43BC-9194-99E3A99A2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8572500" cy="3971925"/>
          </a:xfrm>
        </p:spPr>
        <p:txBody>
          <a:bodyPr/>
          <a:lstStyle/>
          <a:p>
            <a:pPr eaLnBrk="1" hangingPunct="1"/>
            <a:r>
              <a:rPr lang="ru-RU" altLang="ru-RU" sz="2400"/>
              <a:t>индифферентность и нетоксичность</a:t>
            </a:r>
          </a:p>
          <a:p>
            <a:pPr eaLnBrk="1" hangingPunct="1"/>
            <a:r>
              <a:rPr lang="ru-RU" altLang="ru-RU" sz="2400"/>
              <a:t>точность воспроизведения поверхности</a:t>
            </a:r>
          </a:p>
          <a:p>
            <a:pPr eaLnBrk="1" hangingPunct="1"/>
            <a:r>
              <a:rPr lang="ru-RU" altLang="ru-RU" sz="2400"/>
              <a:t>восстановления после упругой деформации</a:t>
            </a:r>
          </a:p>
          <a:p>
            <a:pPr eaLnBrk="1" hangingPunct="1"/>
            <a:r>
              <a:rPr lang="ru-RU" altLang="ru-RU" sz="2400"/>
              <a:t>Тиксотропность - свойство материала растекаться только при наличии компрессии, а без давления сохранять форму капли</a:t>
            </a:r>
          </a:p>
          <a:p>
            <a:pPr eaLnBrk="1" hangingPunct="1"/>
            <a:r>
              <a:rPr lang="ru-RU" altLang="ru-RU" sz="2400"/>
              <a:t>высокое сопротивление на разрыв</a:t>
            </a:r>
          </a:p>
          <a:p>
            <a:pPr eaLnBrk="1" hangingPunct="1"/>
            <a:r>
              <a:rPr lang="ru-RU" altLang="ru-RU" sz="2400"/>
              <a:t>хорошо сбалансированной гидрофильностью</a:t>
            </a:r>
          </a:p>
          <a:p>
            <a:pPr eaLnBrk="1" hangingPunct="1"/>
            <a:r>
              <a:rPr lang="ru-RU" altLang="ru-RU" sz="2400"/>
              <a:t>достаточный запас времени</a:t>
            </a:r>
          </a:p>
          <a:p>
            <a:pPr eaLnBrk="1" hangingPunct="1"/>
            <a:r>
              <a:rPr lang="ru-RU" altLang="ru-RU" sz="2400"/>
              <a:t>Оттиск должен сохранять стабильность на протяжении достаточно длительного времени</a:t>
            </a:r>
          </a:p>
          <a:p>
            <a:pPr eaLnBrk="1" hangingPunct="1"/>
            <a:r>
              <a:rPr lang="ru-RU" altLang="ru-RU" sz="2400"/>
              <a:t>устойчивость их к дезинфекции</a:t>
            </a:r>
          </a:p>
          <a:p>
            <a:pPr eaLnBrk="1" hangingPunct="1"/>
            <a:r>
              <a:rPr lang="ru-RU" altLang="ru-RU" sz="2400"/>
              <a:t>Вкусовые характеристик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D94ADECF-E5B7-43CA-AED2-6186980A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71500"/>
            <a:ext cx="27860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C9498FA1-E18F-4144-B3D0-2F14DCE0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657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8DF56DC-6B1B-416B-8E9D-B2A45D53084C}"/>
              </a:ext>
            </a:extLst>
          </p:cNvPr>
          <p:cNvGraphicFramePr/>
          <p:nvPr/>
        </p:nvGraphicFramePr>
        <p:xfrm>
          <a:off x="-214346" y="-1285908"/>
          <a:ext cx="921550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2">
            <a:extLst>
              <a:ext uri="{FF2B5EF4-FFF2-40B4-BE49-F238E27FC236}">
                <a16:creationId xmlns:a16="http://schemas.microsoft.com/office/drawing/2014/main" id="{33660B41-08C0-4030-AE2E-08874945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86188"/>
            <a:ext cx="750093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1454</Words>
  <Application>Microsoft Office PowerPoint</Application>
  <PresentationFormat>Экран (4:3)</PresentationFormat>
  <Paragraphs>256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ОТТИСКНЫЕ МАТЕРИАЛЫ</vt:lpstr>
      <vt:lpstr>Цель:</vt:lpstr>
      <vt:lpstr>Задачи:</vt:lpstr>
      <vt:lpstr>Оттиск</vt:lpstr>
      <vt:lpstr>Презентация PowerPoint</vt:lpstr>
      <vt:lpstr>Оттискные ложки</vt:lpstr>
      <vt:lpstr>ОТТИСКНЫЕ ЛОЖКИ</vt:lpstr>
      <vt:lpstr>Требования к оттискным материалам</vt:lpstr>
      <vt:lpstr>Презентация PowerPoint</vt:lpstr>
      <vt:lpstr>ГИПС</vt:lpstr>
      <vt:lpstr>Фазы кристаллизации гипса:</vt:lpstr>
      <vt:lpstr>Получение гипсового оттиска</vt:lpstr>
      <vt:lpstr>Цинкоксид-эвгенольные оттискные материалы</vt:lpstr>
      <vt:lpstr>ТЕРМОПЛАСТИЧЕСКИЕ ОТТИСКНЫЕ МАТЕРИАЛЫ</vt:lpstr>
      <vt:lpstr>Агаровые оттискные материалы</vt:lpstr>
      <vt:lpstr>Альгинатные оттискные материалы</vt:lpstr>
      <vt:lpstr>Альгинатные оттискные материалы</vt:lpstr>
      <vt:lpstr>Оттиск, снятый с двух челюстей альгинатной массой</vt:lpstr>
      <vt:lpstr>Аппарат для замешивания альгинатных оттискных масс</vt:lpstr>
      <vt:lpstr>СИЛИКОНОВЫЕ ОТТИСКНЫЕ МАТЕРИАЛЫ</vt:lpstr>
      <vt:lpstr>С-СИЛИКОНЫ (condensation type)</vt:lpstr>
      <vt:lpstr>С - Силиконы</vt:lpstr>
      <vt:lpstr> А-СИЛИКОНЫ (additional type)</vt:lpstr>
      <vt:lpstr>Презентация PowerPoint</vt:lpstr>
      <vt:lpstr>Прибор для замешивания А-силиконов</vt:lpstr>
      <vt:lpstr>Получение монофазных оттисков</vt:lpstr>
      <vt:lpstr> Получение двухслойных оттисков</vt:lpstr>
      <vt:lpstr>ПОЛИСУЛЬФИДНЫЕ (ТИОКОЛОВЫЕ) ОТТИСКНЫЕ МАТЕРИАЛЫ</vt:lpstr>
      <vt:lpstr>ПОЛИЭФИРНЫЕ ОТТИСКНЫЕ МАТЕРИАЛЫ</vt:lpstr>
      <vt:lpstr>Аппарат для замешивания Impregum</vt:lpstr>
      <vt:lpstr>Ошибки при получении оттиска</vt:lpstr>
      <vt:lpstr>Презентация PowerPoint</vt:lpstr>
      <vt:lpstr>Вывод</vt:lpstr>
      <vt:lpstr>Список литературы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ОТТИСКНЫЕ МАТЕРИАЛЫ</dc:title>
  <dc:creator>user</dc:creator>
  <cp:lastModifiedBy>mihailtvsp@gmail.com</cp:lastModifiedBy>
  <cp:revision>47</cp:revision>
  <dcterms:created xsi:type="dcterms:W3CDTF">2009-12-02T13:08:51Z</dcterms:created>
  <dcterms:modified xsi:type="dcterms:W3CDTF">2019-02-25T14:07:10Z</dcterms:modified>
</cp:coreProperties>
</file>