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34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98" r:id="rId67"/>
    <p:sldId id="599" r:id="rId68"/>
    <p:sldId id="600" r:id="rId69"/>
    <p:sldId id="601" r:id="rId70"/>
    <p:sldId id="602" r:id="rId71"/>
    <p:sldId id="603" r:id="rId72"/>
    <p:sldId id="604" r:id="rId7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8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RePack by Diakov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9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7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4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0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5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6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8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81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0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0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6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4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6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12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6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44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1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96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0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4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3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8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2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8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04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3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8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2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15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82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25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48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24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20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5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87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86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22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2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2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6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23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27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85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669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2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89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4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75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2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5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1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978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26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7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9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6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4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Широкоэкранный</PresentationFormat>
  <Paragraphs>2</Paragraphs>
  <Slides>72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Тема Office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RePack by Diakov</dc:creator>
  <cp:lastModifiedBy>RePack by Diakov</cp:lastModifiedBy>
  <cp:revision>4</cp:revision>
  <dcterms:created xsi:type="dcterms:W3CDTF">2018-11-03T04:24:46Z</dcterms:created>
  <dcterms:modified xsi:type="dcterms:W3CDTF">2018-11-03T04:42:42Z</dcterms:modified>
</cp:coreProperties>
</file>