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0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80" r:id="rId24"/>
    <p:sldId id="279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2318BB-53BA-435E-8B00-96D33C6D6C5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D2706F-2469-4F66-9BAF-93CB23132C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8523" y="4313124"/>
            <a:ext cx="3825789" cy="17758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Анастасия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Фармацевтический колледж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0337" y="6432884"/>
            <a:ext cx="245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2015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9800" y="2127555"/>
            <a:ext cx="81724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Правила оформления 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рецептурных бланков</a:t>
            </a:r>
            <a:endParaRPr lang="ru-RU" sz="5400" b="1" cap="none" spc="0" dirty="0">
              <a:ln w="28575">
                <a:solidFill>
                  <a:srgbClr val="FFFF00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464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3179" y="1748589"/>
            <a:ext cx="9531433" cy="416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формы N 107-1/у предназначен для выписывания: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препаратов, указанных в пункте 4 Порядка отпуска физическим лицам лекарственных препаратов для медицинского применения, содержащих кроме малых количеств наркотических средств, психотропных веществ и их прекурсоров другие фармакологические активные вещества,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приказом Министерства здравоохранения Российской Федерации от 17 мая 2012 г. N 562н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препаратов, простого списка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2365" y="0"/>
            <a:ext cx="6441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Рецептурный бланк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107-1/у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904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573" y="162357"/>
            <a:ext cx="1036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бланка 107-1/у: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выписывания рецепта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категории больного (взрослый, детский)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(количество полных лет)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лечащего врача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действителен в течении 2 месяцев,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года (нужное подчеркнуть)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573" y="4467272"/>
            <a:ext cx="5041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реквизитов нет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37" y="2475695"/>
            <a:ext cx="4849211" cy="35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5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6118_2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774" r="-777" b="64073"/>
          <a:stretch/>
        </p:blipFill>
        <p:spPr bwMode="auto">
          <a:xfrm>
            <a:off x="2999874" y="128337"/>
            <a:ext cx="6641432" cy="6545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9874" y="449179"/>
            <a:ext cx="2748967" cy="80210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Штамп мед. организации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42692" y="2422358"/>
            <a:ext cx="1844841" cy="224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«01» июля 2015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1146" y="2646947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Мартынова Евгения Алексеевна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4357" y="2911641"/>
            <a:ext cx="962527" cy="21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20 лет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6884" y="3043988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Иванова Ирина Ивановна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6989" y="3308682"/>
            <a:ext cx="516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Soi</a:t>
            </a:r>
            <a:r>
              <a:rPr lang="en-US" dirty="0" smtClean="0"/>
              <a:t>. </a:t>
            </a:r>
            <a:r>
              <a:rPr lang="en-US" dirty="0" err="1" smtClean="0"/>
              <a:t>Suifacyli</a:t>
            </a:r>
            <a:r>
              <a:rPr lang="en-US" dirty="0" smtClean="0"/>
              <a:t> </a:t>
            </a:r>
            <a:r>
              <a:rPr lang="en-US" dirty="0" err="1" smtClean="0"/>
              <a:t>natrii</a:t>
            </a:r>
            <a:r>
              <a:rPr lang="en-US" dirty="0" smtClean="0"/>
              <a:t> 10%-10 ml</a:t>
            </a:r>
            <a:endParaRPr lang="ru-RU" dirty="0" smtClean="0"/>
          </a:p>
          <a:p>
            <a:r>
              <a:rPr lang="en-US" dirty="0" err="1" smtClean="0"/>
              <a:t>Sterilisetur</a:t>
            </a:r>
            <a:r>
              <a:rPr lang="en-US" dirty="0" smtClean="0"/>
              <a:t>!</a:t>
            </a:r>
          </a:p>
          <a:p>
            <a:r>
              <a:rPr lang="en-US" dirty="0" smtClean="0"/>
              <a:t>D.S. </a:t>
            </a:r>
            <a:r>
              <a:rPr lang="ru-RU" dirty="0" smtClean="0"/>
              <a:t>По </a:t>
            </a:r>
            <a:r>
              <a:rPr lang="en-US" dirty="0" smtClean="0"/>
              <a:t>2 </a:t>
            </a:r>
            <a:r>
              <a:rPr lang="ru-RU" dirty="0" smtClean="0"/>
              <a:t>капли в каждый глаз 3 раза в день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06967" y="5691292"/>
            <a:ext cx="1347537" cy="368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Подпись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</a:t>
            </a:r>
            <a:r>
              <a:rPr lang="ru-RU" dirty="0" smtClean="0">
                <a:solidFill>
                  <a:sysClr val="windowText" lastClr="000000"/>
                </a:solidFill>
              </a:rPr>
              <a:t>рача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02792" y="5165557"/>
            <a:ext cx="1339518" cy="126732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Печать врача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60758" y="2646947"/>
            <a:ext cx="6577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18484" y="6432884"/>
            <a:ext cx="6577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32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09011" y="737937"/>
            <a:ext cx="9595601" cy="5173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выписывать 3 рецептурные прописи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выписывании хроническим больным рецептов на готовые лекарственные препараты и лекарственные препараты индивидуального изготовления врачам разрешается устанавливать срок действия рецепта в пределах до одного года и превышать рекомендуемое количество лекарственного препарата. При выписывании таких рецептов врач должен сделать пометку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«Пациенту с хроническим заболеванием»,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срок действия рецепта и периодичность отпуска лекарственных препаратов из аптечной организации (еженедельно, ежемесячно и т. п.), заверить это указание своей подписью и личной печатью, а также печатью медицинской организации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рецептов». </a:t>
            </a: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аптеке не хранится, отдается на руки пациенту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40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45021"/>
            <a:ext cx="11221453" cy="40614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формы 107/у-НП предназначен для выписывания: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рецептурном бланке по форме N 107/у-НП "Специальный рецептурный бланк на наркотическое средство или психотропное вещество" (далее - рецептурный бланк) выписываются наркотические средства или психотропные вещества, внесенные в Список II Перечня наркотических средств, психотропных веществ и их прекурсоров, подлежащих контролю в Российской Федерации,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постановлением Правительства Российской Федерации от 30 июня 1998 г. N681</a:t>
            </a:r>
          </a:p>
          <a:p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Бупренорфин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Транстек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Морфин,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Омнопон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Кодеин,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Тримеперидин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Промедол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Просидол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Фентанил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Кетамин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3477" y="0"/>
            <a:ext cx="7219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Рецептурный бланк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107/у-НП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48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421" y="208548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бланка 107/у-НП: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выписывания рецепта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категории больного (взрослый, детский)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(количество полных лет)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лечащего врача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действителен в течении 2 месяцев, до 1 года (нужное подчеркнуть)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1" y="3072348"/>
            <a:ext cx="93926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реквизиты бланка 107/у-НП: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рецепта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полиса обязательного медицинского страхования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или № медицинской карты амбулаторного пациента (истории развития ребенка)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и подпись руководителя (заместителя руководителя структурного подразделения) медицинской организации 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печать медицинской организации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аптечной организации об отпуске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и подпись работника аптечной организации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аптечной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3458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04952" y="272715"/>
            <a:ext cx="11265153" cy="62542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заполняется врачом разборчиво, четко, чернилами или шариковой ручкой.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указывается: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латинском языке наименование лекарственного препарата (по международному непатентованному наименованию (МНН), при его отсутствии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группировочному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наименованию, а в случае отсутствия у препарата МНН или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группировочного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наименования — по торговому наименованию), его дозировка;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русском или русском и национальном языках способ применения лекарственного препарата с указанием дозы, частоты, времени приема и его длительности, а для лекарственных препаратов, взаимодействующих с пищей,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времени их употребления относительно приема пищи (до еды, во время еды, после еды).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ограничиваться общими указаниями: «Внутреннее», «Известно» и т. п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3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917" y="457200"/>
            <a:ext cx="11190475" cy="57228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рецептурном бланке выписывается одно наименование </a:t>
            </a:r>
            <a:r>
              <a:rPr lang="ru-RU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наркотического (психотропного)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лекарственного препарата.</a:t>
            </a:r>
          </a:p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выписываемого на рецептурном бланке </a:t>
            </a:r>
            <a:r>
              <a:rPr lang="ru-RU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наркотического (психотропного)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лекарственного препарата указывается прописью.</a:t>
            </a:r>
          </a:p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Работник, назначенный приказом руководителя уполномоченной организации ответственным за регистрацию, хранение и учет рецептурных бланков, на основании доверенности, оформленной в установленном порядке, получает рецептурные бланки и осуществляет ведение журнала регистрации и учета рецептурных бланков. Не разрешается выписывать определенные лекарственные препараты в одном рецепте более рекомендуемых или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допустимых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 со дня выписки </a:t>
            </a: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дней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 аптечной организации </a:t>
            </a: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58" y="4383974"/>
            <a:ext cx="3295322" cy="24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4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img.rg.ru/pril/66/04/71/5865_2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0424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79031" y="1556084"/>
            <a:ext cx="2748967" cy="80210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Штамп мед. организации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31369" y="3176337"/>
            <a:ext cx="6577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3096" y="2358188"/>
            <a:ext cx="1106904" cy="304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4587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8546" y="2358188"/>
            <a:ext cx="1652337" cy="304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67690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3092" y="2662989"/>
            <a:ext cx="1844841" cy="224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«01» июля 2015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1580" y="3136233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Мартынова Евгения Алексеевна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8842" y="3292643"/>
            <a:ext cx="962527" cy="21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20 лет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0000" y="3509211"/>
            <a:ext cx="1860883" cy="10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344-879-876-65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31440" y="3649582"/>
            <a:ext cx="1098885" cy="35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0979431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0232" y="3909266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Иванова Ирина Ивановна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239" y="4021467"/>
            <a:ext cx="5670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Soi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Trimeperidini</a:t>
            </a:r>
            <a:r>
              <a:rPr lang="en-US" sz="1400" b="1" dirty="0" smtClean="0"/>
              <a:t> 2%-1 ml</a:t>
            </a:r>
            <a:endParaRPr lang="ru-RU" sz="1400" b="1" dirty="0" smtClean="0"/>
          </a:p>
          <a:p>
            <a:r>
              <a:rPr lang="en-US" sz="1400" b="1" dirty="0" err="1" smtClean="0"/>
              <a:t>D.t.d</a:t>
            </a:r>
            <a:r>
              <a:rPr lang="en-US" sz="1400" b="1" dirty="0" smtClean="0"/>
              <a:t>. </a:t>
            </a:r>
            <a:r>
              <a:rPr lang="ru-RU" sz="1400" b="1" dirty="0" smtClean="0"/>
              <a:t>№ 5</a:t>
            </a:r>
            <a:r>
              <a:rPr lang="en-US" sz="1400" b="1" dirty="0" smtClean="0"/>
              <a:t> (</a:t>
            </a:r>
            <a:r>
              <a:rPr lang="ru-RU" sz="1400" b="1" dirty="0" smtClean="0"/>
              <a:t>пять) </a:t>
            </a:r>
            <a:r>
              <a:rPr lang="en-US" sz="1400" b="1" dirty="0" smtClean="0"/>
              <a:t>in </a:t>
            </a:r>
            <a:r>
              <a:rPr lang="en-US" sz="1400" b="1" dirty="0" err="1" smtClean="0"/>
              <a:t>ampulis</a:t>
            </a:r>
            <a:endParaRPr lang="en-US" sz="1400" b="1" dirty="0" smtClean="0"/>
          </a:p>
          <a:p>
            <a:r>
              <a:rPr lang="en-US" sz="1400" b="1" dirty="0" smtClean="0"/>
              <a:t>S. </a:t>
            </a:r>
            <a:r>
              <a:rPr lang="ru-RU" sz="1400" b="1" dirty="0" smtClean="0"/>
              <a:t>По </a:t>
            </a:r>
            <a:r>
              <a:rPr lang="en-US" sz="1400" b="1" dirty="0" smtClean="0"/>
              <a:t>2 </a:t>
            </a:r>
            <a:r>
              <a:rPr lang="ru-RU" sz="1400" b="1" dirty="0" smtClean="0"/>
              <a:t>мл 1 раз в сутки в/м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3097" y="4550856"/>
            <a:ext cx="1989220" cy="46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Подпись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</a:t>
            </a:r>
            <a:r>
              <a:rPr lang="ru-RU" dirty="0" smtClean="0">
                <a:solidFill>
                  <a:sysClr val="windowText" lastClr="000000"/>
                </a:solidFill>
              </a:rPr>
              <a:t>рача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26149" y="3917192"/>
            <a:ext cx="1339518" cy="126732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Печать врача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5882" y="5395984"/>
            <a:ext cx="3005328" cy="184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Петрова Инна Ивановна  подпись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927274" y="4610016"/>
            <a:ext cx="1656661" cy="141379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Круглая печать МО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1031" y="5657648"/>
            <a:ext cx="567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Soi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Trimeperidini</a:t>
            </a:r>
            <a:r>
              <a:rPr lang="en-US" sz="1400" b="1" dirty="0" smtClean="0"/>
              <a:t> 2%-1 ml</a:t>
            </a:r>
            <a:r>
              <a:rPr lang="ru-RU" sz="1400" b="1" dirty="0"/>
              <a:t> </a:t>
            </a:r>
            <a:r>
              <a:rPr lang="ru-RU" sz="1400" b="1" dirty="0" smtClean="0"/>
              <a:t>№ 5</a:t>
            </a:r>
            <a:r>
              <a:rPr lang="en-US" sz="1400" b="1" dirty="0" smtClean="0"/>
              <a:t> (</a:t>
            </a:r>
            <a:r>
              <a:rPr lang="ru-RU" sz="1400" b="1" dirty="0" smtClean="0"/>
              <a:t>пять) </a:t>
            </a:r>
          </a:p>
          <a:p>
            <a:r>
              <a:rPr lang="en-US" sz="1400" b="1" dirty="0" smtClean="0"/>
              <a:t>in </a:t>
            </a:r>
            <a:r>
              <a:rPr lang="en-US" sz="1400" b="1" dirty="0" err="1" smtClean="0"/>
              <a:t>ampulis</a:t>
            </a:r>
            <a:r>
              <a:rPr lang="ru-RU" sz="1400" b="1" dirty="0" smtClean="0"/>
              <a:t> 1 июля 2015 год</a:t>
            </a:r>
            <a:endParaRPr lang="en-US" sz="1400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2774203" y="6423409"/>
            <a:ext cx="5294976" cy="5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Сидорова Татьяна Алексеевна подпись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186041" y="5991733"/>
            <a:ext cx="1379625" cy="12367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Печать </a:t>
            </a:r>
            <a:r>
              <a:rPr lang="ru-RU" dirty="0" smtClean="0">
                <a:solidFill>
                  <a:srgbClr val="0070C0"/>
                </a:solidFill>
              </a:rPr>
              <a:t>АО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9545" y="1954924"/>
            <a:ext cx="11205067" cy="395629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рецептурном бланке формы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148-1/у-04 (л)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№ 148-1/у-06 (л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выписываются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для лечения граждан в рамках оказания государственной социальной помощи и граждан, имеющих право на получение лекарственных препаратов бесплатно или со скидкой.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17.07. 1999 г. N 178-ФЗ "О государственной социальной помощи"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№ 890 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«7 нозологий» (гемофилия,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гипофизарным нанизм, болезнью Гоше,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миелолейкоз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рассеянный склероз, а также после трансплантации органов или тканей)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314" y="32084"/>
            <a:ext cx="10549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Рецептурные бланки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 148-1/у-04(л) и 148-1/у-06(л) 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76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481960"/>
            <a:ext cx="10788868" cy="2522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Формы рецептурных бланков…………………………………….…..3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Рецептурный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формы N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148-1/у-88…………………. ….……..4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Рецептурный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формы N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107-1/у…………………………….…10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Рецептурный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формы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107/у-НП…………………………….…15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Рецептурные бланки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№ 148-1/у-04 (л)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148-1/у-06 (л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)…20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92" y="3484180"/>
            <a:ext cx="2876456" cy="30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30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86915"/>
            <a:ext cx="116061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бланка 148-1/у-04(л):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выписывания рецепта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категории больного (взрослый, детский)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(дата рождения)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лечащего врача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действителен в течении 2 месяцев, до 1 года (нужное подчеркнуть)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4" y="2916621"/>
            <a:ext cx="107836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реквизиты бланка 148-1/у-04(л):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рецепта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 , номер полиса обязательного медицинского страхования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или № медицинской карты амбулаторного пациента (истории развития ребенка)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категории граждан, код нозологической формы, источник финансирования (подчеркнуть), % оплаты (подчеркнуть), код лекарственного средства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лечащего врача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отпущено по рецепту (дата отпуска, приготовил, торговое наименование, количество, проверил, отпустил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 рецептурного бланка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наименование ЛП, дозировка, способ приема, продолжительность, количество приемов в день)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69" y="633879"/>
            <a:ext cx="2786552" cy="225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4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421" y="0"/>
            <a:ext cx="1036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бланка 148-1/у-06(л):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выписывания рецепта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категории больного (взрослый, детский)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(дата рождения)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лечащего врача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действителен в течении 2 месяцев, до 1 года (нужное подчеркнуть)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1" y="2862322"/>
            <a:ext cx="9392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реквизиты бланка 148-1/у-06(л):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рецепта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 , номер полиса обязательного медицинского страхования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или № медицинской карты амбулаторного пациента (истории развития ребенка)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категории граждан, код нозологической формы, источник финансирования (подчеркнуть), % оплаты (подчеркнуть), рецепт действителен в течение 5 дней, 10 дней, 1 месяца, 3 месяцев (нужное  подчеркнуть)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лечащего врача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отпущено по рецепту (дата отпуска, приготовил, торговое наименование, количество, проверил, отпустил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 рецептурного бланка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наименование ЛП, дозировка, способ приема, продолжительность, количество приемов в день)</a:t>
            </a:r>
          </a:p>
        </p:txBody>
      </p:sp>
    </p:spTree>
    <p:extLst>
      <p:ext uri="{BB962C8B-B14F-4D97-AF65-F5344CB8AC3E}">
        <p14:creationId xmlns:p14="http://schemas.microsoft.com/office/powerpoint/2010/main" val="169665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6118_2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588" r="-732" b="30352"/>
          <a:stretch/>
        </p:blipFill>
        <p:spPr bwMode="auto">
          <a:xfrm>
            <a:off x="1347537" y="0"/>
            <a:ext cx="478054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6118_2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577" r="-1784"/>
          <a:stretch/>
        </p:blipFill>
        <p:spPr bwMode="auto">
          <a:xfrm>
            <a:off x="6697461" y="0"/>
            <a:ext cx="493306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59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51793" y="272715"/>
            <a:ext cx="10918312" cy="6159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148-1/у-04(л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врачом разборчиво, четко, чернилами или шариковой ручкой.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указывается: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 латинском языке наименование лекарственного препарата (по международному непатентованному наименованию (МНН), при его отсутствии: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группировочному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наименованию, а в случае отсутствия у препарата МНН или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группировочного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наименования — по торговому наименованию), его дозировка;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русском или русском и национальном языках способ применения лекарственного препарата с указанием дозы, частоты, времени приема и его длительности, а для лекарственных препаратов, взаимодействующих с пищей,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времени их употребления относительно приема пищи (до еды, во время еды, после еды).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ограничиваться общими указаниями: «Внутреннее», «Известно» и т. п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9091" y="315310"/>
            <a:ext cx="10822888" cy="5219217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всех реквизитов рецептурных бланков формы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№148-1/у-06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(л)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«Рецепт»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компьютерных технологий. Оформление рецептурного бланка данных форм включает в себя цифровое кодирование и заполнение бланка.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штрих-код для считывания рецепта компьютером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рецептурном бланке формы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148-1/у-04 (л) и формы № 148-1/у-06 (л)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выписывается медицинским работником в 3 экземплярах, с двумя экземплярами которого пациент обращается в аптечную организацию. Гражданам, имеющим право на бесплатное получение лекарственных препаратов или получение лекарственных препаратов со скидкой, дополнительно к рецепту, выписываемому на рецептурном бланке формы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148-1/у-04 (л) и формы № 148-1/у-06 (л),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выписывается рецепт: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-107/у-НП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148-1/у-88</a:t>
            </a:r>
          </a:p>
          <a:p>
            <a:pPr algn="just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в аптечной организации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лет.</a:t>
            </a:r>
          </a:p>
        </p:txBody>
      </p:sp>
    </p:spTree>
    <p:extLst>
      <p:ext uri="{BB962C8B-B14F-4D97-AF65-F5344CB8AC3E}">
        <p14:creationId xmlns:p14="http://schemas.microsoft.com/office/powerpoint/2010/main" val="3938452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01" y="1491461"/>
            <a:ext cx="11902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8800" i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42" y="2938011"/>
            <a:ext cx="5715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45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3779" y="1056290"/>
            <a:ext cx="11083159" cy="559675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лекарственные препараты выписываются на рецептурных бланках по формам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107-1/1,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148-1/у-88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148-1/у-04(л),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148-1/у-06(л)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здравоохранения Российской Федерации от 20 декабря 2012 г.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1175н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назначения и выписывания лекарственных препаратов, а также форм рецептурных бланков на лекарственные препараты, порядка оформления указанных бланков, их учета и хранения" 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107/у-НП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"Специальный рецептурный бланк на наркотическое средство или психотропное вещество" утверждает приказ Министерства здравоохранения Российской Федерации от 1 августа 2012 г.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54н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оформления»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452" y="346055"/>
            <a:ext cx="93871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рецептурных бланков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82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0717" y="1718441"/>
            <a:ext cx="11713780" cy="4682359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формы N 148-1/у-88 предназначен для выписывания: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веществ, внесенных в список III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Перечня, утверждено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правительством РФ от 30 июня 1998 года N 681 </a:t>
            </a:r>
          </a:p>
          <a:p>
            <a:pPr algn="just" fontAlgn="base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подлежащих предметно-количественному учету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Перечня). Утверждено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30 июня 1998 года N 681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лекарственных препаратов, подлежащих предметно-количественному учету сильнодействующие и ядовитые (за исключением наркотических средств II Перечня и психотропных веществ III Перечня) регламентируются Постановление Правительства Российской Федерации от 29 декабря 2007 г. N 964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7313" y="0"/>
            <a:ext cx="65918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Рецептурный бланк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148-1/у-88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142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5310" y="283779"/>
            <a:ext cx="10878207" cy="622738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екарственных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 обладающих анаболической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постановлением правительства РФ от 30 июня 1998 года N 681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 указанных в пункте 5 Порядка отпуска физическим лицам лекарственных препаратов для медицинского применения, содержащих кроме малых количеств наркотических средств, психотропных веществ и их прекурсоров другие фармакологические активные вещества,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приказом Министерства здравоохранения Российской Федерации от 17 мая 2012 г. N 562н </a:t>
            </a:r>
          </a:p>
          <a:p>
            <a:pPr algn="just" fontAlgn="base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екарственных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индивидуального изготовления, содержащих наркотическое средство или психотропное вещество списка II Перечня, и другие фармакологические активные вещества в дозе, не превышающей высшую разовую дозу, и при условии, что этот комбинированный лекарственный препарат не является наркотическим или психотропным лекарственным препаратом списка II Перечня.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постановлением правительства РФ от 30 июня 1998 года N 681 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68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869" y="208547"/>
            <a:ext cx="9704921" cy="316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бланка 148-1/у-88: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выписывания рецепта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категории больного (взрослый, детский)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(количество полных лет)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лечащего врача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869" y="3505200"/>
            <a:ext cx="98733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реквизиты бланка 148-1/у-88: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рецепта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или № медицинской карты амбулаторного пациента (истории развития ребенка)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для рецептов</a:t>
            </a:r>
          </a:p>
        </p:txBody>
      </p:sp>
    </p:spTree>
    <p:extLst>
      <p:ext uri="{BB962C8B-B14F-4D97-AF65-F5344CB8AC3E}">
        <p14:creationId xmlns:p14="http://schemas.microsoft.com/office/powerpoint/2010/main" val="2292179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8014" y="157655"/>
            <a:ext cx="11202091" cy="60987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заполняется врачом разборчиво, четко, чернилами или шариковой ручкой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</a:t>
            </a:r>
            <a:r>
              <a:rPr lang="ru-RU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указывается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латинском языке наименование лекарственного препарата (по международному непатентованному наименованию (МНН), при его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наименованию, а в случае отсутствия у препарата МНН или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наименования — по торговому наименованию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дозировка;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или русском и национальном языках способ применения лекарственного препарата с указанием дозы, частоты, времени приема и его длительности, а для лекарственных препаратов, взаимодействующих с пищей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употребления относительно приема пищи (до еды, во время еды, после еды).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ограничиваться общими указаниями: «Внутреннее», «Известно» и т. п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73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05263" y="513347"/>
            <a:ext cx="9499349" cy="539787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бланке разрешается выписывать только одно наименование лекарственного препарата. Исправления в рецепте не допускаются. На оборотной стороне рецептурного бланка формы № 148-1/у-88 печатается таблица (Приготовил Проверил Отпустил)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спирт отпускается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рецепте до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граммов в чистом виде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 рецептам, выписанным врачами на лекарственную пропись индивидуального изготовления, до 50 граммов в смеси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рецептам, выписанным врачами на лекарственную пропись индивидуального изготовления, с надписью «По специальному назначению», отдельно заверенной подписью врача и печатью лечебно-профилактического учреждения «Для рецептов», для больных с хроническим течением болезни, до 100 граммов в смеси и в чистом виде. 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2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6118_2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5" r="180" b="81429"/>
          <a:stretch/>
        </p:blipFill>
        <p:spPr bwMode="auto">
          <a:xfrm>
            <a:off x="3026191" y="0"/>
            <a:ext cx="674345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6191" y="721895"/>
            <a:ext cx="2748967" cy="80210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Штамп мед. организации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9558" y="2454442"/>
            <a:ext cx="802105" cy="417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4587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6252" y="2454442"/>
            <a:ext cx="1058780" cy="417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67690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9558" y="3080084"/>
            <a:ext cx="1844841" cy="224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«01» июля 2015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89095" y="3978442"/>
            <a:ext cx="6577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07831" y="4035592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Мартынова Евгения Алексеевна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26568" y="4357436"/>
            <a:ext cx="962527" cy="21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20 лет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75032" y="4553951"/>
            <a:ext cx="1098885" cy="35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0979431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89095" y="4860259"/>
            <a:ext cx="4887705" cy="26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Иванова Ирина Ивановна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1158" y="5198644"/>
            <a:ext cx="4010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Sibutramini</a:t>
            </a:r>
            <a:r>
              <a:rPr lang="en-US" dirty="0" smtClean="0"/>
              <a:t> 0,01</a:t>
            </a:r>
          </a:p>
          <a:p>
            <a:r>
              <a:rPr lang="en-US" dirty="0" err="1" smtClean="0"/>
              <a:t>D.t.d</a:t>
            </a:r>
            <a:r>
              <a:rPr lang="en-US" dirty="0" smtClean="0"/>
              <a:t>. </a:t>
            </a:r>
            <a:r>
              <a:rPr lang="ru-RU" dirty="0" smtClean="0"/>
              <a:t>№ 30 </a:t>
            </a:r>
            <a:r>
              <a:rPr lang="en-US" dirty="0" smtClean="0"/>
              <a:t>in </a:t>
            </a:r>
            <a:r>
              <a:rPr lang="en-US" dirty="0" err="1" smtClean="0"/>
              <a:t>capsulis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ru-RU" dirty="0" smtClean="0"/>
              <a:t>По 1 капсуле 3 раза в день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59178" y="6284850"/>
            <a:ext cx="1347537" cy="368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Подпись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</a:t>
            </a:r>
            <a:r>
              <a:rPr lang="ru-RU" dirty="0" smtClean="0">
                <a:solidFill>
                  <a:sysClr val="windowText" lastClr="000000"/>
                </a:solidFill>
              </a:rPr>
              <a:t>рача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794832" y="5544551"/>
            <a:ext cx="1339518" cy="126732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Печать врача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81424" y="5440877"/>
            <a:ext cx="1714502" cy="14742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Печать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д/рецептов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43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329</TotalTime>
  <Words>2188</Words>
  <Application>Microsoft Office PowerPoint</Application>
  <PresentationFormat>Произвольный</PresentationFormat>
  <Paragraphs>210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Презентация PowerPoint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Юля</cp:lastModifiedBy>
  <cp:revision>28</cp:revision>
  <dcterms:created xsi:type="dcterms:W3CDTF">2015-06-28T08:47:30Z</dcterms:created>
  <dcterms:modified xsi:type="dcterms:W3CDTF">2015-07-01T13:02:07Z</dcterms:modified>
</cp:coreProperties>
</file>