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35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0082F5-08EC-45D8-8AAF-D356A4E06E9A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87B8A-BDD6-4370-BEE6-2C7E1773CB3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0082F5-08EC-45D8-8AAF-D356A4E06E9A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87B8A-BDD6-4370-BEE6-2C7E1773CB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0082F5-08EC-45D8-8AAF-D356A4E06E9A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87B8A-BDD6-4370-BEE6-2C7E1773CB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0082F5-08EC-45D8-8AAF-D356A4E06E9A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87B8A-BDD6-4370-BEE6-2C7E1773CB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0082F5-08EC-45D8-8AAF-D356A4E06E9A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87B8A-BDD6-4370-BEE6-2C7E1773CB3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0082F5-08EC-45D8-8AAF-D356A4E06E9A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87B8A-BDD6-4370-BEE6-2C7E1773CB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0082F5-08EC-45D8-8AAF-D356A4E06E9A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87B8A-BDD6-4370-BEE6-2C7E1773CB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0082F5-08EC-45D8-8AAF-D356A4E06E9A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87B8A-BDD6-4370-BEE6-2C7E1773CB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0082F5-08EC-45D8-8AAF-D356A4E06E9A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87B8A-BDD6-4370-BEE6-2C7E1773CB3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0082F5-08EC-45D8-8AAF-D356A4E06E9A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87B8A-BDD6-4370-BEE6-2C7E1773CB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0082F5-08EC-45D8-8AAF-D356A4E06E9A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87B8A-BDD6-4370-BEE6-2C7E1773CB3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50082F5-08EC-45D8-8AAF-D356A4E06E9A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2887B8A-BDD6-4370-BEE6-2C7E1773CB3F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196752"/>
            <a:ext cx="7406640" cy="936104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Плетизмография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4653136"/>
            <a:ext cx="3979168" cy="1752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Выполнила: студентка 513 группы, педиатрического факультета, Щербак А.С.</a:t>
            </a:r>
          </a:p>
          <a:p>
            <a:r>
              <a:rPr lang="ru-RU" dirty="0" smtClean="0"/>
              <a:t>Проверила: </a:t>
            </a:r>
            <a:r>
              <a:rPr lang="ru-RU" dirty="0" smtClean="0"/>
              <a:t>к.м.н. доцент </a:t>
            </a:r>
            <a:r>
              <a:rPr lang="ru-RU" dirty="0" err="1" smtClean="0"/>
              <a:t>Немик</a:t>
            </a:r>
            <a:r>
              <a:rPr lang="ru-RU" dirty="0" smtClean="0"/>
              <a:t> Д.Б.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260648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ФГБОУ ВО </a:t>
            </a:r>
            <a:r>
              <a:rPr lang="ru-RU" b="1" dirty="0" err="1" smtClean="0"/>
              <a:t>КрасГМУ</a:t>
            </a:r>
            <a:r>
              <a:rPr lang="ru-RU" b="1" dirty="0" smtClean="0"/>
              <a:t> имени профессора В. Ф. </a:t>
            </a:r>
            <a:r>
              <a:rPr lang="ru-RU" b="1" dirty="0" err="1" smtClean="0"/>
              <a:t>Войно-Ясенецкого</a:t>
            </a:r>
            <a:r>
              <a:rPr lang="ru-RU" b="1" dirty="0" smtClean="0"/>
              <a:t> Министерства здравоохранения Российской Федерации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s://studfiles.net/html/14422/726/html_VYPujmlHAu.WACd/htmlconvd-1XZPNt27x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620688"/>
            <a:ext cx="7324725" cy="61055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420888"/>
            <a:ext cx="749808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Плетизмография (от греч. </a:t>
            </a:r>
            <a:r>
              <a:rPr lang="ru-RU" sz="2400" dirty="0" err="1" smtClean="0"/>
              <a:t>plethysmos</a:t>
            </a:r>
            <a:r>
              <a:rPr lang="ru-RU" sz="2400" dirty="0" smtClean="0"/>
              <a:t> — наполнение, увеличение и </a:t>
            </a:r>
            <a:r>
              <a:rPr lang="ru-RU" sz="2400" dirty="0" err="1" smtClean="0"/>
              <a:t>grapho</a:t>
            </a:r>
            <a:r>
              <a:rPr lang="ru-RU" sz="2400" dirty="0" smtClean="0"/>
              <a:t> — записываю) — метод непрерывной графической регистрации изменений объема периферического органа или части тела (конечность, палец, ушная раковина и др.) для определения колебаний кровенаполнения сосудов исследуемого органа.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Показания для плетизмографии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ru-RU" dirty="0" smtClean="0"/>
              <a:t>различных заболеваниях сосудов;</a:t>
            </a:r>
          </a:p>
          <a:p>
            <a:pPr fontAlgn="base"/>
            <a:r>
              <a:rPr lang="ru-RU" dirty="0" smtClean="0"/>
              <a:t>многочисленных нарушениях в кровообращении;</a:t>
            </a:r>
          </a:p>
          <a:p>
            <a:pPr fontAlgn="base"/>
            <a:r>
              <a:rPr lang="ru-RU" dirty="0" smtClean="0"/>
              <a:t>сердечных патологиях;</a:t>
            </a:r>
          </a:p>
          <a:p>
            <a:pPr fontAlgn="base"/>
            <a:r>
              <a:rPr lang="ru-RU" dirty="0" smtClean="0"/>
              <a:t>сужении сосудов;</a:t>
            </a:r>
          </a:p>
          <a:p>
            <a:pPr fontAlgn="base"/>
            <a:r>
              <a:rPr lang="ru-RU" dirty="0" smtClean="0"/>
              <a:t>диагностировании синдрома </a:t>
            </a:r>
            <a:r>
              <a:rPr lang="ru-RU" dirty="0" err="1" smtClean="0"/>
              <a:t>Рейно</a:t>
            </a:r>
            <a:r>
              <a:rPr lang="ru-RU" dirty="0" smtClean="0"/>
              <a:t>;</a:t>
            </a:r>
          </a:p>
          <a:p>
            <a:pPr fontAlgn="base"/>
            <a:r>
              <a:rPr lang="ru-RU" dirty="0" smtClean="0"/>
              <a:t>при варикозном расширении вен;</a:t>
            </a:r>
          </a:p>
          <a:p>
            <a:pPr fontAlgn="base"/>
            <a:r>
              <a:rPr lang="ru-RU" dirty="0" smtClean="0"/>
              <a:t>при тромбозах;</a:t>
            </a:r>
          </a:p>
          <a:p>
            <a:pPr fontAlgn="base"/>
            <a:r>
              <a:rPr lang="ru-RU" dirty="0" smtClean="0"/>
              <a:t>при нарушениях кровоснабжения головного мозга.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плитизмографов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механические </a:t>
            </a:r>
            <a:r>
              <a:rPr lang="ru-RU" dirty="0" smtClean="0"/>
              <a:t>плетизмографы</a:t>
            </a:r>
          </a:p>
          <a:p>
            <a:r>
              <a:rPr lang="ru-RU" dirty="0" err="1" smtClean="0"/>
              <a:t>электроплетизмографы</a:t>
            </a:r>
            <a:r>
              <a:rPr lang="ru-RU" dirty="0" smtClean="0"/>
              <a:t>, </a:t>
            </a:r>
            <a:r>
              <a:rPr lang="ru-RU" dirty="0" err="1" smtClean="0"/>
              <a:t>реоплетизмографы</a:t>
            </a:r>
            <a:endParaRPr lang="ru-RU" dirty="0" smtClean="0"/>
          </a:p>
          <a:p>
            <a:r>
              <a:rPr lang="ru-RU" dirty="0" smtClean="0"/>
              <a:t>фотоплетизмографы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Методика проведения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30" name="Picture 6" descr="https://xnog.ru/wp-content/uploads/2018/04/pletizmograf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196752"/>
            <a:ext cx="8100392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Импедансная</a:t>
            </a:r>
            <a:r>
              <a:rPr lang="ru-RU" dirty="0" smtClean="0"/>
              <a:t> </a:t>
            </a:r>
            <a:r>
              <a:rPr lang="ru-RU" dirty="0" smtClean="0"/>
              <a:t>плетизмография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http://cardiobook.ru/wp-content/uploads/2017/12/reograf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628800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Окклюзионная</a:t>
            </a:r>
            <a:r>
              <a:rPr lang="ru-RU" dirty="0" smtClean="0"/>
              <a:t> </a:t>
            </a:r>
            <a:r>
              <a:rPr lang="ru-RU" dirty="0" smtClean="0"/>
              <a:t>плетизмография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https://cf.ppt-online.org/files/slide/3/3OoXuKlnajMWqxTvkgLUZEt8SCJ9h0Hbcz7dfI/slide-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24744"/>
            <a:ext cx="7377336" cy="55257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Плетизмография </a:t>
            </a:r>
            <a:r>
              <a:rPr lang="ru-RU" dirty="0" smtClean="0"/>
              <a:t>легких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506" name="AutoShape 2" descr="http://www.fishersci.com.sg/wp-content/uploads/2015/12/Heathcare-pictur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8" name="AutoShape 4" descr="http://www.fishersci.com.sg/wp-content/uploads/2015/12/Heathcare-pictur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0" name="AutoShape 6" descr="http://www.fishersci.com.sg/wp-content/uploads/2015/12/Heathcare-pictur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1512" name="Picture 8" descr="https://foodandhealth.ru/wp-content/uploads/2018/01/pletizmografiya-1024x10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628800"/>
            <a:ext cx="7309319" cy="4951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Расшифровка </a:t>
            </a:r>
            <a:r>
              <a:rPr lang="ru-RU" dirty="0" err="1" smtClean="0"/>
              <a:t>плетизмограммы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В норме на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плетизмограмме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регистрируются быстрые (связанные с дыханием или сердечной деятельностью) и медленные (связанные с наполнением кровью сосудов) колебания. Значительное снижение кровенаполнения конечностей характерно для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облитерирующего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поражения и стеноза сосудов. Снижение объема кровенаполнения и венозный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рефлюкс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(обратный заброс крови) при исследовании глубоких вен конечностей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окклюзионным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методом свойственны варикозному расширению и тромбозу вен.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67</TotalTime>
  <Words>201</Words>
  <Application>Microsoft Office PowerPoint</Application>
  <PresentationFormat>Экран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Плетизмография</vt:lpstr>
      <vt:lpstr>Определение</vt:lpstr>
      <vt:lpstr>Показания для плетизмографии</vt:lpstr>
      <vt:lpstr>Виды плитизмографов</vt:lpstr>
      <vt:lpstr>Методика проведения</vt:lpstr>
      <vt:lpstr>Импедансная плетизмография</vt:lpstr>
      <vt:lpstr>Окклюзионная плетизмография</vt:lpstr>
      <vt:lpstr>Плетизмография легких</vt:lpstr>
      <vt:lpstr>Расшифровка плетизмограммы</vt:lpstr>
      <vt:lpstr>Слайд 10</vt:lpstr>
      <vt:lpstr>Спасибо за внимание!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Плетизмография</dc:title>
  <dc:creator>денис</dc:creator>
  <cp:lastModifiedBy>денис</cp:lastModifiedBy>
  <cp:revision>7</cp:revision>
  <dcterms:created xsi:type="dcterms:W3CDTF">2019-02-17T12:41:43Z</dcterms:created>
  <dcterms:modified xsi:type="dcterms:W3CDTF">2019-02-17T13:49:14Z</dcterms:modified>
</cp:coreProperties>
</file>