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315" r:id="rId4"/>
    <p:sldId id="259" r:id="rId5"/>
    <p:sldId id="260" r:id="rId6"/>
    <p:sldId id="261" r:id="rId7"/>
    <p:sldId id="262" r:id="rId8"/>
    <p:sldId id="305" r:id="rId9"/>
    <p:sldId id="263" r:id="rId10"/>
    <p:sldId id="264" r:id="rId11"/>
    <p:sldId id="265" r:id="rId12"/>
    <p:sldId id="266" r:id="rId13"/>
    <p:sldId id="267" r:id="rId14"/>
    <p:sldId id="303" r:id="rId15"/>
    <p:sldId id="268" r:id="rId16"/>
    <p:sldId id="269" r:id="rId17"/>
    <p:sldId id="270" r:id="rId18"/>
    <p:sldId id="271" r:id="rId19"/>
    <p:sldId id="306" r:id="rId20"/>
    <p:sldId id="272" r:id="rId21"/>
    <p:sldId id="273" r:id="rId22"/>
    <p:sldId id="274" r:id="rId23"/>
    <p:sldId id="275" r:id="rId24"/>
    <p:sldId id="276" r:id="rId25"/>
    <p:sldId id="277" r:id="rId26"/>
    <p:sldId id="307" r:id="rId27"/>
    <p:sldId id="278" r:id="rId28"/>
    <p:sldId id="279" r:id="rId29"/>
    <p:sldId id="281" r:id="rId30"/>
    <p:sldId id="309" r:id="rId31"/>
    <p:sldId id="280" r:id="rId32"/>
    <p:sldId id="282" r:id="rId33"/>
    <p:sldId id="284" r:id="rId34"/>
    <p:sldId id="283" r:id="rId35"/>
    <p:sldId id="313" r:id="rId36"/>
    <p:sldId id="285" r:id="rId37"/>
    <p:sldId id="286" r:id="rId38"/>
    <p:sldId id="288" r:id="rId39"/>
    <p:sldId id="311" r:id="rId40"/>
    <p:sldId id="287" r:id="rId41"/>
    <p:sldId id="312" r:id="rId42"/>
    <p:sldId id="290" r:id="rId43"/>
    <p:sldId id="291" r:id="rId44"/>
    <p:sldId id="292" r:id="rId45"/>
    <p:sldId id="293" r:id="rId46"/>
    <p:sldId id="294" r:id="rId47"/>
    <p:sldId id="316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14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83" autoAdjust="0"/>
    <p:restoredTop sz="93416" autoAdjust="0"/>
  </p:normalViewPr>
  <p:slideViewPr>
    <p:cSldViewPr>
      <p:cViewPr>
        <p:scale>
          <a:sx n="80" d="100"/>
          <a:sy n="80" d="100"/>
        </p:scale>
        <p:origin x="-84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C6B51-3A3B-4286-913D-80F9DE789879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51573-379B-4B80-AD5C-1389F470F2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5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51573-379B-4B80-AD5C-1389F470F26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27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turbo/fb.ru/s/article/53821/vrednyie-privyichki?parent-reqid=1600932402347402-926792351276268541400114-production-app-host-vla-web-yp-199&amp;utm_source=turbo_turbo" TargetMode="External"/><Relationship Id="rId2" Type="http://schemas.openxmlformats.org/officeDocument/2006/relationships/hyperlink" Target="https://yandex.ru/turbo/fb.ru/s/article/38852/kak-otsenit-sostoyanie-zdorovya-rebenka?parent-reqid=1600932402347402-926792351276268541400114-production-app-host-vla-web-yp-199&amp;utm_source=turbo_turbo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143116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№19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00037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Изменения в организме беременной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44291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34.02.01– Сестринское дело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Дударь В. 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Красноярск 2020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Изменения со стороны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мочевыделительной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Женщина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чаще мочится, так как матка давит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мочевой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пузырь. В последнем месяце беременности могут быть следы белка в моче.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328592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80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Изменения в эндокринной системе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3001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яичниках развивается желтое тело беременности, которое продуцирует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прогестерон, появляется новая железа внутренней секреции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плацента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4490" y="3356992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54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Изменения со стороны половой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Наружные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половые органы не реагируют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беременность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Слизистая влагалища синюшного цвета,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складчатость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увеличивается (более рыхлое, ранимое).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Матка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всю беременность увеличивается в 500 раз за счет 2 процессов: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гипертрофии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мышечных волокон;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гиперплазии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мышечных волокон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79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8229600" cy="53900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концу беременности матка приобретает новое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анатомическое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Надвлагалищная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шейки и перешеек образуют нижний сегмент, а все волокна располагаются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вкруговую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Тело и дно матки образуют верхний сегмент, волокна которого располагаются продольно. Граница между верхним и нижним сегментом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контракционное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кольцо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Трубы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концу беременности свисают по боковым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матки.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Связочный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аппарат натягивается и поддерживает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вертикальном положении.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4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1" y="0"/>
            <a:ext cx="91202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3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Зависимость веса от срока беременности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Вес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прибавляется неравномерно, каждый из компонентов увеличивается на протяжении беременности по-разному. В целом увеличение веса нарастает после 20-й недели беременности.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первые 20 недель беременности плод прибавляет в весе медленно, а во вторые 20 недель — быстрее. Вес плаценты нарастает обратно пропорционально весу плода. Объем амниотической жидкости быстро увеличивается начиная с 10-й недели, в 20 недель ее объем составляет 300 мл, в 30 недель — 600 мл и достигает пиковой величины — 1000 мл — к 35 неделям, после чего происходит небольшое его уменьшение.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Вес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матки увеличивается в первые 20 недель, когда идет процесс роста мышечных волокон, а вот уже во второй половине беременности увеличение матки происходит за счет растяжения мышечных волокон. Вес молочных желез увеличивается за счет и разрастания железистой ткани, отчасти — отложения жировых клеток, задержки жидкости.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28384" cy="601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1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малыш родился здоровым, набирать вес нужно в нужное время.</a:t>
            </a:r>
          </a:p>
          <a:p>
            <a:pPr marL="0" indent="0" algn="just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  Первый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триместр: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прибавка в весе, и его потеря в этот период считаются явлениями нормальными. В среднем будущие мамы набирают от 1,5 до 2,5 кг в зависимости от исходного веса.</a:t>
            </a:r>
          </a:p>
          <a:p>
            <a:pPr marL="0" indent="0" algn="just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   Второй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триместр: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этом этапе женщинам нужно быть внимательными. Если вы набираете нужное количество килограммов, все в порядке. Если недобираете, есть риск, что малыш родится с маленьким весом. Средние показатели для этого периода распределяются так: 450 г в неделю для нормальной женщины, 500 г для худой и не больше 300 г для полной.</a:t>
            </a:r>
          </a:p>
          <a:p>
            <a:pPr marL="0" indent="0" algn="just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    Третий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триместр: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каждой неделей будущие мамы прибавляют в весе все меньше, и эту тенденцию важно не нарушать, ведь организм женщины готовится к рождению малыша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3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Питание беременной женщины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беременности в организме наступает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перестройка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обменных процессов, поэтому особое внимание следует уделять рациональному питанию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организме происходит процесс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уживания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с новым состоянием, с развитием внутри беременной еще одного живого существа. Надо помочь этому процессу.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Питаться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надо дробно, понемногу,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 в день.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9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633413"/>
            <a:ext cx="84201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25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1.Изменение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жизненно-важных потребностей беременной. 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гигиена беременной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3.Дородовые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патронажи.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4.Предвестники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2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тошнота беспокоит по утрам, то 1-й маленький завтрак следует провести в постели.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поставить у кровати на тумбочку чашку чая с кусочком подсушенного зернового хлеба с сыром,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полулежа в кровати позавтракать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Грейпфруты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прекращают тошноту у большинства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Так же трудно переоценить пользу киви —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настоящая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кладовая витамина С, благотворно влияющего на течение беременности. Яблоки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семеринка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антоновка) содержат кислоты, которые очищают кровь,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освобождают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организм от лишних и вредных продуктов обмена и устраняют этим причины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гестоза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Часто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будущим мамам хочется клюквы или моченой брусники. В них содержится бензойная кислота,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губительно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действующая на микробы, вызывающие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воспаление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почек и мочевых путей.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1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53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справиться с изжогой, надо есть понемногу.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еды обязательно походить и не садиться. Прекрасно помогают народные средства, такие как тертая морковь, сотовый мед, щелочная минеральная вода (только без газов). При упорной изжоге можно применять жженую магнезию в порошках, она безвредна, поскольку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всасывается и не вызывает последующего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кислотности.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01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Большую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роль в организме играет печень. 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выводить вредные вещества, защищает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равновесие в 2 «государствах»: в организме матери и в организме ее крохи. Чтобы печень справилась, не надо нагружать ее сверх меры. Желательны животные белки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творог, рыба; нежирное мясо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говядина, телятина, кролик, птица; неострый сыр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суздальский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или «адыгейский». Витамин В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содержится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мясе, гречневой крупе, фасоли.</a:t>
            </a:r>
          </a:p>
        </p:txBody>
      </p:sp>
    </p:spTree>
    <p:extLst>
      <p:ext uri="{BB962C8B-B14F-4D97-AF65-F5344CB8AC3E}">
        <p14:creationId xmlns:p14="http://schemas.microsoft.com/office/powerpoint/2010/main" xmlns="" val="25965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0547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рекомендуется есть жареную, жирную и острую пищу.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При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запорах надо включить в меню продукты,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стимулирующие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перистальтику кишечника. В первую очередь это хлеб грубого помола с отрубями. К чаю хороши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сухие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ржаные хлебцы, тоже с отрубями. Рекомендуется каша из цельных круп: овсяная, гречневая, пшеничная,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ячневая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 перловая. Между едой можно выпить стаканчик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компота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из чернослива. Вместо конфет лучше взять несколько ягод, тщательно помытого инжира или кураги.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Полезны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также тушеная морковка или тыква с маслом и сливками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Прекрасно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действует блюдо из свеклы. Натощак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полезно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выпить стакан свежего сока из апельсина,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винограда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 яблок или грейпфрута.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Способствуют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опорожнению кишечника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кисломолочные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биопродукты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бифи-простокваша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>
                <a:latin typeface="Times New Roman" pitchFamily="18" charset="0"/>
                <a:cs typeface="Times New Roman" pitchFamily="18" charset="0"/>
              </a:rPr>
              <a:t>био-йогурт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 кефир)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они наведут порядок в системе отделения желчи,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увеличат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эффективность всасывания и усвоения полезных элементов пищи, предупредят дисбактериоз.</a:t>
            </a:r>
          </a:p>
          <a:p>
            <a:pPr marL="0" indent="0" algn="just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20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Гигиена беременной женщины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Будущей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 необходимо в течение всей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беременности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находиться под систематическим наблюдением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аккуратно выполнять все его советы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Беременная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должна особенно тщательно соблюдать чистоту тела, белья, окружающей обстановки.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неопрятное содержание кожи может вызвать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целый ряд нарушений. Кожа, как известно,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в поглощении кислорода и выделении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углекислоты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тепловой регуляции, защищает наше тело от вредных влияний внешней среды, от проникновения в организм болезнетворных микробов.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2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беременная женщина не будет следить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чистотой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кожи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неизбежно скажется на ее общем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Кроме того, на загрязненной коже могут легко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образовываться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опрелости, гнойнички, что представляет уже серьезную опасность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беременности наблюдается усиленное действие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потовых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сальных желез. Мыть все тело горячей водой с мылом в это время надо очень тщательно. В жаркое время года, когда кожа быстрее загрязняется, надо мыться чаще.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70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33073" cy="562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82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Туалет наружных половых органов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Обмывание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наружных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половых органов должно стать для каждой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тем более для беременной, обязательным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гигиеническим навыком. Подмываться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раза в день — утром и вечером — теплой кипяченой водой   под   проточной струей воды.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Перед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подмыванием, а также после него надо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тщательно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вымыть руки. Подмывание надо производить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руки спереди назад, чтобы не занести инфекцию из прямой кишки во влагалище. Для такого туалета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выделено отдельное полотенце.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8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Уход за молочными желе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правилом ухода за молочными железами и во время беременности является содержание их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безукоризненной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чистоте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Молочные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железы,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соски, надо еще в период беременности подготав­ливать к предстоящему кормлению ребенка. У многих женщин после родов на сосках образуются трещины,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которые  в организм матери могут проникнуть болез­нетворные микробы, вызывающие воспаление молочной железы — заболевание, называемое мастит.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Подготавливать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соски надо способом,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рекомендованным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врачом. Целесообразно ежедневно обмывать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железы (и соски) теплой водой с мылом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последующим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обтиранием их досуха мохнатым полотенцем.</a:t>
            </a:r>
          </a:p>
        </p:txBody>
      </p:sp>
    </p:spTree>
    <p:extLst>
      <p:ext uri="{BB962C8B-B14F-4D97-AF65-F5344CB8AC3E}">
        <p14:creationId xmlns:p14="http://schemas.microsoft.com/office/powerpoint/2010/main" xmlns="" val="22348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Подготовка сосков к кормлению ребёнка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правильного грудного вскармливания ребенка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значение имеет форма соска. Соски, обычно возвышаясь над поверхностью молочной железы, имеют цилиндрическую или коническую форму. Если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плоские или втянутые соски, то ребенок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может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захватить его ртом.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этом случае женщина должна еще во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беременности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подготавливать соски к предстоящему кормлению путем массажа. Он заключается в осторожном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захватывании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соска пальцами и оттягивании его кнаружи.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Проделывать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такой массаж соска можно только после того, как беременная будет обучена этому врачом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акушеркой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7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Беременность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череда невообразимых изменений в жизни женщины, происходящих как на физическом, так и на психологическом уровне.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физиологически протекающей беременности в связи с развитием плода и плаценты в материнском организме наблюдаются значительные изменения функции всех важнейших органов и систем. Эти изменения носят выраженный адаптационно-приспособительный характер и направлены на создание оптимальных условий для роста и развития плода.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25759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366892" cy="63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26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Одежда и белье беременной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Одежда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белье беременной не должны стягивать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железы и препятствовать их нормальному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то же время надо заботиться о том, 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железы не свисали, чтобы не задерживался к ним приток крови и не вызывались явления застоя.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достигается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ношением лифчика с достаточно широкими, глубокими чашечками, соответствующими форме и объему молочных желез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Лифчик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широкий поясок, а также широкие бретельки, не травмирующие кожу плеч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Одежда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должна быть свободной и не стягивать грудь в живот, особенно во второй половине беременности. Не следует носить тугие пояса и тугие лифчики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64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08912" cy="49411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середине беременности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матка,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мере своего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начинает оказывать давление на переднюю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брюшную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стенку. С этого времени беременной рекомендуется носить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ородовый бандаж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 не должен сдавливать живот,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поддерживать. Если бандаж надет правильно,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чувствует себя в нем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комфортно.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беременности необхо­димо соблюдать обычный уход за зубами. Беременная женщина должна регулярно посещать зубного врача,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первых месяцев беременности. Больные зубы надо лечить. Распространенное мнение, что лечение во время беременности больных зубов может способствовать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наступлению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выкидыша или преждевременных родов,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верно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0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Обувь беременной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развитием беременности и увеличением размеров живота у женщин несколько меняется походка. Особенно это становится заметным к концу беременности, когда женщина, чтобы лучше сохранить равновесие, несколь­ко прогибает спину, как бы откидывая назад голову и верхнюю часть туловища. Такая походка называется «гор­деливой походкой беременных». Ношение в это время обуви на высоком каблуке затрудняет сохранение равно­весия, вызывает усиленное напряжение мышц нижних конечностей и спины. Поэтому обувь беременной должна быть свободной, на широком низком каблуке. Это делает походку беременной более устойчивой.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73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22" y="404665"/>
            <a:ext cx="806277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00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Половая жизнь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4543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о допустимости половой жизни во время бере­менности решается в зависимости от общего состояния женщины, характера течения беременности и сроков ее, от того, как протекали у женщины предыдущие беремен­ности, и т.д.</a:t>
            </a:r>
          </a:p>
          <a:p>
            <a:pPr marL="0" indent="0" algn="just"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  Даже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здоровые женщины при нормальном течении бе­ременности должны быть осторожны в отношении половой жизни в первые месяцы беременности, когда наибо­лее легко может произойти ее прерывание. Особенно сле­дует воздерживаться от половой жизни в дни, соответ­ствующие менструации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    Половую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жизнь надо совершенно прекратить в тече­ние последних 2 месяцев беременности. Несоблюдение это­го может привести к преждевременному отхождению око­лоплодных вод и несвоевременному наступлению родовой деятельности. Кроме того, у женщин, живущих половой жизнью незадолго до родов, иногда наблюдаются после­родовые инфекционные заболевания.</a:t>
            </a:r>
          </a:p>
          <a:p>
            <a:pPr algn="just"/>
            <a:endParaRPr lang="ru-RU" sz="3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8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Профилактические оздоровительные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Среди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профилактических оздоровительных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проводимых в период беременности, большое значение придается физкультуре, которая в комплексе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рациональным режимом способствует закаливанию организма, делает ого более устойчивым к различным инфекционным заболеваниям.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Физическая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культура не сводится только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упражнениям. Она включает в себя правильный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труда и отдыха, личную гигиену, широкое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естественных сил природы — воды, солнца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16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Физические упражнения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большинства физкультурниц, а также у женщин, занимающихся во время беременности гигиенической гим­настикой, роды протекают быстрее и легче, более благо­приятно течет послеродовой период, реже встречаются осложнения после родов.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Ежедневно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заниматься гигиенической гимнастикой надо всем здоровым женщинам, у которых беременность про­текает нормально. Однако это следует делать только по указанию врача, так как не всякие упражнения могут быть рекомендованы беременным женщинам.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00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203"/>
            <a:ext cx="5369477" cy="622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92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Физиологические изменения в организме беременной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организме женщины делят на видимые и невидимые.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Внешние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изменения кожи и слизистой.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Пигментация: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лице по типу «маски» беременной — переноси­ца, вокруг глаз, щеки;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сосков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околососковых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кружков;</a:t>
            </a: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белой линии живота.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Появляются рубцы беременности на животе у неко­торых женщин в связи с нарушением растяжимости эла­стичных волокон кожи, происходит разрыв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эластичных волокон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месте которых образуется соединительно­-тканный рубец. Свежий рубец багрово-синего цвета, а затем он приобретает белесоватый цвет.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Акроцианоз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посинение подбородка, кончика носа, ушей. Акромегалия — это увеличение конечностей (рук, ног, носа, ушей).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Изменения в области пупка. В 32 недели беременности пупок втянут, а в 40 недель выпуклый или сглажен.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Водные процедуры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Систематическое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действие воды на кожу делает орга­низм крепким, устойчивым в отношении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заболеваний. Беременным женщинам с нормально протекающей беременностью, полезно использовать естественные водные источники.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Купаться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беременным женщинам можно только с раз­решения врача, в хорошие теплые дни, в неглубоких ме­стах,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медленно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текущей реке с пологим песчаным бере­гом.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Температура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воды должна быть не ниже 19-20°. В море можно купаться (с разрешения врача), когда нет прибоя, сильных волн и ветра. В конце беременности купаться не рекомендуется.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91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1963"/>
            <a:ext cx="85725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44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ежим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труда и отдыха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домашних условиях женщина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должна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соблю­дать определенный режим труда и отдыха. Дома, как и на производстве, беременная не должна выполнять рабо­ту, связанную с поднятием или переноской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больших тя­жестей,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 частыми резкими наклонами туловища, с вы­нужденным согнутым положением тела в течение дли­тельного времени и т.д. Особенно осторожна должна быть женщина в отношении домашней работы в последние ме­сяцы беременности: не выполнять работу, требующую большой затраты сил, не доводить себя до большой уста­лости.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28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645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Прогулки беременной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Чистый воздух улучшает кровообращение и дыхание человека.</a:t>
            </a:r>
          </a:p>
          <a:p>
            <a:pPr marL="0" indent="0" algn="just"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Беременной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женщине он нужен не только для ее здо­ровья, но и для развития ребенка. Поэтому беременной очень важно как можно больше бывать на свежем воз­духе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Во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время беременности, особенно в конце ее, женщине необходимо ежедневно гулять. Прогулки оказывают бла­гоприятное влияние на физическое и психическое состоя­ние беременной. Длительность прогулок зависит от общего состояния женщины, от предыдущей физической тренировки и, конечно, от состояния погоды. Они не дол­жны утомлять беременную: гулять надо не очень быстро, с периодическими перерывами. Для прогулок надо выби­рать относительно ровные места, достаточно озеленен­ные.</a:t>
            </a:r>
          </a:p>
          <a:p>
            <a:pPr algn="just"/>
            <a:endParaRPr lang="ru-RU" sz="1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7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Сон беременной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Очень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полезно беременной совершать хотя бы неболь­шую прогулку перед сном. В вечерние часы с наступле­нием сумерек беременную должен кто-либо сопровождать. Сон является важным фактором в лечении многих за­болеваний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предупреждении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осложнений беременности. Желательно ложиться спать и вставать всегда в одни и те же часы, ужинать не позже чем за 1-2 часа до сна, после ужина совершать небольшую прогулку, перед сном тщательно умыться, хорошо проветрить комнату. Ложить­ся спать рекомендуется не позже 23 часов, помня, что сон в ночное время должен длиться не менее 8 часов в условиях, обеспечивающих наиболее полный отдых.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9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Душевный покой беременной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заботиться не только о физическом состоянии беременной, но и всемерно оберегать ее от всякого рода сильных душевных переживаний. Женщины хорошо зна­ют, что во время беременности, особенно в ее последние месяцы, им не советуют посещать театры. Это делается не только потому, что в театральных помещениях неред­ко бывает душно, но и потому, что некоторые постанов­ки и кинофильмы драматического характера вызывают тяжелые переживания, а это в конце беременности неже­лательно.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Имеется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немало примеров того, как в результате тя­желых психических травм, волнений, испуга у женщин внезапно наступали преждевременные роды. Соблюдение беременной женщиной общегигиенического и психогигиенического режима во многом зависит от окружающих ее родственников, в заботе которых беременная всегда нуж­дается.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9766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Дородовые патронажи</a:t>
            </a:r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Беременная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наблюдается в женской консультации, и здесь основную роль играют медицинские работники в поддержании нормального течения беременности и кон­сультировании по вопросам диеты и гигиены беременной, профилактике и лечении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гестозов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экстрагенитальной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патологии, выявлении и лечении гнойных хронических заболеваний, выявлении неблагоприятного бытового ок­ружения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Патронаж (франц.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patronage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покровительство) — форма работы лечебно-профилактических учреждений, основными целями которой являются проведение на дому оздоровительных и профилактических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xmlns="" val="9813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Дородовые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патронажи позволяют контролировать течение беременности и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состояние здоровья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женщины, а также следить за выполнением необходимых рекомендаций, за условиями для благополучного вынашивания нового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истинное представление о жизни женщины: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вредные привычки,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психологическая обстановка в семье, материальный достаток. Помимо «шпионской» деятельности, медицинский работник выполняет и другие обязанности. Во время посещения медсестра дает будущей маме много интересной и полезной информации, а также советов по поводу вынашивания ребенка, предстоящих родов, по уходу за младенцем.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8097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Первый дородовый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патронаж акушерки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   Первый </a:t>
            </a: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дородовый патронаж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выполняет патронажная сестра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на 8-12 неделе после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получения сведений из женской консультации о беременной женщине. </a:t>
            </a: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После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знакомства на дому с будущей матерью и условиями жизни семьи желательно пригласить мать на прием в детскую поликлинику в профилактический день, особенно если прием здоровых детей ведут в комнате по воспитанию здорового ребенка, где имеются наглядные пособия.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Здесь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беседе с беременной женщиной особое внимание уделяют режиму ее питания, сна и отдыха, пропаганде грудного вскармливания ребенка, методам профилактики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гипогалактии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 Знакомство в таких условиях будущей матери с участковым педиатром вырабатывает у нее в дальнейшем положительное отношение к детской поликлинике.</a:t>
            </a:r>
          </a:p>
          <a:p>
            <a:pPr marL="0" indent="0" algn="just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27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Первый дородовый патронаж участковой медицинской сестры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детской поликлиники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оветы медицинской сестры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детской поликлиники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1. Исключение профессиональной вредности, если таковая имеется.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2. Чередование работы и домашнего труда с отдыхом прогулками (предпочтительно дневными).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3. Исключение (по возможности) конфликтных ситуаций в семье и квартире.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4 По правильному питанию в пределах возможного для беременной женщины с широким использованием сырых и вареных овощей, фруктов, молока, .творога, отварного мяса. В осеннее-зимнее время прием витаминов по назначению врача.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5. Ремонту помещения.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6 При наличии в семье туберкулезных больных решение вопроса о месте проживания ребенка в течение первых 2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жизни.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Прочие советы медицинская сестра дает в соответствии с обстановкой.</a:t>
            </a:r>
          </a:p>
          <a:p>
            <a:pPr algn="just"/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1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Изменения в ЦНС (центральной нервной системе)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Изменения в ЦНС (центральной нервной системе):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коре и подкорке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сонливость,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плаксивость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раздражительность, бессонница, тошнота, рвота;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обоняния (к запахам, которые были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приятны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осязания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изменения вкусовых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ощущений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(кушает мел для восполнения кальция в организме);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слухового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восприятия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раздражают резкие звуки (например, дверной звонок); ссоры в семье.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41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36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патронаж(акушерки)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  Второй 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патронаж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к будущей матери участковая медицинская сестра выполняет в период декретного отпуска беременной на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32-й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неделе. Он целиком направлен на заботу о будущем ребенке. Сюда входят подготовка молочных желез матери к лактации организация уголка новорожденного, приготовление для него белья и одежды и т. д.</a:t>
            </a:r>
          </a:p>
          <a:p>
            <a:pPr marL="0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Показаниями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 выполнению 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третьего дородового патронажа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являются неблагополучный акушерский анамнез, тяжелая соматическая патология, токсикоз беременной, а также неблагоприятные социально-бытовые условия.</a:t>
            </a:r>
          </a:p>
          <a:p>
            <a:pPr marL="0" indent="0"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зависимости от обстоятельств его выполняют участковая медицинская сестра или участковый педиатр.</a:t>
            </a: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6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Предвестники родов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редко наступают неожи­данно, внезапно. Обычно за 2 недели до их наступления появляется ряд признаков, которые принято называть предвестниками родов. К их числу относятся: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1.Опускание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предлежащей части плода ко входу в ма­лый таз. За 2 недели до родов предлежащая часть плода, чаще всего головка, прижимается ко входу в малый таз, вследствие этого высота стояния дна матки уменьшается. Беременная при этом отмечает, что ей становится легче дышать;</a:t>
            </a:r>
          </a:p>
        </p:txBody>
      </p:sp>
    </p:spTree>
    <p:extLst>
      <p:ext uri="{BB962C8B-B14F-4D97-AF65-F5344CB8AC3E}">
        <p14:creationId xmlns:p14="http://schemas.microsoft.com/office/powerpoint/2010/main" xmlns="" val="39426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361459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возбудимости матки. В последние 2 не­дели беременности периодически возникают нерегуляр­ные сокращения матки, сопровождающиеся болезненны­ми ощущениями. Такие сокращения матки называются ложными схватками, схватками-предвестниками, подго­товительными схватками. Ложные схватки никогда не носят регулярного характера и не приводят к изменени­ям в шейке матки;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5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21744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последние дни перед родами у беременной перио­дически появляются слизистые выделения из половых путей, происходит выделение слизистой пробки — содер­жимого шеечного канала, что также свидетельствует о близости наступления родового акта;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5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Накануне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родов наблюдаются изменения в шейке матки, совокупность которых характеризует состояние ее зрелости. Эти изменения легко распознаются при вла­галищном исследовании и выражаются в следующем: зре­лая шейка матки, располагающаяся в центре влагали­ща, укорачивается (длина зрелой шейки матки не пре­вышает 2 см) и размягчается; шеечный канал становит­ся проходим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1-го п/пальца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следующей лекции мы рассмотрим процесс рождения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76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1.Изменение жизненно-важных потребностей беременной. 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2.Питание и гигиена беременной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3.Дородовые патронажи.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4.Предвестники родов.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1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Изменения в сердечно-сосудистой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третий круг кровообращения. Видимых изменений нет.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60-80 ударов в минуту, удовлетворительных свойств.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-110/70, 120/80 мм. рт. столба. ЧСС (частота сердечных сокращений) без изменений, тоны сердца ясные.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концу беременности появляется гипертрофия левого желудочка и начинает выслушиваться систолический шум на верхушке сердца — функциональный.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беременных может быть расширение вен нижних конечностей и геморроидальных узлов (варикозное рас­ширение вен) прямой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кишки.появляется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третий круг кровообращения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фетоплацентарный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175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Изменения в дыхательной системе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легких усиливается. Дыхание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везикулярное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 концу беременности (36 недель) появляется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одышка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как дно матки поджимает стенку диафрагмы, женщине трудно дышать.</a:t>
            </a:r>
          </a:p>
          <a:p>
            <a:pPr marL="0" indent="0">
              <a:buNone/>
            </a:pPr>
            <a:r>
              <a:rPr lang="ru-RU" i="1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96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74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Изменения в системе пищеварения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связи с ростом матки смещается кишечник,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перистальтика и у беременной появляются запоры.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4572000" cy="31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7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3639</Words>
  <Application>Microsoft Office PowerPoint</Application>
  <PresentationFormat>Экран (4:3)</PresentationFormat>
  <Paragraphs>166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Слайд 1</vt:lpstr>
      <vt:lpstr>План лекции</vt:lpstr>
      <vt:lpstr>Слайд 3</vt:lpstr>
      <vt:lpstr>Физиологические изменения в организме беременной </vt:lpstr>
      <vt:lpstr>Изменения в ЦНС (центральной нервной системе)</vt:lpstr>
      <vt:lpstr>Изменения в сердечно-сосудистой системе </vt:lpstr>
      <vt:lpstr>Изменения в дыхательной системе</vt:lpstr>
      <vt:lpstr>Слайд 8</vt:lpstr>
      <vt:lpstr>Изменения в системе пищеварения</vt:lpstr>
      <vt:lpstr>Изменения со стороны мочевыделительной системы</vt:lpstr>
      <vt:lpstr>Изменения в эндокринной системе</vt:lpstr>
      <vt:lpstr>Изменения со стороны половой системы</vt:lpstr>
      <vt:lpstr>Слайд 13</vt:lpstr>
      <vt:lpstr>Слайд 14</vt:lpstr>
      <vt:lpstr>Зависимость веса от срока беременности</vt:lpstr>
      <vt:lpstr>Слайд 16</vt:lpstr>
      <vt:lpstr>Слайд 17</vt:lpstr>
      <vt:lpstr>Питание беременной женщины </vt:lpstr>
      <vt:lpstr>Слайд 19</vt:lpstr>
      <vt:lpstr>Слайд 20</vt:lpstr>
      <vt:lpstr>Слайд 21</vt:lpstr>
      <vt:lpstr>Слайд 22</vt:lpstr>
      <vt:lpstr>Слайд 23</vt:lpstr>
      <vt:lpstr>Гигиена беременной женщины </vt:lpstr>
      <vt:lpstr>Слайд 25</vt:lpstr>
      <vt:lpstr>Слайд 26</vt:lpstr>
      <vt:lpstr>Туалет наружных половых органов</vt:lpstr>
      <vt:lpstr>Уход за молочными железами</vt:lpstr>
      <vt:lpstr>Подготовка сосков к кормлению ребёнка</vt:lpstr>
      <vt:lpstr>Слайд 30</vt:lpstr>
      <vt:lpstr>Одежда и белье беременной</vt:lpstr>
      <vt:lpstr>Слайд 32</vt:lpstr>
      <vt:lpstr>Слайд 33</vt:lpstr>
      <vt:lpstr>Обувь беременной</vt:lpstr>
      <vt:lpstr>Слайд 35</vt:lpstr>
      <vt:lpstr>Половая жизнь</vt:lpstr>
      <vt:lpstr>Профилактические оздоровительные мероприятия</vt:lpstr>
      <vt:lpstr>Физические упражнения</vt:lpstr>
      <vt:lpstr>Слайд 39</vt:lpstr>
      <vt:lpstr>Водные процедуры</vt:lpstr>
      <vt:lpstr>Слайд 41</vt:lpstr>
      <vt:lpstr>Режим труда и отдыха</vt:lpstr>
      <vt:lpstr>Прогулки беременной</vt:lpstr>
      <vt:lpstr>Сон беременной</vt:lpstr>
      <vt:lpstr>Душевный покой беременной</vt:lpstr>
      <vt:lpstr>Слайд 46</vt:lpstr>
      <vt:lpstr>Слайд 47</vt:lpstr>
      <vt:lpstr>Первый дородовый патронаж акушерки</vt:lpstr>
      <vt:lpstr>Первый дородовый патронаж участковой медицинской сестры детской поликлиники</vt:lpstr>
      <vt:lpstr>Второй патронаж(акушерки)</vt:lpstr>
      <vt:lpstr>Предвестники родов  </vt:lpstr>
      <vt:lpstr>Слайд 52</vt:lpstr>
      <vt:lpstr>Слайд 53</vt:lpstr>
      <vt:lpstr>Слайд 54</vt:lpstr>
      <vt:lpstr>Контрольные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Venera</cp:lastModifiedBy>
  <cp:revision>48</cp:revision>
  <dcterms:created xsi:type="dcterms:W3CDTF">2020-09-05T02:54:30Z</dcterms:created>
  <dcterms:modified xsi:type="dcterms:W3CDTF">2022-03-03T02:38:13Z</dcterms:modified>
</cp:coreProperties>
</file>