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023156-7F07-4B00-A4C0-B2DAFD648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-580291"/>
            <a:ext cx="8825658" cy="2576146"/>
          </a:xfrm>
        </p:spPr>
        <p:txBody>
          <a:bodyPr/>
          <a:lstStyle/>
          <a:p>
            <a:r>
              <a:rPr lang="en-US" sz="6000" dirty="0"/>
              <a:t>Medical education in Japan</a:t>
            </a:r>
            <a:endParaRPr lang="ru-RU" sz="6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DC22DF-F7FA-42F6-928B-A4F838E9F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734" y="2083777"/>
            <a:ext cx="7583365" cy="455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55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01C13-5B66-4B08-8108-11EAC76C2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90F3371-E362-4ED3-A020-4A7254285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93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148293-400E-481D-88B2-44E7C04F4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64769" cy="5143500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BCDF8534-DBC6-41BA-9836-E42030F73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3899" y="1705708"/>
            <a:ext cx="3965332" cy="508195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>
                    <a:lumMod val="90000"/>
                  </a:schemeClr>
                </a:solidFill>
              </a:rPr>
              <a:t>These are Future students</a:t>
            </a:r>
            <a:endParaRPr lang="ru-RU" sz="40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39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6540D-1B4C-42AC-9359-19438EBEB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045B41E-AC6B-46B0-A3FC-EC93E9E0D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80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927424-F1F3-412E-94D7-147EA7882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888" y="1"/>
            <a:ext cx="6232111" cy="419576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DC20F-BA92-460F-9A28-89E003BA8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5153023"/>
            <a:ext cx="9404723" cy="819151"/>
          </a:xfrm>
        </p:spPr>
        <p:txBody>
          <a:bodyPr/>
          <a:lstStyle/>
          <a:p>
            <a:r>
              <a:rPr lang="en-US" dirty="0"/>
              <a:t>Test for knowledge of </a:t>
            </a:r>
            <a:r>
              <a:rPr lang="en-US" dirty="0" err="1"/>
              <a:t>Japanes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39E7EAA-E55E-4311-BD5C-6D2B20376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1"/>
            <a:ext cx="5959889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92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223A9C-3D35-4D0C-9E9B-C60B1B0DA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1E5BB8A-44DE-4B96-B6AB-31278A8E8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17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80666-541F-4E94-9F62-60608E9A6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ABA9398-EDB8-4E4C-92C3-7368BD373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460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77</TotalTime>
  <Words>13</Words>
  <Application>Microsoft Office PowerPoint</Application>
  <PresentationFormat>Широкоэкранный</PresentationFormat>
  <Paragraphs>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Ион</vt:lpstr>
      <vt:lpstr>Medical education in Japan</vt:lpstr>
      <vt:lpstr>Презентация PowerPoint</vt:lpstr>
      <vt:lpstr>Презентация PowerPoint</vt:lpstr>
      <vt:lpstr>Презентация PowerPoint</vt:lpstr>
      <vt:lpstr>Test for knowledge of Japanes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Медицинское образование в Японии</dc:title>
  <dc:creator>Дмитрий Петров</dc:creator>
  <cp:lastModifiedBy>Дмитрий Петров</cp:lastModifiedBy>
  <cp:revision>5</cp:revision>
  <dcterms:created xsi:type="dcterms:W3CDTF">2018-04-08T08:01:09Z</dcterms:created>
  <dcterms:modified xsi:type="dcterms:W3CDTF">2018-04-08T09:18:29Z</dcterms:modified>
</cp:coreProperties>
</file>