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61" r:id="rId3"/>
    <p:sldId id="257" r:id="rId4"/>
    <p:sldId id="258" r:id="rId5"/>
    <p:sldId id="259" r:id="rId6"/>
    <p:sldId id="260" r:id="rId7"/>
    <p:sldId id="262" r:id="rId8"/>
    <p:sldId id="271" r:id="rId9"/>
    <p:sldId id="272" r:id="rId10"/>
    <p:sldId id="263" r:id="rId11"/>
    <p:sldId id="280" r:id="rId12"/>
    <p:sldId id="281" r:id="rId13"/>
    <p:sldId id="264" r:id="rId14"/>
    <p:sldId id="273" r:id="rId15"/>
    <p:sldId id="274" r:id="rId16"/>
    <p:sldId id="265" r:id="rId17"/>
    <p:sldId id="275" r:id="rId18"/>
    <p:sldId id="266" r:id="rId19"/>
    <p:sldId id="276" r:id="rId20"/>
    <p:sldId id="277" r:id="rId21"/>
    <p:sldId id="267" r:id="rId22"/>
    <p:sldId id="278" r:id="rId23"/>
    <p:sldId id="268" r:id="rId24"/>
    <p:sldId id="279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149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C2D11C-46CC-4D76-8B6B-F5BA420E8412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0EE4C3B5-2820-4657-9A17-70878A9B6401}">
      <dgm:prSet/>
      <dgm:spPr/>
      <dgm:t>
        <a:bodyPr/>
        <a:lstStyle/>
        <a:p>
          <a:pPr rtl="0"/>
          <a:r>
            <a:rPr lang="ru-RU" b="1" smtClean="0"/>
            <a:t>Подбор видео-, аудиоматериалов, оформление сцены актового зала, аудитории</a:t>
          </a:r>
          <a:r>
            <a:rPr lang="ru-RU" smtClean="0"/>
            <a:t> в которой проводится мероприятие осуществляется организаторами мероприятия;</a:t>
          </a:r>
          <a:endParaRPr lang="ru-RU"/>
        </a:p>
      </dgm:t>
    </dgm:pt>
    <dgm:pt modelId="{3E0C3BEB-97E0-4093-81AA-95DFFEC73C23}" type="parTrans" cxnId="{254F00AF-27FB-4B16-8CF9-A7AFCF871718}">
      <dgm:prSet/>
      <dgm:spPr/>
      <dgm:t>
        <a:bodyPr/>
        <a:lstStyle/>
        <a:p>
          <a:endParaRPr lang="ru-RU"/>
        </a:p>
      </dgm:t>
    </dgm:pt>
    <dgm:pt modelId="{E69B2749-33FA-458F-818E-1B944950833D}" type="sibTrans" cxnId="{254F00AF-27FB-4B16-8CF9-A7AFCF871718}">
      <dgm:prSet/>
      <dgm:spPr/>
      <dgm:t>
        <a:bodyPr/>
        <a:lstStyle/>
        <a:p>
          <a:endParaRPr lang="ru-RU"/>
        </a:p>
      </dgm:t>
    </dgm:pt>
    <dgm:pt modelId="{7AE67489-A9D4-4DFA-960F-3A896DA2EFE1}">
      <dgm:prSet/>
      <dgm:spPr/>
      <dgm:t>
        <a:bodyPr/>
        <a:lstStyle/>
        <a:p>
          <a:pPr rtl="0"/>
          <a:r>
            <a:rPr lang="ru-RU" b="1" smtClean="0"/>
            <a:t>Заявка на информационно-техническое сопровождение мероприятия </a:t>
          </a:r>
          <a:r>
            <a:rPr lang="ru-RU" smtClean="0"/>
            <a:t>(проекторы, ноутбуки, экраны) оформляется через сайт Университета (вкладка Сотрудникам → Заявки → в УИТиТ) до согласования приказа с проректором по информационным технологиям и корпоративной политике;</a:t>
          </a:r>
          <a:endParaRPr lang="ru-RU"/>
        </a:p>
      </dgm:t>
    </dgm:pt>
    <dgm:pt modelId="{5234B053-3BF2-4831-A84D-DF2D7BF6C675}" type="parTrans" cxnId="{6DFCBD00-2996-4A12-8D60-438B903BB388}">
      <dgm:prSet/>
      <dgm:spPr/>
      <dgm:t>
        <a:bodyPr/>
        <a:lstStyle/>
        <a:p>
          <a:endParaRPr lang="ru-RU"/>
        </a:p>
      </dgm:t>
    </dgm:pt>
    <dgm:pt modelId="{A8427E5F-C299-4D55-A0E8-8EDF74B676FA}" type="sibTrans" cxnId="{6DFCBD00-2996-4A12-8D60-438B903BB388}">
      <dgm:prSet/>
      <dgm:spPr/>
      <dgm:t>
        <a:bodyPr/>
        <a:lstStyle/>
        <a:p>
          <a:endParaRPr lang="ru-RU"/>
        </a:p>
      </dgm:t>
    </dgm:pt>
    <dgm:pt modelId="{18AA0FFB-7D14-4BEE-82AE-9DF38B5983B7}" type="pres">
      <dgm:prSet presAssocID="{9CC2D11C-46CC-4D76-8B6B-F5BA420E8412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3077F289-5C91-4816-9EA9-5BC8A6DCABAA}" type="pres">
      <dgm:prSet presAssocID="{0EE4C3B5-2820-4657-9A17-70878A9B6401}" presName="circle1" presStyleLbl="node1" presStyleIdx="0" presStyleCnt="2"/>
      <dgm:spPr/>
    </dgm:pt>
    <dgm:pt modelId="{25620216-F9CE-4543-AC0E-D29A62B1F648}" type="pres">
      <dgm:prSet presAssocID="{0EE4C3B5-2820-4657-9A17-70878A9B6401}" presName="space" presStyleCnt="0"/>
      <dgm:spPr/>
    </dgm:pt>
    <dgm:pt modelId="{22B77FD2-28BE-43C7-B70F-79E9125771C8}" type="pres">
      <dgm:prSet presAssocID="{0EE4C3B5-2820-4657-9A17-70878A9B6401}" presName="rect1" presStyleLbl="alignAcc1" presStyleIdx="0" presStyleCnt="2" custLinFactNeighborX="207" custLinFactNeighborY="1791"/>
      <dgm:spPr/>
    </dgm:pt>
    <dgm:pt modelId="{C29BA17D-AE3F-4C32-9532-BD212E5D0F5C}" type="pres">
      <dgm:prSet presAssocID="{7AE67489-A9D4-4DFA-960F-3A896DA2EFE1}" presName="vertSpace2" presStyleLbl="node1" presStyleIdx="0" presStyleCnt="2"/>
      <dgm:spPr/>
    </dgm:pt>
    <dgm:pt modelId="{BAF1F766-8B8E-451B-9961-B6B6F5C4E54D}" type="pres">
      <dgm:prSet presAssocID="{7AE67489-A9D4-4DFA-960F-3A896DA2EFE1}" presName="circle2" presStyleLbl="node1" presStyleIdx="1" presStyleCnt="2"/>
      <dgm:spPr/>
    </dgm:pt>
    <dgm:pt modelId="{D84C2E37-C449-44B7-A1D7-6129CE657F13}" type="pres">
      <dgm:prSet presAssocID="{7AE67489-A9D4-4DFA-960F-3A896DA2EFE1}" presName="rect2" presStyleLbl="alignAcc1" presStyleIdx="1" presStyleCnt="2"/>
      <dgm:spPr/>
    </dgm:pt>
    <dgm:pt modelId="{9B3126BB-116C-4FA2-A5B9-2A67A67C6303}" type="pres">
      <dgm:prSet presAssocID="{0EE4C3B5-2820-4657-9A17-70878A9B6401}" presName="rect1ParTxNoCh" presStyleLbl="alignAcc1" presStyleIdx="1" presStyleCnt="2">
        <dgm:presLayoutVars>
          <dgm:chMax val="1"/>
          <dgm:bulletEnabled val="1"/>
        </dgm:presLayoutVars>
      </dgm:prSet>
      <dgm:spPr/>
    </dgm:pt>
    <dgm:pt modelId="{5BB76B16-3496-47C6-A4CD-D9A066542072}" type="pres">
      <dgm:prSet presAssocID="{7AE67489-A9D4-4DFA-960F-3A896DA2EFE1}" presName="rect2ParTxNoCh" presStyleLbl="alignAcc1" presStyleIdx="1" presStyleCnt="2">
        <dgm:presLayoutVars>
          <dgm:chMax val="1"/>
          <dgm:bulletEnabled val="1"/>
        </dgm:presLayoutVars>
      </dgm:prSet>
      <dgm:spPr/>
    </dgm:pt>
  </dgm:ptLst>
  <dgm:cxnLst>
    <dgm:cxn modelId="{CAEE3382-5B32-4E76-B5C5-B0F5FED07B04}" type="presOf" srcId="{0EE4C3B5-2820-4657-9A17-70878A9B6401}" destId="{22B77FD2-28BE-43C7-B70F-79E9125771C8}" srcOrd="0" destOrd="0" presId="urn:microsoft.com/office/officeart/2005/8/layout/target3"/>
    <dgm:cxn modelId="{BAE02752-6FF3-43FD-8A20-A57A9BBC1542}" type="presOf" srcId="{9CC2D11C-46CC-4D76-8B6B-F5BA420E8412}" destId="{18AA0FFB-7D14-4BEE-82AE-9DF38B5983B7}" srcOrd="0" destOrd="0" presId="urn:microsoft.com/office/officeart/2005/8/layout/target3"/>
    <dgm:cxn modelId="{C7F69CEC-2B41-41BC-8CC9-377A37BC4E2A}" type="presOf" srcId="{0EE4C3B5-2820-4657-9A17-70878A9B6401}" destId="{9B3126BB-116C-4FA2-A5B9-2A67A67C6303}" srcOrd="1" destOrd="0" presId="urn:microsoft.com/office/officeart/2005/8/layout/target3"/>
    <dgm:cxn modelId="{9D068024-7B7E-40B6-9A49-F47511780682}" type="presOf" srcId="{7AE67489-A9D4-4DFA-960F-3A896DA2EFE1}" destId="{D84C2E37-C449-44B7-A1D7-6129CE657F13}" srcOrd="0" destOrd="0" presId="urn:microsoft.com/office/officeart/2005/8/layout/target3"/>
    <dgm:cxn modelId="{254F00AF-27FB-4B16-8CF9-A7AFCF871718}" srcId="{9CC2D11C-46CC-4D76-8B6B-F5BA420E8412}" destId="{0EE4C3B5-2820-4657-9A17-70878A9B6401}" srcOrd="0" destOrd="0" parTransId="{3E0C3BEB-97E0-4093-81AA-95DFFEC73C23}" sibTransId="{E69B2749-33FA-458F-818E-1B944950833D}"/>
    <dgm:cxn modelId="{66C2A774-7606-4112-9440-D6FF1FE22431}" type="presOf" srcId="{7AE67489-A9D4-4DFA-960F-3A896DA2EFE1}" destId="{5BB76B16-3496-47C6-A4CD-D9A066542072}" srcOrd="1" destOrd="0" presId="urn:microsoft.com/office/officeart/2005/8/layout/target3"/>
    <dgm:cxn modelId="{6DFCBD00-2996-4A12-8D60-438B903BB388}" srcId="{9CC2D11C-46CC-4D76-8B6B-F5BA420E8412}" destId="{7AE67489-A9D4-4DFA-960F-3A896DA2EFE1}" srcOrd="1" destOrd="0" parTransId="{5234B053-3BF2-4831-A84D-DF2D7BF6C675}" sibTransId="{A8427E5F-C299-4D55-A0E8-8EDF74B676FA}"/>
    <dgm:cxn modelId="{812A2160-1046-477D-868F-62EF36A9442B}" type="presParOf" srcId="{18AA0FFB-7D14-4BEE-82AE-9DF38B5983B7}" destId="{3077F289-5C91-4816-9EA9-5BC8A6DCABAA}" srcOrd="0" destOrd="0" presId="urn:microsoft.com/office/officeart/2005/8/layout/target3"/>
    <dgm:cxn modelId="{2C0FFD02-27DB-45A2-B21B-BC8C6EFFE489}" type="presParOf" srcId="{18AA0FFB-7D14-4BEE-82AE-9DF38B5983B7}" destId="{25620216-F9CE-4543-AC0E-D29A62B1F648}" srcOrd="1" destOrd="0" presId="urn:microsoft.com/office/officeart/2005/8/layout/target3"/>
    <dgm:cxn modelId="{759B045E-6105-4262-ACDE-1F778734518E}" type="presParOf" srcId="{18AA0FFB-7D14-4BEE-82AE-9DF38B5983B7}" destId="{22B77FD2-28BE-43C7-B70F-79E9125771C8}" srcOrd="2" destOrd="0" presId="urn:microsoft.com/office/officeart/2005/8/layout/target3"/>
    <dgm:cxn modelId="{E11C8152-5DD8-4038-9EAF-7E209ED49059}" type="presParOf" srcId="{18AA0FFB-7D14-4BEE-82AE-9DF38B5983B7}" destId="{C29BA17D-AE3F-4C32-9532-BD212E5D0F5C}" srcOrd="3" destOrd="0" presId="urn:microsoft.com/office/officeart/2005/8/layout/target3"/>
    <dgm:cxn modelId="{484B32C3-9D37-4437-9A5D-D780A8A1A6E9}" type="presParOf" srcId="{18AA0FFB-7D14-4BEE-82AE-9DF38B5983B7}" destId="{BAF1F766-8B8E-451B-9961-B6B6F5C4E54D}" srcOrd="4" destOrd="0" presId="urn:microsoft.com/office/officeart/2005/8/layout/target3"/>
    <dgm:cxn modelId="{B956263F-7863-4F27-B347-36ABE9EB02F7}" type="presParOf" srcId="{18AA0FFB-7D14-4BEE-82AE-9DF38B5983B7}" destId="{D84C2E37-C449-44B7-A1D7-6129CE657F13}" srcOrd="5" destOrd="0" presId="urn:microsoft.com/office/officeart/2005/8/layout/target3"/>
    <dgm:cxn modelId="{BDB9E4A2-34CA-4D9E-9C12-9AE46E3E202E}" type="presParOf" srcId="{18AA0FFB-7D14-4BEE-82AE-9DF38B5983B7}" destId="{9B3126BB-116C-4FA2-A5B9-2A67A67C6303}" srcOrd="6" destOrd="0" presId="urn:microsoft.com/office/officeart/2005/8/layout/target3"/>
    <dgm:cxn modelId="{1C4D808F-B692-46B5-9615-93996672ADDD}" type="presParOf" srcId="{18AA0FFB-7D14-4BEE-82AE-9DF38B5983B7}" destId="{5BB76B16-3496-47C6-A4CD-D9A066542072}" srcOrd="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8E0130-EF30-48A1-AA9C-2B1B75541743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CC050882-9DCC-4880-A8F2-FDB3EDAAC9F0}">
      <dgm:prSet/>
      <dgm:spPr/>
      <dgm:t>
        <a:bodyPr/>
        <a:lstStyle/>
        <a:p>
          <a:pPr rtl="0"/>
          <a:r>
            <a:rPr lang="ru-RU" b="1" smtClean="0"/>
            <a:t>Приказ о проведении мероприятия и репетиции согласуется со структурными подразделениями </a:t>
          </a:r>
          <a:r>
            <a:rPr lang="ru-RU" smtClean="0"/>
            <a:t>и сотрудниками, принимающими участие в нем, и утверждается ректором не позднее 3-х дней до начала репетиции мероприятия.</a:t>
          </a:r>
          <a:endParaRPr lang="ru-RU"/>
        </a:p>
      </dgm:t>
    </dgm:pt>
    <dgm:pt modelId="{682BB8A0-A800-4A66-8E8B-28D1922A1090}" type="parTrans" cxnId="{FC7214CB-F7B9-4C52-86DE-5E173F42F1D4}">
      <dgm:prSet/>
      <dgm:spPr/>
      <dgm:t>
        <a:bodyPr/>
        <a:lstStyle/>
        <a:p>
          <a:endParaRPr lang="ru-RU"/>
        </a:p>
      </dgm:t>
    </dgm:pt>
    <dgm:pt modelId="{0015B7A5-AFA9-4175-B549-AEE3C70FD751}" type="sibTrans" cxnId="{FC7214CB-F7B9-4C52-86DE-5E173F42F1D4}">
      <dgm:prSet/>
      <dgm:spPr/>
      <dgm:t>
        <a:bodyPr/>
        <a:lstStyle/>
        <a:p>
          <a:endParaRPr lang="ru-RU"/>
        </a:p>
      </dgm:t>
    </dgm:pt>
    <dgm:pt modelId="{97FAEF1D-F269-4B02-BDB7-DAE7861093A3}">
      <dgm:prSet/>
      <dgm:spPr/>
      <dgm:t>
        <a:bodyPr/>
        <a:lstStyle/>
        <a:p>
          <a:pPr rtl="0"/>
          <a:r>
            <a:rPr lang="ru-RU" b="1" smtClean="0"/>
            <a:t>После выхода приказа о мероприятии издается программа мероприятия. </a:t>
          </a:r>
          <a:r>
            <a:rPr lang="ru-RU" smtClean="0"/>
            <a:t>В программе обязательно указывается цель и задачи мероприятия, целевая аудитория участников, сценарный план и формируемые универсальные компетенции.</a:t>
          </a:r>
          <a:endParaRPr lang="ru-RU"/>
        </a:p>
      </dgm:t>
    </dgm:pt>
    <dgm:pt modelId="{A21D8BE5-00E1-4A39-BEF3-E58EE1CCB62E}" type="parTrans" cxnId="{3C202E21-3634-4F15-98B1-4BC98EE1E025}">
      <dgm:prSet/>
      <dgm:spPr/>
      <dgm:t>
        <a:bodyPr/>
        <a:lstStyle/>
        <a:p>
          <a:endParaRPr lang="ru-RU"/>
        </a:p>
      </dgm:t>
    </dgm:pt>
    <dgm:pt modelId="{A4ABB637-9C82-498E-8295-937481693371}" type="sibTrans" cxnId="{3C202E21-3634-4F15-98B1-4BC98EE1E025}">
      <dgm:prSet/>
      <dgm:spPr/>
      <dgm:t>
        <a:bodyPr/>
        <a:lstStyle/>
        <a:p>
          <a:endParaRPr lang="ru-RU"/>
        </a:p>
      </dgm:t>
    </dgm:pt>
    <dgm:pt modelId="{F6CDF816-56A9-4A08-91E4-9816E392B8EF}" type="pres">
      <dgm:prSet presAssocID="{4C8E0130-EF30-48A1-AA9C-2B1B75541743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B30506EB-33AD-4A39-8F66-CBD7BA1BD19B}" type="pres">
      <dgm:prSet presAssocID="{CC050882-9DCC-4880-A8F2-FDB3EDAAC9F0}" presName="circle1" presStyleLbl="node1" presStyleIdx="0" presStyleCnt="2"/>
      <dgm:spPr/>
    </dgm:pt>
    <dgm:pt modelId="{38E417C4-3C65-4A4E-9780-4E7621F6178C}" type="pres">
      <dgm:prSet presAssocID="{CC050882-9DCC-4880-A8F2-FDB3EDAAC9F0}" presName="space" presStyleCnt="0"/>
      <dgm:spPr/>
    </dgm:pt>
    <dgm:pt modelId="{B0226888-1672-4CBF-9A2D-A14B51FC69DB}" type="pres">
      <dgm:prSet presAssocID="{CC050882-9DCC-4880-A8F2-FDB3EDAAC9F0}" presName="rect1" presStyleLbl="alignAcc1" presStyleIdx="0" presStyleCnt="2"/>
      <dgm:spPr/>
    </dgm:pt>
    <dgm:pt modelId="{FE31BE4B-80D5-492B-9956-A8E677122158}" type="pres">
      <dgm:prSet presAssocID="{97FAEF1D-F269-4B02-BDB7-DAE7861093A3}" presName="vertSpace2" presStyleLbl="node1" presStyleIdx="0" presStyleCnt="2"/>
      <dgm:spPr/>
    </dgm:pt>
    <dgm:pt modelId="{907ABBB4-DB37-479E-B47A-821C3C0144CA}" type="pres">
      <dgm:prSet presAssocID="{97FAEF1D-F269-4B02-BDB7-DAE7861093A3}" presName="circle2" presStyleLbl="node1" presStyleIdx="1" presStyleCnt="2"/>
      <dgm:spPr/>
    </dgm:pt>
    <dgm:pt modelId="{AFA76EFA-0A55-47C1-A66A-77C8CA4C3801}" type="pres">
      <dgm:prSet presAssocID="{97FAEF1D-F269-4B02-BDB7-DAE7861093A3}" presName="rect2" presStyleLbl="alignAcc1" presStyleIdx="1" presStyleCnt="2"/>
      <dgm:spPr/>
    </dgm:pt>
    <dgm:pt modelId="{C01632B8-D55C-4229-A303-97ABFFAA19F2}" type="pres">
      <dgm:prSet presAssocID="{CC050882-9DCC-4880-A8F2-FDB3EDAAC9F0}" presName="rect1ParTxNoCh" presStyleLbl="alignAcc1" presStyleIdx="1" presStyleCnt="2">
        <dgm:presLayoutVars>
          <dgm:chMax val="1"/>
          <dgm:bulletEnabled val="1"/>
        </dgm:presLayoutVars>
      </dgm:prSet>
      <dgm:spPr/>
    </dgm:pt>
    <dgm:pt modelId="{1F6ECAA0-A8A7-4663-B415-2E3108837A1F}" type="pres">
      <dgm:prSet presAssocID="{97FAEF1D-F269-4B02-BDB7-DAE7861093A3}" presName="rect2ParTxNoCh" presStyleLbl="alignAcc1" presStyleIdx="1" presStyleCnt="2">
        <dgm:presLayoutVars>
          <dgm:chMax val="1"/>
          <dgm:bulletEnabled val="1"/>
        </dgm:presLayoutVars>
      </dgm:prSet>
      <dgm:spPr/>
    </dgm:pt>
  </dgm:ptLst>
  <dgm:cxnLst>
    <dgm:cxn modelId="{B0BB58EF-79A6-4A46-98BB-519658FB13FB}" type="presOf" srcId="{97FAEF1D-F269-4B02-BDB7-DAE7861093A3}" destId="{1F6ECAA0-A8A7-4663-B415-2E3108837A1F}" srcOrd="1" destOrd="0" presId="urn:microsoft.com/office/officeart/2005/8/layout/target3"/>
    <dgm:cxn modelId="{89C43C8D-DD20-48A1-A374-2F64EAC5F895}" type="presOf" srcId="{97FAEF1D-F269-4B02-BDB7-DAE7861093A3}" destId="{AFA76EFA-0A55-47C1-A66A-77C8CA4C3801}" srcOrd="0" destOrd="0" presId="urn:microsoft.com/office/officeart/2005/8/layout/target3"/>
    <dgm:cxn modelId="{443ABD6A-C120-47A8-8F44-3B60314177BB}" type="presOf" srcId="{CC050882-9DCC-4880-A8F2-FDB3EDAAC9F0}" destId="{B0226888-1672-4CBF-9A2D-A14B51FC69DB}" srcOrd="0" destOrd="0" presId="urn:microsoft.com/office/officeart/2005/8/layout/target3"/>
    <dgm:cxn modelId="{3C202E21-3634-4F15-98B1-4BC98EE1E025}" srcId="{4C8E0130-EF30-48A1-AA9C-2B1B75541743}" destId="{97FAEF1D-F269-4B02-BDB7-DAE7861093A3}" srcOrd="1" destOrd="0" parTransId="{A21D8BE5-00E1-4A39-BEF3-E58EE1CCB62E}" sibTransId="{A4ABB637-9C82-498E-8295-937481693371}"/>
    <dgm:cxn modelId="{578A2E7F-B4CF-46CD-BDE1-15F8BBC32851}" type="presOf" srcId="{CC050882-9DCC-4880-A8F2-FDB3EDAAC9F0}" destId="{C01632B8-D55C-4229-A303-97ABFFAA19F2}" srcOrd="1" destOrd="0" presId="urn:microsoft.com/office/officeart/2005/8/layout/target3"/>
    <dgm:cxn modelId="{FC7214CB-F7B9-4C52-86DE-5E173F42F1D4}" srcId="{4C8E0130-EF30-48A1-AA9C-2B1B75541743}" destId="{CC050882-9DCC-4880-A8F2-FDB3EDAAC9F0}" srcOrd="0" destOrd="0" parTransId="{682BB8A0-A800-4A66-8E8B-28D1922A1090}" sibTransId="{0015B7A5-AFA9-4175-B549-AEE3C70FD751}"/>
    <dgm:cxn modelId="{F979294D-76B8-4BFB-A6E0-A11CCE8BBEDA}" type="presOf" srcId="{4C8E0130-EF30-48A1-AA9C-2B1B75541743}" destId="{F6CDF816-56A9-4A08-91E4-9816E392B8EF}" srcOrd="0" destOrd="0" presId="urn:microsoft.com/office/officeart/2005/8/layout/target3"/>
    <dgm:cxn modelId="{F6A085B1-C5C0-4DB2-BAD8-8A9FF92B5B48}" type="presParOf" srcId="{F6CDF816-56A9-4A08-91E4-9816E392B8EF}" destId="{B30506EB-33AD-4A39-8F66-CBD7BA1BD19B}" srcOrd="0" destOrd="0" presId="urn:microsoft.com/office/officeart/2005/8/layout/target3"/>
    <dgm:cxn modelId="{BF81131D-12E4-45C8-87A1-70FFC6A02784}" type="presParOf" srcId="{F6CDF816-56A9-4A08-91E4-9816E392B8EF}" destId="{38E417C4-3C65-4A4E-9780-4E7621F6178C}" srcOrd="1" destOrd="0" presId="urn:microsoft.com/office/officeart/2005/8/layout/target3"/>
    <dgm:cxn modelId="{7DB7E281-7B9F-479F-B843-9D3E6EBAD2BE}" type="presParOf" srcId="{F6CDF816-56A9-4A08-91E4-9816E392B8EF}" destId="{B0226888-1672-4CBF-9A2D-A14B51FC69DB}" srcOrd="2" destOrd="0" presId="urn:microsoft.com/office/officeart/2005/8/layout/target3"/>
    <dgm:cxn modelId="{C09946A3-A487-4052-AFAF-8CB8FB6BE06F}" type="presParOf" srcId="{F6CDF816-56A9-4A08-91E4-9816E392B8EF}" destId="{FE31BE4B-80D5-492B-9956-A8E677122158}" srcOrd="3" destOrd="0" presId="urn:microsoft.com/office/officeart/2005/8/layout/target3"/>
    <dgm:cxn modelId="{33FA9F57-5A44-45F3-BA88-A8B7583FD676}" type="presParOf" srcId="{F6CDF816-56A9-4A08-91E4-9816E392B8EF}" destId="{907ABBB4-DB37-479E-B47A-821C3C0144CA}" srcOrd="4" destOrd="0" presId="urn:microsoft.com/office/officeart/2005/8/layout/target3"/>
    <dgm:cxn modelId="{749DBBFE-5079-450B-9C19-2689C8C5F9F7}" type="presParOf" srcId="{F6CDF816-56A9-4A08-91E4-9816E392B8EF}" destId="{AFA76EFA-0A55-47C1-A66A-77C8CA4C3801}" srcOrd="5" destOrd="0" presId="urn:microsoft.com/office/officeart/2005/8/layout/target3"/>
    <dgm:cxn modelId="{B6D2471A-DCEE-46DD-9407-D3903748BA87}" type="presParOf" srcId="{F6CDF816-56A9-4A08-91E4-9816E392B8EF}" destId="{C01632B8-D55C-4229-A303-97ABFFAA19F2}" srcOrd="6" destOrd="0" presId="urn:microsoft.com/office/officeart/2005/8/layout/target3"/>
    <dgm:cxn modelId="{D765D935-7B4C-4AA9-AA83-37BE69306B97}" type="presParOf" srcId="{F6CDF816-56A9-4A08-91E4-9816E392B8EF}" destId="{1F6ECAA0-A8A7-4663-B415-2E3108837A1F}" srcOrd="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9266C43-AD1D-418F-A9C5-9C0B84791393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ACB8067-1F79-4A3A-B910-6DEB4320E167}">
      <dgm:prSet/>
      <dgm:spPr/>
      <dgm:t>
        <a:bodyPr/>
        <a:lstStyle/>
        <a:p>
          <a:pPr rtl="0"/>
          <a:r>
            <a:rPr lang="ru-RU" b="1" dirty="0" smtClean="0"/>
            <a:t>Генеральная репетиция проходит в месте </a:t>
          </a:r>
          <a:r>
            <a:rPr lang="ru-RU" dirty="0" smtClean="0"/>
            <a:t>(помещении) проведения мероприятия согласно приказу ректора. </a:t>
          </a:r>
        </a:p>
        <a:p>
          <a:pPr rtl="0"/>
          <a:r>
            <a:rPr lang="ru-RU" b="1" dirty="0" smtClean="0"/>
            <a:t>Генеральная репетиция проходит в виде полного проведения мероприятия </a:t>
          </a:r>
          <a:r>
            <a:rPr lang="ru-RU" dirty="0" smtClean="0"/>
            <a:t>(за исключением конкурсных частей мероприятия) от начала до конца согласно сценарному плану мероприятия.</a:t>
          </a:r>
          <a:endParaRPr lang="ru-RU" dirty="0"/>
        </a:p>
      </dgm:t>
    </dgm:pt>
    <dgm:pt modelId="{4A29F510-D6D2-455E-A8B6-33F8EF2AC846}" type="parTrans" cxnId="{6B803450-B7EE-4F92-89CA-D83DAB90BE30}">
      <dgm:prSet/>
      <dgm:spPr/>
      <dgm:t>
        <a:bodyPr/>
        <a:lstStyle/>
        <a:p>
          <a:endParaRPr lang="ru-RU"/>
        </a:p>
      </dgm:t>
    </dgm:pt>
    <dgm:pt modelId="{C0413495-F2DC-47C6-8D2D-E6B47AAA875D}" type="sibTrans" cxnId="{6B803450-B7EE-4F92-89CA-D83DAB90BE30}">
      <dgm:prSet/>
      <dgm:spPr/>
      <dgm:t>
        <a:bodyPr/>
        <a:lstStyle/>
        <a:p>
          <a:endParaRPr lang="ru-RU"/>
        </a:p>
      </dgm:t>
    </dgm:pt>
    <dgm:pt modelId="{BF270280-630A-40E6-BED4-EA9773F3D233}">
      <dgm:prSet/>
      <dgm:spPr/>
      <dgm:t>
        <a:bodyPr/>
        <a:lstStyle/>
        <a:p>
          <a:pPr rtl="0"/>
          <a:r>
            <a:rPr lang="ru-RU" b="1" dirty="0" smtClean="0"/>
            <a:t>На генеральной репетиции присутствуют </a:t>
          </a:r>
          <a:r>
            <a:rPr lang="ru-RU" dirty="0" smtClean="0"/>
            <a:t>ответственные за проведение мероприятия, ведущие мероприятия, ответственные за световое, звуковое, мультимедийное сопровождение мероприятия. </a:t>
          </a:r>
        </a:p>
        <a:p>
          <a:pPr rtl="0"/>
          <a:r>
            <a:rPr lang="ru-RU" b="1" dirty="0" smtClean="0"/>
            <a:t>Организатор мероприятия </a:t>
          </a:r>
          <a:r>
            <a:rPr lang="ru-RU" dirty="0" smtClean="0"/>
            <a:t>выделяет отдельных лиц, ответственных за звуковое сопровождение, освещение на мероприятии дополнительно к техническому персоналу.</a:t>
          </a:r>
          <a:endParaRPr lang="ru-RU" dirty="0"/>
        </a:p>
      </dgm:t>
    </dgm:pt>
    <dgm:pt modelId="{EB73F2DB-798B-4134-9745-DC114597E08C}" type="parTrans" cxnId="{775F9C2C-9501-4150-93D0-78245EB4B8F5}">
      <dgm:prSet/>
      <dgm:spPr/>
      <dgm:t>
        <a:bodyPr/>
        <a:lstStyle/>
        <a:p>
          <a:endParaRPr lang="ru-RU"/>
        </a:p>
      </dgm:t>
    </dgm:pt>
    <dgm:pt modelId="{42FF58EC-0752-40EE-9B3B-638C656403FD}" type="sibTrans" cxnId="{775F9C2C-9501-4150-93D0-78245EB4B8F5}">
      <dgm:prSet/>
      <dgm:spPr/>
      <dgm:t>
        <a:bodyPr/>
        <a:lstStyle/>
        <a:p>
          <a:endParaRPr lang="ru-RU"/>
        </a:p>
      </dgm:t>
    </dgm:pt>
    <dgm:pt modelId="{8B725143-3B7D-4079-B416-E84E05B51B1C}" type="pres">
      <dgm:prSet presAssocID="{A9266C43-AD1D-418F-A9C5-9C0B84791393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2921B98B-E5EF-4896-8DCC-C776F3B2618A}" type="pres">
      <dgm:prSet presAssocID="{4ACB8067-1F79-4A3A-B910-6DEB4320E167}" presName="circle1" presStyleLbl="node1" presStyleIdx="0" presStyleCnt="2"/>
      <dgm:spPr/>
    </dgm:pt>
    <dgm:pt modelId="{AAF672F1-B2F2-4D92-A31D-FE91DD46D890}" type="pres">
      <dgm:prSet presAssocID="{4ACB8067-1F79-4A3A-B910-6DEB4320E167}" presName="space" presStyleCnt="0"/>
      <dgm:spPr/>
    </dgm:pt>
    <dgm:pt modelId="{DC9E9D2B-60CA-4B7F-9601-DFA55F2E5741}" type="pres">
      <dgm:prSet presAssocID="{4ACB8067-1F79-4A3A-B910-6DEB4320E167}" presName="rect1" presStyleLbl="alignAcc1" presStyleIdx="0" presStyleCnt="2"/>
      <dgm:spPr/>
    </dgm:pt>
    <dgm:pt modelId="{4C1CB94D-E1D8-4627-80BA-DB2044697849}" type="pres">
      <dgm:prSet presAssocID="{BF270280-630A-40E6-BED4-EA9773F3D233}" presName="vertSpace2" presStyleLbl="node1" presStyleIdx="0" presStyleCnt="2"/>
      <dgm:spPr/>
    </dgm:pt>
    <dgm:pt modelId="{9BBFAB35-7BB4-4200-83F1-2F3051CE7C73}" type="pres">
      <dgm:prSet presAssocID="{BF270280-630A-40E6-BED4-EA9773F3D233}" presName="circle2" presStyleLbl="node1" presStyleIdx="1" presStyleCnt="2"/>
      <dgm:spPr/>
    </dgm:pt>
    <dgm:pt modelId="{0672479A-2011-407B-B962-9D91D93C93DE}" type="pres">
      <dgm:prSet presAssocID="{BF270280-630A-40E6-BED4-EA9773F3D233}" presName="rect2" presStyleLbl="alignAcc1" presStyleIdx="1" presStyleCnt="2"/>
      <dgm:spPr/>
    </dgm:pt>
    <dgm:pt modelId="{8452F31F-9E19-4DF0-B28E-B65BF681D12D}" type="pres">
      <dgm:prSet presAssocID="{4ACB8067-1F79-4A3A-B910-6DEB4320E167}" presName="rect1ParTxNoCh" presStyleLbl="alignAcc1" presStyleIdx="1" presStyleCnt="2">
        <dgm:presLayoutVars>
          <dgm:chMax val="1"/>
          <dgm:bulletEnabled val="1"/>
        </dgm:presLayoutVars>
      </dgm:prSet>
      <dgm:spPr/>
    </dgm:pt>
    <dgm:pt modelId="{9E04443E-396E-4BA8-87CA-4A06B75A3576}" type="pres">
      <dgm:prSet presAssocID="{BF270280-630A-40E6-BED4-EA9773F3D233}" presName="rect2ParTxNoCh" presStyleLbl="alignAcc1" presStyleIdx="1" presStyleCnt="2">
        <dgm:presLayoutVars>
          <dgm:chMax val="1"/>
          <dgm:bulletEnabled val="1"/>
        </dgm:presLayoutVars>
      </dgm:prSet>
      <dgm:spPr/>
    </dgm:pt>
  </dgm:ptLst>
  <dgm:cxnLst>
    <dgm:cxn modelId="{CB56906F-A4C3-44EF-8FCA-F9D97E31FA6E}" type="presOf" srcId="{4ACB8067-1F79-4A3A-B910-6DEB4320E167}" destId="{DC9E9D2B-60CA-4B7F-9601-DFA55F2E5741}" srcOrd="0" destOrd="0" presId="urn:microsoft.com/office/officeart/2005/8/layout/target3"/>
    <dgm:cxn modelId="{17F4AF43-53B3-435F-8EEC-CF1EC4074270}" type="presOf" srcId="{BF270280-630A-40E6-BED4-EA9773F3D233}" destId="{9E04443E-396E-4BA8-87CA-4A06B75A3576}" srcOrd="1" destOrd="0" presId="urn:microsoft.com/office/officeart/2005/8/layout/target3"/>
    <dgm:cxn modelId="{E54FA0B0-CB8B-4E0F-BBF3-945698162153}" type="presOf" srcId="{BF270280-630A-40E6-BED4-EA9773F3D233}" destId="{0672479A-2011-407B-B962-9D91D93C93DE}" srcOrd="0" destOrd="0" presId="urn:microsoft.com/office/officeart/2005/8/layout/target3"/>
    <dgm:cxn modelId="{775F9C2C-9501-4150-93D0-78245EB4B8F5}" srcId="{A9266C43-AD1D-418F-A9C5-9C0B84791393}" destId="{BF270280-630A-40E6-BED4-EA9773F3D233}" srcOrd="1" destOrd="0" parTransId="{EB73F2DB-798B-4134-9745-DC114597E08C}" sibTransId="{42FF58EC-0752-40EE-9B3B-638C656403FD}"/>
    <dgm:cxn modelId="{6E30E77C-7D40-46D5-803E-EB218FDF2DEA}" type="presOf" srcId="{A9266C43-AD1D-418F-A9C5-9C0B84791393}" destId="{8B725143-3B7D-4079-B416-E84E05B51B1C}" srcOrd="0" destOrd="0" presId="urn:microsoft.com/office/officeart/2005/8/layout/target3"/>
    <dgm:cxn modelId="{FFDAF730-E21E-448C-B378-B8149DB9AFA1}" type="presOf" srcId="{4ACB8067-1F79-4A3A-B910-6DEB4320E167}" destId="{8452F31F-9E19-4DF0-B28E-B65BF681D12D}" srcOrd="1" destOrd="0" presId="urn:microsoft.com/office/officeart/2005/8/layout/target3"/>
    <dgm:cxn modelId="{6B803450-B7EE-4F92-89CA-D83DAB90BE30}" srcId="{A9266C43-AD1D-418F-A9C5-9C0B84791393}" destId="{4ACB8067-1F79-4A3A-B910-6DEB4320E167}" srcOrd="0" destOrd="0" parTransId="{4A29F510-D6D2-455E-A8B6-33F8EF2AC846}" sibTransId="{C0413495-F2DC-47C6-8D2D-E6B47AAA875D}"/>
    <dgm:cxn modelId="{632C5968-00CB-49A1-B6C5-7DAF63C1BFA8}" type="presParOf" srcId="{8B725143-3B7D-4079-B416-E84E05B51B1C}" destId="{2921B98B-E5EF-4896-8DCC-C776F3B2618A}" srcOrd="0" destOrd="0" presId="urn:microsoft.com/office/officeart/2005/8/layout/target3"/>
    <dgm:cxn modelId="{2C8D828C-E2D7-40A1-8031-E24B3C69D1F0}" type="presParOf" srcId="{8B725143-3B7D-4079-B416-E84E05B51B1C}" destId="{AAF672F1-B2F2-4D92-A31D-FE91DD46D890}" srcOrd="1" destOrd="0" presId="urn:microsoft.com/office/officeart/2005/8/layout/target3"/>
    <dgm:cxn modelId="{FA86623A-49D7-4DAF-B4A5-F75B18725498}" type="presParOf" srcId="{8B725143-3B7D-4079-B416-E84E05B51B1C}" destId="{DC9E9D2B-60CA-4B7F-9601-DFA55F2E5741}" srcOrd="2" destOrd="0" presId="urn:microsoft.com/office/officeart/2005/8/layout/target3"/>
    <dgm:cxn modelId="{B2D4A379-7283-45BC-8517-10C2452BD42E}" type="presParOf" srcId="{8B725143-3B7D-4079-B416-E84E05B51B1C}" destId="{4C1CB94D-E1D8-4627-80BA-DB2044697849}" srcOrd="3" destOrd="0" presId="urn:microsoft.com/office/officeart/2005/8/layout/target3"/>
    <dgm:cxn modelId="{8A4FD98E-7A0B-4319-BFDD-BA17EC5F98D5}" type="presParOf" srcId="{8B725143-3B7D-4079-B416-E84E05B51B1C}" destId="{9BBFAB35-7BB4-4200-83F1-2F3051CE7C73}" srcOrd="4" destOrd="0" presId="urn:microsoft.com/office/officeart/2005/8/layout/target3"/>
    <dgm:cxn modelId="{FFF64D15-AC25-44B9-9E2F-3F4E3C985ABA}" type="presParOf" srcId="{8B725143-3B7D-4079-B416-E84E05B51B1C}" destId="{0672479A-2011-407B-B962-9D91D93C93DE}" srcOrd="5" destOrd="0" presId="urn:microsoft.com/office/officeart/2005/8/layout/target3"/>
    <dgm:cxn modelId="{91C79CB4-78C1-4BC9-BEA3-1C111B4A7694}" type="presParOf" srcId="{8B725143-3B7D-4079-B416-E84E05B51B1C}" destId="{8452F31F-9E19-4DF0-B28E-B65BF681D12D}" srcOrd="6" destOrd="0" presId="urn:microsoft.com/office/officeart/2005/8/layout/target3"/>
    <dgm:cxn modelId="{430BB8AA-57E0-4570-BB4F-6A804DBB6255}" type="presParOf" srcId="{8B725143-3B7D-4079-B416-E84E05B51B1C}" destId="{9E04443E-396E-4BA8-87CA-4A06B75A3576}" srcOrd="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8B242F5-1F6B-40F6-9F41-09D03C965F92}" type="doc">
      <dgm:prSet loTypeId="urn:microsoft.com/office/officeart/2005/8/layout/vProcess5" loCatId="process" qsTypeId="urn:microsoft.com/office/officeart/2005/8/quickstyle/simple5" qsCatId="simple" csTypeId="urn:microsoft.com/office/officeart/2005/8/colors/accent0_1" csCatId="mainScheme"/>
      <dgm:spPr/>
      <dgm:t>
        <a:bodyPr/>
        <a:lstStyle/>
        <a:p>
          <a:endParaRPr lang="ru-RU"/>
        </a:p>
      </dgm:t>
    </dgm:pt>
    <dgm:pt modelId="{990D3008-7D55-4B81-8FC8-B354A24918A5}">
      <dgm:prSet/>
      <dgm:spPr/>
      <dgm:t>
        <a:bodyPr/>
        <a:lstStyle/>
        <a:p>
          <a:pPr rtl="0"/>
          <a:r>
            <a:rPr lang="ru-RU" b="1" dirty="0" smtClean="0"/>
            <a:t>Мероприятие анонсируется </a:t>
          </a:r>
          <a:r>
            <a:rPr lang="ru-RU" b="1" i="1" dirty="0" smtClean="0">
              <a:effectLst/>
            </a:rPr>
            <a:t>в событиях (справа на главной странице сайта Университета), где указывается дата, точное время, место проведения и краткое описание, предстоящего мероприятия.</a:t>
          </a:r>
          <a:endParaRPr lang="ru-RU" b="1" i="1" dirty="0">
            <a:effectLst/>
          </a:endParaRPr>
        </a:p>
      </dgm:t>
    </dgm:pt>
    <dgm:pt modelId="{C0BA97DF-91E7-4FCF-A612-3836028B30AB}" type="parTrans" cxnId="{478B0B4B-33F7-403B-9E70-EA79C3552145}">
      <dgm:prSet/>
      <dgm:spPr/>
      <dgm:t>
        <a:bodyPr/>
        <a:lstStyle/>
        <a:p>
          <a:endParaRPr lang="ru-RU"/>
        </a:p>
      </dgm:t>
    </dgm:pt>
    <dgm:pt modelId="{F4E51FC7-BBF8-4B68-9763-08848564EA71}" type="sibTrans" cxnId="{478B0B4B-33F7-403B-9E70-EA79C3552145}">
      <dgm:prSet/>
      <dgm:spPr/>
      <dgm:t>
        <a:bodyPr/>
        <a:lstStyle/>
        <a:p>
          <a:endParaRPr lang="ru-RU"/>
        </a:p>
      </dgm:t>
    </dgm:pt>
    <dgm:pt modelId="{E08152F3-3447-45A9-86FE-70A4CCF1FEC7}">
      <dgm:prSet/>
      <dgm:spPr/>
      <dgm:t>
        <a:bodyPr/>
        <a:lstStyle/>
        <a:p>
          <a:pPr rtl="0"/>
          <a:r>
            <a:rPr lang="ru-RU" b="0" dirty="0" smtClean="0"/>
            <a:t>Анонс мероприятия может быть размещен в виде информации на главной странице сайта Университета </a:t>
          </a:r>
          <a:r>
            <a:rPr lang="ru-RU" b="1" dirty="0" smtClean="0"/>
            <a:t>в правой колонке для анонсов мероприятий</a:t>
          </a:r>
          <a:r>
            <a:rPr lang="ru-RU" b="0" dirty="0" smtClean="0"/>
            <a:t>.</a:t>
          </a:r>
          <a:endParaRPr lang="ru-RU" b="0" dirty="0"/>
        </a:p>
      </dgm:t>
    </dgm:pt>
    <dgm:pt modelId="{5C4C1D61-5B78-4C9A-8723-C4301D0FDD94}" type="parTrans" cxnId="{887B6350-DA2D-4AA0-BE77-5B299581C69B}">
      <dgm:prSet/>
      <dgm:spPr/>
      <dgm:t>
        <a:bodyPr/>
        <a:lstStyle/>
        <a:p>
          <a:endParaRPr lang="ru-RU"/>
        </a:p>
      </dgm:t>
    </dgm:pt>
    <dgm:pt modelId="{2B41C83B-4FAD-435B-84DB-F66C1F336DFD}" type="sibTrans" cxnId="{887B6350-DA2D-4AA0-BE77-5B299581C69B}">
      <dgm:prSet/>
      <dgm:spPr/>
      <dgm:t>
        <a:bodyPr/>
        <a:lstStyle/>
        <a:p>
          <a:endParaRPr lang="ru-RU"/>
        </a:p>
      </dgm:t>
    </dgm:pt>
    <dgm:pt modelId="{B8B51F61-3EB7-4071-BFB5-09108CDCBAF5}">
      <dgm:prSet/>
      <dgm:spPr/>
      <dgm:t>
        <a:bodyPr/>
        <a:lstStyle/>
        <a:p>
          <a:pPr rtl="0"/>
          <a:r>
            <a:rPr lang="ru-RU" b="1" dirty="0" smtClean="0"/>
            <a:t>Ответственное лицо за проведение мероприятия готовит к размещению на главной странице сайта Университета новости о проведенном мероприятии.</a:t>
          </a:r>
          <a:endParaRPr lang="ru-RU" b="1" dirty="0"/>
        </a:p>
      </dgm:t>
    </dgm:pt>
    <dgm:pt modelId="{D45D2924-AD5E-4ABB-847D-D9CCBD8E024C}" type="parTrans" cxnId="{A26C591B-CFDE-413A-A2E4-665293D6F39E}">
      <dgm:prSet/>
      <dgm:spPr/>
      <dgm:t>
        <a:bodyPr/>
        <a:lstStyle/>
        <a:p>
          <a:endParaRPr lang="ru-RU"/>
        </a:p>
      </dgm:t>
    </dgm:pt>
    <dgm:pt modelId="{985CFE44-5E84-4B86-8EC2-B4381EAE3F33}" type="sibTrans" cxnId="{A26C591B-CFDE-413A-A2E4-665293D6F39E}">
      <dgm:prSet/>
      <dgm:spPr/>
      <dgm:t>
        <a:bodyPr/>
        <a:lstStyle/>
        <a:p>
          <a:endParaRPr lang="ru-RU"/>
        </a:p>
      </dgm:t>
    </dgm:pt>
    <dgm:pt modelId="{6D2FA6E9-DF0D-41CD-83FB-2B89B4FB5224}" type="pres">
      <dgm:prSet presAssocID="{C8B242F5-1F6B-40F6-9F41-09D03C965F92}" presName="outerComposite" presStyleCnt="0">
        <dgm:presLayoutVars>
          <dgm:chMax val="5"/>
          <dgm:dir/>
          <dgm:resizeHandles val="exact"/>
        </dgm:presLayoutVars>
      </dgm:prSet>
      <dgm:spPr/>
    </dgm:pt>
    <dgm:pt modelId="{298B81ED-4170-4A98-8468-038068E24D32}" type="pres">
      <dgm:prSet presAssocID="{C8B242F5-1F6B-40F6-9F41-09D03C965F92}" presName="dummyMaxCanvas" presStyleCnt="0">
        <dgm:presLayoutVars/>
      </dgm:prSet>
      <dgm:spPr/>
    </dgm:pt>
    <dgm:pt modelId="{B96BB1B4-7641-4F6E-A819-9A629521B6D0}" type="pres">
      <dgm:prSet presAssocID="{C8B242F5-1F6B-40F6-9F41-09D03C965F92}" presName="ThreeNodes_1" presStyleLbl="node1" presStyleIdx="0" presStyleCnt="3">
        <dgm:presLayoutVars>
          <dgm:bulletEnabled val="1"/>
        </dgm:presLayoutVars>
      </dgm:prSet>
      <dgm:spPr/>
    </dgm:pt>
    <dgm:pt modelId="{3E48D23B-CAAC-46D3-BEA3-247895243A2C}" type="pres">
      <dgm:prSet presAssocID="{C8B242F5-1F6B-40F6-9F41-09D03C965F92}" presName="ThreeNodes_2" presStyleLbl="node1" presStyleIdx="1" presStyleCnt="3">
        <dgm:presLayoutVars>
          <dgm:bulletEnabled val="1"/>
        </dgm:presLayoutVars>
      </dgm:prSet>
      <dgm:spPr/>
    </dgm:pt>
    <dgm:pt modelId="{4B5A51CC-3873-46AB-9EE9-AD78893C0C8F}" type="pres">
      <dgm:prSet presAssocID="{C8B242F5-1F6B-40F6-9F41-09D03C965F92}" presName="ThreeNodes_3" presStyleLbl="node1" presStyleIdx="2" presStyleCnt="3">
        <dgm:presLayoutVars>
          <dgm:bulletEnabled val="1"/>
        </dgm:presLayoutVars>
      </dgm:prSet>
      <dgm:spPr/>
    </dgm:pt>
    <dgm:pt modelId="{E11F2C9C-46C9-4754-A4F6-8BBA4FA0CE9B}" type="pres">
      <dgm:prSet presAssocID="{C8B242F5-1F6B-40F6-9F41-09D03C965F92}" presName="ThreeConn_1-2" presStyleLbl="fgAccFollowNode1" presStyleIdx="0" presStyleCnt="2">
        <dgm:presLayoutVars>
          <dgm:bulletEnabled val="1"/>
        </dgm:presLayoutVars>
      </dgm:prSet>
      <dgm:spPr/>
    </dgm:pt>
    <dgm:pt modelId="{02D2ACAD-57FD-4142-9799-5852F2EB3B42}" type="pres">
      <dgm:prSet presAssocID="{C8B242F5-1F6B-40F6-9F41-09D03C965F92}" presName="ThreeConn_2-3" presStyleLbl="fgAccFollowNode1" presStyleIdx="1" presStyleCnt="2">
        <dgm:presLayoutVars>
          <dgm:bulletEnabled val="1"/>
        </dgm:presLayoutVars>
      </dgm:prSet>
      <dgm:spPr/>
    </dgm:pt>
    <dgm:pt modelId="{F8B6AFED-98DF-46ED-948A-7F5E1B5AA7DB}" type="pres">
      <dgm:prSet presAssocID="{C8B242F5-1F6B-40F6-9F41-09D03C965F92}" presName="ThreeNodes_1_text" presStyleLbl="node1" presStyleIdx="2" presStyleCnt="3">
        <dgm:presLayoutVars>
          <dgm:bulletEnabled val="1"/>
        </dgm:presLayoutVars>
      </dgm:prSet>
      <dgm:spPr/>
    </dgm:pt>
    <dgm:pt modelId="{AA554CBA-2A21-49B3-87B0-501218148439}" type="pres">
      <dgm:prSet presAssocID="{C8B242F5-1F6B-40F6-9F41-09D03C965F92}" presName="ThreeNodes_2_text" presStyleLbl="node1" presStyleIdx="2" presStyleCnt="3">
        <dgm:presLayoutVars>
          <dgm:bulletEnabled val="1"/>
        </dgm:presLayoutVars>
      </dgm:prSet>
      <dgm:spPr/>
    </dgm:pt>
    <dgm:pt modelId="{1CC86B81-B0E0-4B53-A564-96525299B712}" type="pres">
      <dgm:prSet presAssocID="{C8B242F5-1F6B-40F6-9F41-09D03C965F92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ACD16643-AB69-43AF-BC8E-E0475BB5A818}" type="presOf" srcId="{2B41C83B-4FAD-435B-84DB-F66C1F336DFD}" destId="{02D2ACAD-57FD-4142-9799-5852F2EB3B42}" srcOrd="0" destOrd="0" presId="urn:microsoft.com/office/officeart/2005/8/layout/vProcess5"/>
    <dgm:cxn modelId="{7C65B5C0-DCB3-4450-81C0-13FB788E9921}" type="presOf" srcId="{B8B51F61-3EB7-4071-BFB5-09108CDCBAF5}" destId="{4B5A51CC-3873-46AB-9EE9-AD78893C0C8F}" srcOrd="0" destOrd="0" presId="urn:microsoft.com/office/officeart/2005/8/layout/vProcess5"/>
    <dgm:cxn modelId="{A26C591B-CFDE-413A-A2E4-665293D6F39E}" srcId="{C8B242F5-1F6B-40F6-9F41-09D03C965F92}" destId="{B8B51F61-3EB7-4071-BFB5-09108CDCBAF5}" srcOrd="2" destOrd="0" parTransId="{D45D2924-AD5E-4ABB-847D-D9CCBD8E024C}" sibTransId="{985CFE44-5E84-4B86-8EC2-B4381EAE3F33}"/>
    <dgm:cxn modelId="{887B6350-DA2D-4AA0-BE77-5B299581C69B}" srcId="{C8B242F5-1F6B-40F6-9F41-09D03C965F92}" destId="{E08152F3-3447-45A9-86FE-70A4CCF1FEC7}" srcOrd="1" destOrd="0" parTransId="{5C4C1D61-5B78-4C9A-8723-C4301D0FDD94}" sibTransId="{2B41C83B-4FAD-435B-84DB-F66C1F336DFD}"/>
    <dgm:cxn modelId="{7288C15E-E6FA-4BB4-A526-81F2674C334A}" type="presOf" srcId="{E08152F3-3447-45A9-86FE-70A4CCF1FEC7}" destId="{3E48D23B-CAAC-46D3-BEA3-247895243A2C}" srcOrd="0" destOrd="0" presId="urn:microsoft.com/office/officeart/2005/8/layout/vProcess5"/>
    <dgm:cxn modelId="{42079DC9-6534-4B49-9D45-F40D3E813C49}" type="presOf" srcId="{F4E51FC7-BBF8-4B68-9763-08848564EA71}" destId="{E11F2C9C-46C9-4754-A4F6-8BBA4FA0CE9B}" srcOrd="0" destOrd="0" presId="urn:microsoft.com/office/officeart/2005/8/layout/vProcess5"/>
    <dgm:cxn modelId="{335078BC-E777-4D3F-90A7-5DC0A6271ADE}" type="presOf" srcId="{990D3008-7D55-4B81-8FC8-B354A24918A5}" destId="{B96BB1B4-7641-4F6E-A819-9A629521B6D0}" srcOrd="0" destOrd="0" presId="urn:microsoft.com/office/officeart/2005/8/layout/vProcess5"/>
    <dgm:cxn modelId="{BF747504-B040-46E1-A9DF-C53371991C57}" type="presOf" srcId="{E08152F3-3447-45A9-86FE-70A4CCF1FEC7}" destId="{AA554CBA-2A21-49B3-87B0-501218148439}" srcOrd="1" destOrd="0" presId="urn:microsoft.com/office/officeart/2005/8/layout/vProcess5"/>
    <dgm:cxn modelId="{478B0B4B-33F7-403B-9E70-EA79C3552145}" srcId="{C8B242F5-1F6B-40F6-9F41-09D03C965F92}" destId="{990D3008-7D55-4B81-8FC8-B354A24918A5}" srcOrd="0" destOrd="0" parTransId="{C0BA97DF-91E7-4FCF-A612-3836028B30AB}" sibTransId="{F4E51FC7-BBF8-4B68-9763-08848564EA71}"/>
    <dgm:cxn modelId="{330BFC5C-5754-457C-8F1E-22F14D1C6387}" type="presOf" srcId="{990D3008-7D55-4B81-8FC8-B354A24918A5}" destId="{F8B6AFED-98DF-46ED-948A-7F5E1B5AA7DB}" srcOrd="1" destOrd="0" presId="urn:microsoft.com/office/officeart/2005/8/layout/vProcess5"/>
    <dgm:cxn modelId="{01151D99-E25E-4435-9306-583A657D10D2}" type="presOf" srcId="{B8B51F61-3EB7-4071-BFB5-09108CDCBAF5}" destId="{1CC86B81-B0E0-4B53-A564-96525299B712}" srcOrd="1" destOrd="0" presId="urn:microsoft.com/office/officeart/2005/8/layout/vProcess5"/>
    <dgm:cxn modelId="{60A9C710-510C-4813-8BF7-DA3B02D98ECD}" type="presOf" srcId="{C8B242F5-1F6B-40F6-9F41-09D03C965F92}" destId="{6D2FA6E9-DF0D-41CD-83FB-2B89B4FB5224}" srcOrd="0" destOrd="0" presId="urn:microsoft.com/office/officeart/2005/8/layout/vProcess5"/>
    <dgm:cxn modelId="{5BE65A5C-C289-41AF-861B-9ADAEC921514}" type="presParOf" srcId="{6D2FA6E9-DF0D-41CD-83FB-2B89B4FB5224}" destId="{298B81ED-4170-4A98-8468-038068E24D32}" srcOrd="0" destOrd="0" presId="urn:microsoft.com/office/officeart/2005/8/layout/vProcess5"/>
    <dgm:cxn modelId="{97FF1DCE-8468-4F0D-8A0A-13275F850993}" type="presParOf" srcId="{6D2FA6E9-DF0D-41CD-83FB-2B89B4FB5224}" destId="{B96BB1B4-7641-4F6E-A819-9A629521B6D0}" srcOrd="1" destOrd="0" presId="urn:microsoft.com/office/officeart/2005/8/layout/vProcess5"/>
    <dgm:cxn modelId="{D01DDC01-1508-4705-BC9F-7C065274A84E}" type="presParOf" srcId="{6D2FA6E9-DF0D-41CD-83FB-2B89B4FB5224}" destId="{3E48D23B-CAAC-46D3-BEA3-247895243A2C}" srcOrd="2" destOrd="0" presId="urn:microsoft.com/office/officeart/2005/8/layout/vProcess5"/>
    <dgm:cxn modelId="{63BAB8CE-6329-4123-A0CB-623EEB9658D7}" type="presParOf" srcId="{6D2FA6E9-DF0D-41CD-83FB-2B89B4FB5224}" destId="{4B5A51CC-3873-46AB-9EE9-AD78893C0C8F}" srcOrd="3" destOrd="0" presId="urn:microsoft.com/office/officeart/2005/8/layout/vProcess5"/>
    <dgm:cxn modelId="{7B4D578B-5127-49EB-99BB-75537FED18F5}" type="presParOf" srcId="{6D2FA6E9-DF0D-41CD-83FB-2B89B4FB5224}" destId="{E11F2C9C-46C9-4754-A4F6-8BBA4FA0CE9B}" srcOrd="4" destOrd="0" presId="urn:microsoft.com/office/officeart/2005/8/layout/vProcess5"/>
    <dgm:cxn modelId="{D9394FDF-9CCF-4C04-A4B5-A6D84424CB04}" type="presParOf" srcId="{6D2FA6E9-DF0D-41CD-83FB-2B89B4FB5224}" destId="{02D2ACAD-57FD-4142-9799-5852F2EB3B42}" srcOrd="5" destOrd="0" presId="urn:microsoft.com/office/officeart/2005/8/layout/vProcess5"/>
    <dgm:cxn modelId="{DA6AE358-8DEC-407A-B33B-6B54935EDC32}" type="presParOf" srcId="{6D2FA6E9-DF0D-41CD-83FB-2B89B4FB5224}" destId="{F8B6AFED-98DF-46ED-948A-7F5E1B5AA7DB}" srcOrd="6" destOrd="0" presId="urn:microsoft.com/office/officeart/2005/8/layout/vProcess5"/>
    <dgm:cxn modelId="{2240D011-9594-4A7B-A478-75DECA5F1713}" type="presParOf" srcId="{6D2FA6E9-DF0D-41CD-83FB-2B89B4FB5224}" destId="{AA554CBA-2A21-49B3-87B0-501218148439}" srcOrd="7" destOrd="0" presId="urn:microsoft.com/office/officeart/2005/8/layout/vProcess5"/>
    <dgm:cxn modelId="{50B75C9A-23D6-467B-B189-F32EDA2A4EE5}" type="presParOf" srcId="{6D2FA6E9-DF0D-41CD-83FB-2B89B4FB5224}" destId="{1CC86B81-B0E0-4B53-A564-96525299B712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3CF2610-4DA6-4E19-91F5-81743B0127B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2DCF33F9-120A-4C23-A2B7-908A76BA0260}">
      <dgm:prSet/>
      <dgm:spPr/>
      <dgm:t>
        <a:bodyPr/>
        <a:lstStyle/>
        <a:p>
          <a:pPr rtl="0"/>
          <a:r>
            <a:rPr lang="ru-RU" b="1" smtClean="0"/>
            <a:t>Новости после проведения мероприятия на главной странице сайта Университета должны соответствовать следующим требованиям:</a:t>
          </a:r>
          <a:endParaRPr lang="ru-RU"/>
        </a:p>
      </dgm:t>
    </dgm:pt>
    <dgm:pt modelId="{98600310-C44B-4A1D-B996-EB691DC44D2E}" type="parTrans" cxnId="{067CB8BE-A3B5-480B-9B2B-8D31B4BB90C8}">
      <dgm:prSet/>
      <dgm:spPr/>
      <dgm:t>
        <a:bodyPr/>
        <a:lstStyle/>
        <a:p>
          <a:endParaRPr lang="ru-RU"/>
        </a:p>
      </dgm:t>
    </dgm:pt>
    <dgm:pt modelId="{678F4BC4-6F5F-45CE-ACA9-B133F02C41E6}" type="sibTrans" cxnId="{067CB8BE-A3B5-480B-9B2B-8D31B4BB90C8}">
      <dgm:prSet/>
      <dgm:spPr/>
      <dgm:t>
        <a:bodyPr/>
        <a:lstStyle/>
        <a:p>
          <a:endParaRPr lang="ru-RU"/>
        </a:p>
      </dgm:t>
    </dgm:pt>
    <dgm:pt modelId="{499B97EB-CCE2-4657-A61F-0FF4B168A5A3}">
      <dgm:prSet/>
      <dgm:spPr/>
      <dgm:t>
        <a:bodyPr/>
        <a:lstStyle/>
        <a:p>
          <a:pPr rtl="0"/>
          <a:r>
            <a:rPr lang="ru-RU" dirty="0" smtClean="0"/>
            <a:t>- </a:t>
          </a:r>
          <a:r>
            <a:rPr lang="ru-RU" i="1" dirty="0" smtClean="0"/>
            <a:t>иметь заголовок из которого понятно о чем эта новость;</a:t>
          </a:r>
          <a:endParaRPr lang="ru-RU" i="1" dirty="0"/>
        </a:p>
      </dgm:t>
    </dgm:pt>
    <dgm:pt modelId="{E035022A-EA5E-4B91-8994-BB8B639078F4}" type="parTrans" cxnId="{7CBD110C-E35E-43D1-AB70-0EE94ACA5A57}">
      <dgm:prSet/>
      <dgm:spPr/>
      <dgm:t>
        <a:bodyPr/>
        <a:lstStyle/>
        <a:p>
          <a:endParaRPr lang="ru-RU"/>
        </a:p>
      </dgm:t>
    </dgm:pt>
    <dgm:pt modelId="{BB7A1BDA-FF02-43CB-8C40-AB0672E2E147}" type="sibTrans" cxnId="{7CBD110C-E35E-43D1-AB70-0EE94ACA5A57}">
      <dgm:prSet/>
      <dgm:spPr/>
      <dgm:t>
        <a:bodyPr/>
        <a:lstStyle/>
        <a:p>
          <a:endParaRPr lang="ru-RU"/>
        </a:p>
      </dgm:t>
    </dgm:pt>
    <dgm:pt modelId="{4147272B-4003-4976-94FE-96E54521C408}">
      <dgm:prSet/>
      <dgm:spPr/>
      <dgm:t>
        <a:bodyPr/>
        <a:lstStyle/>
        <a:p>
          <a:pPr rtl="0"/>
          <a:r>
            <a:rPr lang="ru-RU" dirty="0" smtClean="0"/>
            <a:t>- </a:t>
          </a:r>
          <a:r>
            <a:rPr lang="ru-RU" b="1" dirty="0" smtClean="0"/>
            <a:t>заголовок не должен начинаться с предлога или цифр, содержать отрицание;</a:t>
          </a:r>
          <a:endParaRPr lang="ru-RU" b="1" dirty="0"/>
        </a:p>
      </dgm:t>
    </dgm:pt>
    <dgm:pt modelId="{90CA505A-1F07-438D-8F78-D8F330249A87}" type="parTrans" cxnId="{0488BCC3-B31C-48F6-99B4-A57EAA7BF0F1}">
      <dgm:prSet/>
      <dgm:spPr/>
      <dgm:t>
        <a:bodyPr/>
        <a:lstStyle/>
        <a:p>
          <a:endParaRPr lang="ru-RU"/>
        </a:p>
      </dgm:t>
    </dgm:pt>
    <dgm:pt modelId="{AB6D24FD-B93F-4B74-A744-A4D3C03442EB}" type="sibTrans" cxnId="{0488BCC3-B31C-48F6-99B4-A57EAA7BF0F1}">
      <dgm:prSet/>
      <dgm:spPr/>
      <dgm:t>
        <a:bodyPr/>
        <a:lstStyle/>
        <a:p>
          <a:endParaRPr lang="ru-RU"/>
        </a:p>
      </dgm:t>
    </dgm:pt>
    <dgm:pt modelId="{224A00C7-6BC0-42A5-AC6C-6CDFA5D033FE}">
      <dgm:prSet/>
      <dgm:spPr/>
      <dgm:t>
        <a:bodyPr/>
        <a:lstStyle/>
        <a:p>
          <a:pPr rtl="0"/>
          <a:r>
            <a:rPr lang="ru-RU" dirty="0" smtClean="0"/>
            <a:t>- </a:t>
          </a:r>
          <a:r>
            <a:rPr lang="ru-RU" i="1" dirty="0" smtClean="0"/>
            <a:t>заголовок новости не должен заканчиваться восклицательным знаком;</a:t>
          </a:r>
          <a:endParaRPr lang="ru-RU" i="1" dirty="0"/>
        </a:p>
      </dgm:t>
    </dgm:pt>
    <dgm:pt modelId="{E9879D39-8A01-49E5-8921-0C9DB631E3FF}" type="parTrans" cxnId="{C4B974B0-5E24-4CD5-8E79-F81694D97438}">
      <dgm:prSet/>
      <dgm:spPr/>
      <dgm:t>
        <a:bodyPr/>
        <a:lstStyle/>
        <a:p>
          <a:endParaRPr lang="ru-RU"/>
        </a:p>
      </dgm:t>
    </dgm:pt>
    <dgm:pt modelId="{D0B4BFFD-0E14-4FB6-A66B-2AC72B8EF15D}" type="sibTrans" cxnId="{C4B974B0-5E24-4CD5-8E79-F81694D97438}">
      <dgm:prSet/>
      <dgm:spPr/>
      <dgm:t>
        <a:bodyPr/>
        <a:lstStyle/>
        <a:p>
          <a:endParaRPr lang="ru-RU"/>
        </a:p>
      </dgm:t>
    </dgm:pt>
    <dgm:pt modelId="{CA4145C9-E7AB-414F-9A8D-4040CDE735BD}" type="pres">
      <dgm:prSet presAssocID="{93CF2610-4DA6-4E19-91F5-81743B0127B0}" presName="linear" presStyleCnt="0">
        <dgm:presLayoutVars>
          <dgm:animLvl val="lvl"/>
          <dgm:resizeHandles val="exact"/>
        </dgm:presLayoutVars>
      </dgm:prSet>
      <dgm:spPr/>
    </dgm:pt>
    <dgm:pt modelId="{5E73EF1A-E0D5-44F5-9632-533684862F81}" type="pres">
      <dgm:prSet presAssocID="{2DCF33F9-120A-4C23-A2B7-908A76BA0260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1CF3A861-420F-498B-967C-D6CFE1CA7C1D}" type="pres">
      <dgm:prSet presAssocID="{2DCF33F9-120A-4C23-A2B7-908A76BA0260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62D26E94-DEFD-4373-BB6B-060EA5582E68}" type="presOf" srcId="{499B97EB-CCE2-4657-A61F-0FF4B168A5A3}" destId="{1CF3A861-420F-498B-967C-D6CFE1CA7C1D}" srcOrd="0" destOrd="0" presId="urn:microsoft.com/office/officeart/2005/8/layout/vList2"/>
    <dgm:cxn modelId="{7CBD110C-E35E-43D1-AB70-0EE94ACA5A57}" srcId="{2DCF33F9-120A-4C23-A2B7-908A76BA0260}" destId="{499B97EB-CCE2-4657-A61F-0FF4B168A5A3}" srcOrd="0" destOrd="0" parTransId="{E035022A-EA5E-4B91-8994-BB8B639078F4}" sibTransId="{BB7A1BDA-FF02-43CB-8C40-AB0672E2E147}"/>
    <dgm:cxn modelId="{C4B974B0-5E24-4CD5-8E79-F81694D97438}" srcId="{2DCF33F9-120A-4C23-A2B7-908A76BA0260}" destId="{224A00C7-6BC0-42A5-AC6C-6CDFA5D033FE}" srcOrd="2" destOrd="0" parTransId="{E9879D39-8A01-49E5-8921-0C9DB631E3FF}" sibTransId="{D0B4BFFD-0E14-4FB6-A66B-2AC72B8EF15D}"/>
    <dgm:cxn modelId="{F65F00B0-4B90-44C3-9578-DCC567C29145}" type="presOf" srcId="{93CF2610-4DA6-4E19-91F5-81743B0127B0}" destId="{CA4145C9-E7AB-414F-9A8D-4040CDE735BD}" srcOrd="0" destOrd="0" presId="urn:microsoft.com/office/officeart/2005/8/layout/vList2"/>
    <dgm:cxn modelId="{DAFD9BFF-F2ED-4800-96A8-934C4A74C576}" type="presOf" srcId="{4147272B-4003-4976-94FE-96E54521C408}" destId="{1CF3A861-420F-498B-967C-D6CFE1CA7C1D}" srcOrd="0" destOrd="1" presId="urn:microsoft.com/office/officeart/2005/8/layout/vList2"/>
    <dgm:cxn modelId="{067CB8BE-A3B5-480B-9B2B-8D31B4BB90C8}" srcId="{93CF2610-4DA6-4E19-91F5-81743B0127B0}" destId="{2DCF33F9-120A-4C23-A2B7-908A76BA0260}" srcOrd="0" destOrd="0" parTransId="{98600310-C44B-4A1D-B996-EB691DC44D2E}" sibTransId="{678F4BC4-6F5F-45CE-ACA9-B133F02C41E6}"/>
    <dgm:cxn modelId="{37531768-FA83-4D60-8C67-5A8AB0605B3A}" type="presOf" srcId="{224A00C7-6BC0-42A5-AC6C-6CDFA5D033FE}" destId="{1CF3A861-420F-498B-967C-D6CFE1CA7C1D}" srcOrd="0" destOrd="2" presId="urn:microsoft.com/office/officeart/2005/8/layout/vList2"/>
    <dgm:cxn modelId="{0C1CC16D-A1DF-4302-AD73-5E120C6AFD9E}" type="presOf" srcId="{2DCF33F9-120A-4C23-A2B7-908A76BA0260}" destId="{5E73EF1A-E0D5-44F5-9632-533684862F81}" srcOrd="0" destOrd="0" presId="urn:microsoft.com/office/officeart/2005/8/layout/vList2"/>
    <dgm:cxn modelId="{0488BCC3-B31C-48F6-99B4-A57EAA7BF0F1}" srcId="{2DCF33F9-120A-4C23-A2B7-908A76BA0260}" destId="{4147272B-4003-4976-94FE-96E54521C408}" srcOrd="1" destOrd="0" parTransId="{90CA505A-1F07-438D-8F78-D8F330249A87}" sibTransId="{AB6D24FD-B93F-4B74-A744-A4D3C03442EB}"/>
    <dgm:cxn modelId="{ED658AAE-3EBB-4ED3-93D2-131CEC561041}" type="presParOf" srcId="{CA4145C9-E7AB-414F-9A8D-4040CDE735BD}" destId="{5E73EF1A-E0D5-44F5-9632-533684862F81}" srcOrd="0" destOrd="0" presId="urn:microsoft.com/office/officeart/2005/8/layout/vList2"/>
    <dgm:cxn modelId="{27439D31-62C3-4F6E-9D47-89D1E965C927}" type="presParOf" srcId="{CA4145C9-E7AB-414F-9A8D-4040CDE735BD}" destId="{1CF3A861-420F-498B-967C-D6CFE1CA7C1D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77F289-5C91-4816-9EA9-5BC8A6DCABAA}">
      <dsp:nvSpPr>
        <dsp:cNvPr id="0" name=""/>
        <dsp:cNvSpPr/>
      </dsp:nvSpPr>
      <dsp:spPr>
        <a:xfrm>
          <a:off x="0" y="168117"/>
          <a:ext cx="4561313" cy="4561313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B77FD2-28BE-43C7-B70F-79E9125771C8}">
      <dsp:nvSpPr>
        <dsp:cNvPr id="0" name=""/>
        <dsp:cNvSpPr/>
      </dsp:nvSpPr>
      <dsp:spPr>
        <a:xfrm>
          <a:off x="2280656" y="249810"/>
          <a:ext cx="5321532" cy="456131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/>
            <a:t>Подбор видео-, аудиоматериалов, оформление сцены актового зала, аудитории</a:t>
          </a:r>
          <a:r>
            <a:rPr lang="ru-RU" sz="1800" kern="1200" smtClean="0"/>
            <a:t> в которой проводится мероприятие осуществляется организаторами мероприятия;</a:t>
          </a:r>
          <a:endParaRPr lang="ru-RU" sz="1800" kern="1200"/>
        </a:p>
      </dsp:txBody>
      <dsp:txXfrm>
        <a:off x="2280656" y="249810"/>
        <a:ext cx="5321532" cy="2166623"/>
      </dsp:txXfrm>
    </dsp:sp>
    <dsp:sp modelId="{BAF1F766-8B8E-451B-9961-B6B6F5C4E54D}">
      <dsp:nvSpPr>
        <dsp:cNvPr id="0" name=""/>
        <dsp:cNvSpPr/>
      </dsp:nvSpPr>
      <dsp:spPr>
        <a:xfrm>
          <a:off x="1197344" y="2334741"/>
          <a:ext cx="2166623" cy="2166623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4C2E37-C449-44B7-A1D7-6129CE657F13}">
      <dsp:nvSpPr>
        <dsp:cNvPr id="0" name=""/>
        <dsp:cNvSpPr/>
      </dsp:nvSpPr>
      <dsp:spPr>
        <a:xfrm>
          <a:off x="2280656" y="2334741"/>
          <a:ext cx="5321532" cy="216662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/>
            <a:t>Заявка на информационно-техническое сопровождение мероприятия </a:t>
          </a:r>
          <a:r>
            <a:rPr lang="ru-RU" sz="1800" kern="1200" smtClean="0"/>
            <a:t>(проекторы, ноутбуки, экраны) оформляется через сайт Университета (вкладка Сотрудникам → Заявки → в УИТиТ) до согласования приказа с проректором по информационным технологиям и корпоративной политике;</a:t>
          </a:r>
          <a:endParaRPr lang="ru-RU" sz="1800" kern="1200"/>
        </a:p>
      </dsp:txBody>
      <dsp:txXfrm>
        <a:off x="2280656" y="2334741"/>
        <a:ext cx="5321532" cy="21666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0506EB-33AD-4A39-8F66-CBD7BA1BD19B}">
      <dsp:nvSpPr>
        <dsp:cNvPr id="0" name=""/>
        <dsp:cNvSpPr/>
      </dsp:nvSpPr>
      <dsp:spPr>
        <a:xfrm>
          <a:off x="0" y="190151"/>
          <a:ext cx="4957920" cy="495792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226888-1672-4CBF-9A2D-A14B51FC69DB}">
      <dsp:nvSpPr>
        <dsp:cNvPr id="0" name=""/>
        <dsp:cNvSpPr/>
      </dsp:nvSpPr>
      <dsp:spPr>
        <a:xfrm>
          <a:off x="2478960" y="190151"/>
          <a:ext cx="5784240" cy="495792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smtClean="0"/>
            <a:t>Приказ о проведении мероприятия и репетиции согласуется со структурными подразделениями </a:t>
          </a:r>
          <a:r>
            <a:rPr lang="ru-RU" sz="2200" kern="1200" smtClean="0"/>
            <a:t>и сотрудниками, принимающими участие в нем, и утверждается ректором не позднее 3-х дней до начала репетиции мероприятия.</a:t>
          </a:r>
          <a:endParaRPr lang="ru-RU" sz="2200" kern="1200"/>
        </a:p>
      </dsp:txBody>
      <dsp:txXfrm>
        <a:off x="2478960" y="190151"/>
        <a:ext cx="5784240" cy="2355012"/>
      </dsp:txXfrm>
    </dsp:sp>
    <dsp:sp modelId="{907ABBB4-DB37-479E-B47A-821C3C0144CA}">
      <dsp:nvSpPr>
        <dsp:cNvPr id="0" name=""/>
        <dsp:cNvSpPr/>
      </dsp:nvSpPr>
      <dsp:spPr>
        <a:xfrm>
          <a:off x="1301454" y="2545163"/>
          <a:ext cx="2355012" cy="2355012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A76EFA-0A55-47C1-A66A-77C8CA4C3801}">
      <dsp:nvSpPr>
        <dsp:cNvPr id="0" name=""/>
        <dsp:cNvSpPr/>
      </dsp:nvSpPr>
      <dsp:spPr>
        <a:xfrm>
          <a:off x="2478960" y="2545163"/>
          <a:ext cx="5784240" cy="235501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smtClean="0"/>
            <a:t>После выхода приказа о мероприятии издается программа мероприятия. </a:t>
          </a:r>
          <a:r>
            <a:rPr lang="ru-RU" sz="2200" kern="1200" smtClean="0"/>
            <a:t>В программе обязательно указывается цель и задачи мероприятия, целевая аудитория участников, сценарный план и формируемые универсальные компетенции.</a:t>
          </a:r>
          <a:endParaRPr lang="ru-RU" sz="2200" kern="1200"/>
        </a:p>
      </dsp:txBody>
      <dsp:txXfrm>
        <a:off x="2478960" y="2545163"/>
        <a:ext cx="5784240" cy="23550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21B98B-E5EF-4896-8DCC-C776F3B2618A}">
      <dsp:nvSpPr>
        <dsp:cNvPr id="0" name=""/>
        <dsp:cNvSpPr/>
      </dsp:nvSpPr>
      <dsp:spPr>
        <a:xfrm>
          <a:off x="0" y="166354"/>
          <a:ext cx="4779117" cy="4779117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9E9D2B-60CA-4B7F-9601-DFA55F2E5741}">
      <dsp:nvSpPr>
        <dsp:cNvPr id="0" name=""/>
        <dsp:cNvSpPr/>
      </dsp:nvSpPr>
      <dsp:spPr>
        <a:xfrm>
          <a:off x="2389558" y="166354"/>
          <a:ext cx="5575636" cy="477911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Генеральная репетиция проходит в месте </a:t>
          </a:r>
          <a:r>
            <a:rPr lang="ru-RU" sz="1600" kern="1200" dirty="0" smtClean="0"/>
            <a:t>(помещении) проведения мероприятия согласно приказу ректора. </a:t>
          </a:r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Генеральная репетиция проходит в виде полного проведения мероприятия </a:t>
          </a:r>
          <a:r>
            <a:rPr lang="ru-RU" sz="1600" kern="1200" dirty="0" smtClean="0"/>
            <a:t>(за исключением конкурсных частей мероприятия) от начала до конца согласно сценарному плану мероприятия.</a:t>
          </a:r>
          <a:endParaRPr lang="ru-RU" sz="1600" kern="1200" dirty="0"/>
        </a:p>
      </dsp:txBody>
      <dsp:txXfrm>
        <a:off x="2389558" y="166354"/>
        <a:ext cx="5575636" cy="2270080"/>
      </dsp:txXfrm>
    </dsp:sp>
    <dsp:sp modelId="{9BBFAB35-7BB4-4200-83F1-2F3051CE7C73}">
      <dsp:nvSpPr>
        <dsp:cNvPr id="0" name=""/>
        <dsp:cNvSpPr/>
      </dsp:nvSpPr>
      <dsp:spPr>
        <a:xfrm>
          <a:off x="1254518" y="2436435"/>
          <a:ext cx="2270080" cy="227008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72479A-2011-407B-B962-9D91D93C93DE}">
      <dsp:nvSpPr>
        <dsp:cNvPr id="0" name=""/>
        <dsp:cNvSpPr/>
      </dsp:nvSpPr>
      <dsp:spPr>
        <a:xfrm>
          <a:off x="2389558" y="2436435"/>
          <a:ext cx="5575636" cy="227008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На генеральной репетиции присутствуют </a:t>
          </a:r>
          <a:r>
            <a:rPr lang="ru-RU" sz="1600" kern="1200" dirty="0" smtClean="0"/>
            <a:t>ответственные за проведение мероприятия, ведущие мероприятия, ответственные за световое, звуковое, мультимедийное сопровождение мероприятия. </a:t>
          </a:r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Организатор мероприятия </a:t>
          </a:r>
          <a:r>
            <a:rPr lang="ru-RU" sz="1600" kern="1200" dirty="0" smtClean="0"/>
            <a:t>выделяет отдельных лиц, ответственных за звуковое сопровождение, освещение на мероприятии дополнительно к техническому персоналу.</a:t>
          </a:r>
          <a:endParaRPr lang="ru-RU" sz="1600" kern="1200" dirty="0"/>
        </a:p>
      </dsp:txBody>
      <dsp:txXfrm>
        <a:off x="2389558" y="2436435"/>
        <a:ext cx="5575636" cy="22700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6BB1B4-7641-4F6E-A819-9A629521B6D0}">
      <dsp:nvSpPr>
        <dsp:cNvPr id="0" name=""/>
        <dsp:cNvSpPr/>
      </dsp:nvSpPr>
      <dsp:spPr>
        <a:xfrm>
          <a:off x="0" y="0"/>
          <a:ext cx="6677240" cy="16609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>
          <a:bevelT w="508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Мероприятие анонсируется </a:t>
          </a:r>
          <a:r>
            <a:rPr lang="ru-RU" sz="1700" b="1" i="1" kern="1200" dirty="0" smtClean="0">
              <a:effectLst/>
            </a:rPr>
            <a:t>в событиях (справа на главной странице сайта Университета), где указывается дата, точное время, место проведения и краткое описание, предстоящего мероприятия.</a:t>
          </a:r>
          <a:endParaRPr lang="ru-RU" sz="1700" b="1" i="1" kern="1200" dirty="0">
            <a:effectLst/>
          </a:endParaRPr>
        </a:p>
      </dsp:txBody>
      <dsp:txXfrm>
        <a:off x="48648" y="48648"/>
        <a:ext cx="4884936" cy="1563662"/>
      </dsp:txXfrm>
    </dsp:sp>
    <dsp:sp modelId="{3E48D23B-CAAC-46D3-BEA3-247895243A2C}">
      <dsp:nvSpPr>
        <dsp:cNvPr id="0" name=""/>
        <dsp:cNvSpPr/>
      </dsp:nvSpPr>
      <dsp:spPr>
        <a:xfrm>
          <a:off x="589168" y="1937784"/>
          <a:ext cx="6677240" cy="16609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>
          <a:bevelT w="508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0" kern="1200" dirty="0" smtClean="0"/>
            <a:t>Анонс мероприятия может быть размещен в виде информации на главной странице сайта Университета </a:t>
          </a:r>
          <a:r>
            <a:rPr lang="ru-RU" sz="1700" b="1" kern="1200" dirty="0" smtClean="0"/>
            <a:t>в правой колонке для анонсов мероприятий</a:t>
          </a:r>
          <a:r>
            <a:rPr lang="ru-RU" sz="1700" b="0" kern="1200" dirty="0" smtClean="0"/>
            <a:t>.</a:t>
          </a:r>
          <a:endParaRPr lang="ru-RU" sz="1700" b="0" kern="1200" dirty="0"/>
        </a:p>
      </dsp:txBody>
      <dsp:txXfrm>
        <a:off x="637816" y="1986432"/>
        <a:ext cx="4911153" cy="1563662"/>
      </dsp:txXfrm>
    </dsp:sp>
    <dsp:sp modelId="{4B5A51CC-3873-46AB-9EE9-AD78893C0C8F}">
      <dsp:nvSpPr>
        <dsp:cNvPr id="0" name=""/>
        <dsp:cNvSpPr/>
      </dsp:nvSpPr>
      <dsp:spPr>
        <a:xfrm>
          <a:off x="1178336" y="3875568"/>
          <a:ext cx="6677240" cy="16609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>
          <a:bevelT w="508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Ответственное лицо за проведение мероприятия готовит к размещению на главной странице сайта Университета новости о проведенном мероприятии.</a:t>
          </a:r>
          <a:endParaRPr lang="ru-RU" sz="1700" b="1" kern="1200" dirty="0"/>
        </a:p>
      </dsp:txBody>
      <dsp:txXfrm>
        <a:off x="1226984" y="3924216"/>
        <a:ext cx="4911153" cy="1563662"/>
      </dsp:txXfrm>
    </dsp:sp>
    <dsp:sp modelId="{E11F2C9C-46C9-4754-A4F6-8BBA4FA0CE9B}">
      <dsp:nvSpPr>
        <dsp:cNvPr id="0" name=""/>
        <dsp:cNvSpPr/>
      </dsp:nvSpPr>
      <dsp:spPr>
        <a:xfrm>
          <a:off x="5597617" y="1259559"/>
          <a:ext cx="1079622" cy="1079622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5840532" y="1259559"/>
        <a:ext cx="593792" cy="812416"/>
      </dsp:txXfrm>
    </dsp:sp>
    <dsp:sp modelId="{02D2ACAD-57FD-4142-9799-5852F2EB3B42}">
      <dsp:nvSpPr>
        <dsp:cNvPr id="0" name=""/>
        <dsp:cNvSpPr/>
      </dsp:nvSpPr>
      <dsp:spPr>
        <a:xfrm>
          <a:off x="6186785" y="3186271"/>
          <a:ext cx="1079622" cy="1079622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6429700" y="3186271"/>
        <a:ext cx="593792" cy="81241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73EF1A-E0D5-44F5-9632-533684862F81}">
      <dsp:nvSpPr>
        <dsp:cNvPr id="0" name=""/>
        <dsp:cNvSpPr/>
      </dsp:nvSpPr>
      <dsp:spPr>
        <a:xfrm>
          <a:off x="0" y="65024"/>
          <a:ext cx="7955280" cy="19269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smtClean="0"/>
            <a:t>Новости после проведения мероприятия на главной странице сайта Университета должны соответствовать следующим требованиям:</a:t>
          </a:r>
          <a:endParaRPr lang="ru-RU" sz="2700" kern="1200"/>
        </a:p>
      </dsp:txBody>
      <dsp:txXfrm>
        <a:off x="94068" y="159092"/>
        <a:ext cx="7767144" cy="1738854"/>
      </dsp:txXfrm>
    </dsp:sp>
    <dsp:sp modelId="{1CF3A861-420F-498B-967C-D6CFE1CA7C1D}">
      <dsp:nvSpPr>
        <dsp:cNvPr id="0" name=""/>
        <dsp:cNvSpPr/>
      </dsp:nvSpPr>
      <dsp:spPr>
        <a:xfrm>
          <a:off x="0" y="1992015"/>
          <a:ext cx="7955280" cy="20120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2580" tIns="34290" rIns="192024" bIns="34290" numCol="1" spcCol="1270" anchor="t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100" kern="1200" dirty="0" smtClean="0"/>
            <a:t>- </a:t>
          </a:r>
          <a:r>
            <a:rPr lang="ru-RU" sz="2100" i="1" kern="1200" dirty="0" smtClean="0"/>
            <a:t>иметь заголовок из которого понятно о чем эта новость;</a:t>
          </a:r>
          <a:endParaRPr lang="ru-RU" sz="2100" i="1" kern="1200" dirty="0"/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100" kern="1200" dirty="0" smtClean="0"/>
            <a:t>- </a:t>
          </a:r>
          <a:r>
            <a:rPr lang="ru-RU" sz="2100" b="1" kern="1200" dirty="0" smtClean="0"/>
            <a:t>заголовок не должен начинаться с предлога или цифр, содержать отрицание;</a:t>
          </a:r>
          <a:endParaRPr lang="ru-RU" sz="2100" b="1" kern="1200" dirty="0"/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100" kern="1200" dirty="0" smtClean="0"/>
            <a:t>- </a:t>
          </a:r>
          <a:r>
            <a:rPr lang="ru-RU" sz="2100" i="1" kern="1200" dirty="0" smtClean="0"/>
            <a:t>заголовок новости не должен заканчиваться восклицательным знаком;</a:t>
          </a:r>
          <a:endParaRPr lang="ru-RU" sz="2100" i="1" kern="1200" dirty="0"/>
        </a:p>
      </dsp:txBody>
      <dsp:txXfrm>
        <a:off x="0" y="1992015"/>
        <a:ext cx="7955280" cy="20120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03405"/>
            <a:ext cx="73152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32201"/>
            <a:ext cx="73152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0" y="4323845"/>
            <a:ext cx="2297429" cy="365125"/>
          </a:xfrm>
        </p:spPr>
        <p:txBody>
          <a:bodyPr/>
          <a:lstStyle/>
          <a:p>
            <a:fld id="{7510BD94-7EDE-4E5C-9668-1B8E928AC1AD}" type="datetimeFigureOut">
              <a:rPr lang="ru-RU" smtClean="0"/>
              <a:t>30.10.2015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4323846"/>
            <a:ext cx="488061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867"/>
            <a:ext cx="2171700" cy="365125"/>
          </a:xfrm>
        </p:spPr>
        <p:txBody>
          <a:bodyPr/>
          <a:lstStyle/>
          <a:p>
            <a:fld id="{1715F13C-195B-4C3D-9B6C-CA429D07BB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0640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55" y="4697361"/>
            <a:ext cx="7956482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4355" y="977035"/>
            <a:ext cx="7950260" cy="34069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5516716"/>
            <a:ext cx="7955280" cy="746924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0BD94-7EDE-4E5C-9668-1B8E928AC1AD}" type="datetimeFigureOut">
              <a:rPr lang="ru-RU" smtClean="0"/>
              <a:t>30.10.2015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F13C-195B-4C3D-9B6C-CA429D07BB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212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3"/>
            <a:ext cx="795528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49134"/>
            <a:ext cx="7772400" cy="133085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7510BD94-7EDE-4E5C-9668-1B8E928AC1AD}" type="datetimeFigureOut">
              <a:rPr lang="ru-RU" smtClean="0"/>
              <a:t>30.10.2015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1715F13C-195B-4C3D-9B6C-CA429D07BB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3740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756234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509768"/>
            <a:ext cx="7194552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74597"/>
            <a:ext cx="7778752" cy="82126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7510BD94-7EDE-4E5C-9668-1B8E928AC1AD}" type="datetimeFigureOut">
              <a:rPr lang="ru-RU" smtClean="0"/>
              <a:t>30.10.2015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9438"/>
            <a:ext cx="4830656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1715F13C-195B-4C3D-9B6C-CA429D07BB7E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231458" y="80772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46733" y="302133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526796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24702"/>
            <a:ext cx="7774782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92" y="3648316"/>
            <a:ext cx="7773608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78884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7510BD94-7EDE-4E5C-9668-1B8E928AC1AD}" type="datetimeFigureOut">
              <a:rPr lang="ru-RU" smtClean="0"/>
              <a:t>30.10.2015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8884"/>
            <a:ext cx="4830656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1715F13C-195B-4C3D-9B6C-CA429D07BB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070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37793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94361" y="2202080"/>
            <a:ext cx="2560320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9436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2237" y="2201333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00781" y="2904068"/>
            <a:ext cx="2560320" cy="335957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9319" y="2192866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932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0BD94-7EDE-4E5C-9668-1B8E928AC1AD}" type="datetimeFigureOut">
              <a:rPr lang="ru-RU" smtClean="0"/>
              <a:t>30.10.2015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F13C-195B-4C3D-9B6C-CA429D07BB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35854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2" y="762000"/>
            <a:ext cx="6381984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94360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94360" y="2331720"/>
            <a:ext cx="2560320" cy="15073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94360" y="4796103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1873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91872" y="2331720"/>
            <a:ext cx="2560320" cy="150986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90858" y="4796102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93365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93364" y="2331721"/>
            <a:ext cx="2560320" cy="150891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93272" y="4796100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0BD94-7EDE-4E5C-9668-1B8E928AC1AD}" type="datetimeFigureOut">
              <a:rPr lang="ru-RU" smtClean="0"/>
              <a:t>30.10.2015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F13C-195B-4C3D-9B6C-CA429D07BB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18478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194560"/>
            <a:ext cx="7955280" cy="406908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0BD94-7EDE-4E5C-9668-1B8E928AC1AD}" type="datetimeFigureOut">
              <a:rPr lang="ru-RU" smtClean="0"/>
              <a:t>30.10.2015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F13C-195B-4C3D-9B6C-CA429D07BB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1741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6590" y="747183"/>
            <a:ext cx="1543050" cy="424867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746126"/>
            <a:ext cx="6278035" cy="424973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7510BD94-7EDE-4E5C-9668-1B8E928AC1AD}" type="datetimeFigureOut">
              <a:rPr lang="ru-RU" smtClean="0"/>
              <a:t>30.10.2015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1715F13C-195B-4C3D-9B6C-CA429D07BB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227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0BD94-7EDE-4E5C-9668-1B8E928AC1AD}" type="datetimeFigureOut">
              <a:rPr lang="ru-RU" smtClean="0"/>
              <a:t>30.10.2015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F13C-195B-4C3D-9B6C-CA429D07BB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193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4"/>
            <a:ext cx="7955280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3641726"/>
            <a:ext cx="7955281" cy="1354134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7510BD94-7EDE-4E5C-9668-1B8E928AC1AD}" type="datetimeFigureOut">
              <a:rPr lang="ru-RU" smtClean="0"/>
              <a:t>30.10.2015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3" cy="365125"/>
          </a:xfrm>
        </p:spPr>
        <p:txBody>
          <a:bodyPr/>
          <a:lstStyle/>
          <a:p>
            <a:fld id="{1715F13C-195B-4C3D-9B6C-CA429D07BB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6048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2194560"/>
            <a:ext cx="3910579" cy="40690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099" y="2194560"/>
            <a:ext cx="3907540" cy="40690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0BD94-7EDE-4E5C-9668-1B8E928AC1AD}" type="datetimeFigureOut">
              <a:rPr lang="ru-RU" smtClean="0"/>
              <a:t>30.10.2015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F13C-195B-4C3D-9B6C-CA429D07BB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582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37794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279" y="2183802"/>
            <a:ext cx="3683659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59" y="3132667"/>
            <a:ext cx="3910579" cy="31309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9018" y="2183802"/>
            <a:ext cx="368062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098" y="3132667"/>
            <a:ext cx="3907541" cy="31309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0BD94-7EDE-4E5C-9668-1B8E928AC1AD}" type="datetimeFigureOut">
              <a:rPr lang="ru-RU" smtClean="0"/>
              <a:t>30.10.2015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F13C-195B-4C3D-9B6C-CA429D07BB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462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0BD94-7EDE-4E5C-9668-1B8E928AC1AD}" type="datetimeFigureOut">
              <a:rPr lang="ru-RU" smtClean="0"/>
              <a:t>30.10.2015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F13C-195B-4C3D-9B6C-CA429D07BB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749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0BD94-7EDE-4E5C-9668-1B8E928AC1AD}" type="datetimeFigureOut">
              <a:rPr lang="ru-RU" smtClean="0"/>
              <a:t>30.10.2015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F13C-195B-4C3D-9B6C-CA429D07BB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445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30861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746760"/>
            <a:ext cx="4663440" cy="551688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308610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0BD94-7EDE-4E5C-9668-1B8E928AC1AD}" type="datetimeFigureOut">
              <a:rPr lang="ru-RU" smtClean="0"/>
              <a:t>30.10.2015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F13C-195B-4C3D-9B6C-CA429D07BB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4938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407573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77524" y="751242"/>
            <a:ext cx="3674234" cy="551239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407573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0BD94-7EDE-4E5C-9668-1B8E928AC1AD}" type="datetimeFigureOut">
              <a:rPr lang="ru-RU" smtClean="0"/>
              <a:t>30.10.2015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F13C-195B-4C3D-9B6C-CA429D07BB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38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0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37794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2194560"/>
            <a:ext cx="7955280" cy="406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12230" y="6356351"/>
            <a:ext cx="2137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0BD94-7EDE-4E5C-9668-1B8E928AC1AD}" type="datetimeFigureOut">
              <a:rPr lang="ru-RU" smtClean="0"/>
              <a:t>30.10.2015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381001"/>
            <a:ext cx="19773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5F13C-195B-4C3D-9B6C-CA429D07BB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39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0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21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377108"/>
            <a:ext cx="7918373" cy="2132855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/>
              <a:t>Проведение мероприятий воспитательной направленности в КрасГМУ</a:t>
            </a:r>
            <a:endParaRPr lang="ru-RU" sz="4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Стандарт СТО СМК 4.2.05-15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332" y="3283027"/>
            <a:ext cx="3338112" cy="222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646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594361"/>
              </p:ext>
            </p:extLst>
          </p:nvPr>
        </p:nvGraphicFramePr>
        <p:xfrm>
          <a:off x="572325" y="1090669"/>
          <a:ext cx="8263201" cy="53382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9196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2570" y="-1"/>
            <a:ext cx="8643071" cy="1332089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r>
              <a:rPr lang="ru-RU" b="1" dirty="0"/>
              <a:t>Если на мероприятии задействовано более 100 обучающихся</a:t>
            </a:r>
            <a:r>
              <a:rPr lang="ru-RU" dirty="0"/>
              <a:t>, то программа мероприятия в двух экземплярах сдается в управление по воспитательной работе и молодежной политике в течение 3-х рабочих дней после проведения мероприятия </a:t>
            </a:r>
            <a:r>
              <a:rPr lang="ru-RU" b="1" dirty="0"/>
              <a:t>(приложение В). </a:t>
            </a:r>
            <a:endParaRPr lang="ru-RU" b="1" dirty="0" smtClean="0"/>
          </a:p>
          <a:p>
            <a:r>
              <a:rPr lang="ru-RU" b="1" dirty="0" smtClean="0"/>
              <a:t>Если </a:t>
            </a:r>
            <a:r>
              <a:rPr lang="ru-RU" b="1" dirty="0"/>
              <a:t>меньше 100 участников</a:t>
            </a:r>
            <a:r>
              <a:rPr lang="ru-RU" dirty="0"/>
              <a:t>, то сдавать программу мероприятия в управление не требуется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31" y="1100733"/>
            <a:ext cx="8978747" cy="590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33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3006"/>
            <a:ext cx="9011798" cy="585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4218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24292"/>
          <a:stretch/>
        </p:blipFill>
        <p:spPr>
          <a:xfrm>
            <a:off x="3106758" y="1737911"/>
            <a:ext cx="5831958" cy="480610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0683" y="220337"/>
            <a:ext cx="6487558" cy="1517574"/>
          </a:xfrm>
        </p:spPr>
        <p:txBody>
          <a:bodyPr>
            <a:noAutofit/>
          </a:bodyPr>
          <a:lstStyle/>
          <a:p>
            <a:r>
              <a:rPr lang="ru-RU" sz="2800" dirty="0" smtClean="0"/>
              <a:t>2. Порядок разработки и согласования факультетского и </a:t>
            </a:r>
            <a:r>
              <a:rPr lang="ru-RU" sz="2800" b="1" dirty="0" smtClean="0"/>
              <a:t>КАФЕДРАЛЬНОГО МЕРОПРИЯТИЯ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4406" y="2194560"/>
            <a:ext cx="2842352" cy="406908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/>
              <a:t>6.1. При планировании и организации мероприятия необходимо разработать сценарный план мероприятия </a:t>
            </a:r>
            <a:r>
              <a:rPr lang="ru-RU" b="1" dirty="0"/>
              <a:t>(приложение Б</a:t>
            </a:r>
            <a:r>
              <a:rPr lang="ru-RU" dirty="0" smtClean="0"/>
              <a:t>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559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6736" y="1324227"/>
            <a:ext cx="3999674" cy="508758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ru-RU" b="1" dirty="0" smtClean="0"/>
              <a:t>Для </a:t>
            </a:r>
            <a:r>
              <a:rPr lang="ru-RU" b="1" dirty="0"/>
              <a:t>организации мероприятия проводятся следующие согласования:</a:t>
            </a:r>
          </a:p>
          <a:p>
            <a:r>
              <a:rPr lang="ru-RU" dirty="0"/>
              <a:t>– </a:t>
            </a:r>
            <a:r>
              <a:rPr lang="ru-RU" b="1" dirty="0"/>
              <a:t>заявка на помещение для проводимого мероприятия </a:t>
            </a:r>
            <a:r>
              <a:rPr lang="ru-RU" dirty="0"/>
              <a:t>подается проректору по АХР.</a:t>
            </a:r>
          </a:p>
          <a:p>
            <a:r>
              <a:rPr lang="ru-RU" dirty="0"/>
              <a:t>– </a:t>
            </a:r>
            <a:r>
              <a:rPr lang="ru-RU" b="1" dirty="0"/>
              <a:t>заявка</a:t>
            </a:r>
            <a:r>
              <a:rPr lang="ru-RU" dirty="0"/>
              <a:t> </a:t>
            </a:r>
            <a:r>
              <a:rPr lang="ru-RU" b="1" dirty="0"/>
              <a:t>на помещение для спортивных мероприятий</a:t>
            </a:r>
            <a:r>
              <a:rPr lang="ru-RU" dirty="0"/>
              <a:t> подается на имя проректора по АХР и согласуется с руководителем СК «Медик» и зав. кафедрой физической культуры </a:t>
            </a:r>
            <a:r>
              <a:rPr lang="ru-RU" b="1" dirty="0"/>
              <a:t>(приложение Г</a:t>
            </a:r>
            <a:r>
              <a:rPr lang="ru-RU" b="1" dirty="0" smtClean="0"/>
              <a:t>)</a:t>
            </a:r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9591" y="198304"/>
            <a:ext cx="5044409" cy="647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29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911" y="1268027"/>
            <a:ext cx="3195442" cy="513992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/>
              <a:t>– </a:t>
            </a:r>
            <a:r>
              <a:rPr lang="ru-RU" b="1" dirty="0"/>
              <a:t>заявка на мероприятия в актовом зале </a:t>
            </a:r>
            <a:r>
              <a:rPr lang="ru-RU" dirty="0"/>
              <a:t>подается на имя проректора по АХР и согласуется с начальником управления по </a:t>
            </a:r>
            <a:r>
              <a:rPr lang="ru-RU" dirty="0" err="1"/>
              <a:t>внеучебной</a:t>
            </a:r>
            <a:r>
              <a:rPr lang="ru-RU" dirty="0"/>
              <a:t> работе , комендантом главного корпуса и диспетчером по расписанию </a:t>
            </a:r>
            <a:r>
              <a:rPr lang="ru-RU" b="1" dirty="0"/>
              <a:t>(приложение Д);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7352" y="395111"/>
            <a:ext cx="5891305" cy="618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6180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6735" y="583893"/>
            <a:ext cx="3713235" cy="5871991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ru-RU" dirty="0"/>
              <a:t>– </a:t>
            </a:r>
            <a:r>
              <a:rPr lang="ru-RU" b="1" dirty="0"/>
              <a:t>заявка на информационно-техническое сопровождение мероприятия </a:t>
            </a:r>
            <a:r>
              <a:rPr lang="ru-RU" dirty="0"/>
              <a:t>(проекторы, ноутбуки, экраны) оформляется через сайт Университета (вкладка Сотрудникам → Заявки → в </a:t>
            </a:r>
            <a:r>
              <a:rPr lang="ru-RU" dirty="0" err="1"/>
              <a:t>УИТиТ</a:t>
            </a:r>
            <a:r>
              <a:rPr lang="ru-RU" dirty="0"/>
              <a:t>);</a:t>
            </a:r>
          </a:p>
          <a:p>
            <a:r>
              <a:rPr lang="ru-RU" dirty="0"/>
              <a:t>– </a:t>
            </a:r>
            <a:r>
              <a:rPr lang="ru-RU" b="1" dirty="0"/>
              <a:t>заявка на аудиоаппаратуру и звуковое сопровождение мероприятия </a:t>
            </a:r>
            <a:r>
              <a:rPr lang="ru-RU" dirty="0"/>
              <a:t>подается в письменном виде на имя начальника УВР и МП </a:t>
            </a:r>
            <a:r>
              <a:rPr lang="ru-RU" b="1" dirty="0"/>
              <a:t>(приложение Е</a:t>
            </a:r>
            <a:r>
              <a:rPr lang="ru-RU" b="1" dirty="0" smtClean="0"/>
              <a:t>).</a:t>
            </a:r>
          </a:p>
          <a:p>
            <a:endParaRPr lang="ru-RU" dirty="0"/>
          </a:p>
          <a:p>
            <a:r>
              <a:rPr lang="ru-RU" b="1" dirty="0" smtClean="0"/>
              <a:t>Подбор </a:t>
            </a:r>
            <a:r>
              <a:rPr lang="ru-RU" b="1" dirty="0"/>
              <a:t>видео-, аудиоматериалов, оформление сцены проводится </a:t>
            </a:r>
            <a:r>
              <a:rPr lang="ru-RU" dirty="0"/>
              <a:t>организаторами мероприятия.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170" y="194505"/>
            <a:ext cx="4924611" cy="665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9139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5400" b="1" dirty="0" smtClean="0"/>
              <a:t>3. Порядок </a:t>
            </a:r>
            <a:r>
              <a:rPr lang="ru-RU" sz="5400" b="1" dirty="0"/>
              <a:t>проведения репетиции </a:t>
            </a:r>
            <a:r>
              <a:rPr lang="ru-RU" sz="5400" b="1" dirty="0" smtClean="0"/>
              <a:t>мероприятия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38309993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2228835"/>
              </p:ext>
            </p:extLst>
          </p:nvPr>
        </p:nvGraphicFramePr>
        <p:xfrm>
          <a:off x="661012" y="991517"/>
          <a:ext cx="7965195" cy="51118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191044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8770" y="1024569"/>
            <a:ext cx="3459847" cy="554148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ru-RU" b="1" dirty="0" smtClean="0"/>
              <a:t>При </a:t>
            </a:r>
            <a:r>
              <a:rPr lang="ru-RU" b="1" dirty="0"/>
              <a:t>проведении генеральной репетиции </a:t>
            </a:r>
            <a:r>
              <a:rPr lang="ru-RU" dirty="0"/>
              <a:t>ответственный за мероприятие </a:t>
            </a:r>
            <a:r>
              <a:rPr lang="ru-RU" b="1" u="sng" dirty="0"/>
              <a:t>составляет организационный план мероприятия по форме</a:t>
            </a:r>
            <a:r>
              <a:rPr lang="ru-RU" dirty="0"/>
              <a:t>, утвержденной в </a:t>
            </a:r>
            <a:r>
              <a:rPr lang="ru-RU" b="1" dirty="0"/>
              <a:t>приложении Ж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smtClean="0"/>
              <a:t>Организационный </a:t>
            </a:r>
            <a:r>
              <a:rPr lang="ru-RU" dirty="0"/>
              <a:t>план необходимо предоставить звукооператору не позднее, чем за час до начала проведения мероприятия.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7866" y="363556"/>
            <a:ext cx="5072121" cy="592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264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/>
              <a:t>1. Общие </a:t>
            </a:r>
            <a:r>
              <a:rPr lang="ru-RU" sz="5400" b="1" dirty="0"/>
              <a:t>положения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92" y="95021"/>
            <a:ext cx="4656462" cy="261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85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800" b="1" dirty="0" smtClean="0"/>
              <a:t>4. Анонсирование </a:t>
            </a:r>
            <a:r>
              <a:rPr lang="ru-RU" sz="4800" b="1" dirty="0"/>
              <a:t>мероприятия и новости о мероприятии на сайте Университета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76" y="3701668"/>
            <a:ext cx="3241531" cy="231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807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6179947"/>
              </p:ext>
            </p:extLst>
          </p:nvPr>
        </p:nvGraphicFramePr>
        <p:xfrm>
          <a:off x="594360" y="727113"/>
          <a:ext cx="7855577" cy="55365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4725" y="-86873"/>
            <a:ext cx="1819275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4163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4506374"/>
              </p:ext>
            </p:extLst>
          </p:nvPr>
        </p:nvGraphicFramePr>
        <p:xfrm>
          <a:off x="660461" y="1346261"/>
          <a:ext cx="7955280" cy="4069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2995" y="5048250"/>
            <a:ext cx="2895600" cy="18097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9787" y="0"/>
            <a:ext cx="2025267" cy="141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4147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4359" y="1983036"/>
            <a:ext cx="7976763" cy="428060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r>
              <a:rPr lang="ru-RU" i="1" dirty="0"/>
              <a:t>- содержать ответы на три вопроса «Что?», «Где?» и «Когда?» происходило.</a:t>
            </a:r>
          </a:p>
          <a:p>
            <a:r>
              <a:rPr lang="ru-RU" b="1" dirty="0"/>
              <a:t>- содержать описание основной цели мероприятия и целевой аудитории – тех на кого рассчитано мероприятие;</a:t>
            </a:r>
          </a:p>
          <a:p>
            <a:r>
              <a:rPr lang="ru-RU" i="1" dirty="0"/>
              <a:t>- даты пишутся в формате 1 ноября 2015 года;</a:t>
            </a:r>
          </a:p>
          <a:p>
            <a:r>
              <a:rPr lang="ru-RU" b="1" dirty="0"/>
              <a:t>- если мероприятие проходит не первый раз, то делается ссылка на предыдущие мероприятия;</a:t>
            </a:r>
          </a:p>
          <a:p>
            <a:r>
              <a:rPr lang="ru-RU" i="1" dirty="0"/>
              <a:t>- новость сопровождается фотографиями (от 1 до 3-х штук) или видеороликом.</a:t>
            </a:r>
          </a:p>
          <a:p>
            <a:r>
              <a:rPr lang="ru-RU" b="1" dirty="0" smtClean="0"/>
              <a:t>- </a:t>
            </a:r>
            <a:r>
              <a:rPr lang="ru-RU" b="1" dirty="0"/>
              <a:t>максимальное число символов в тексте не более 1500;</a:t>
            </a:r>
          </a:p>
          <a:p>
            <a:r>
              <a:rPr lang="ru-RU" dirty="0" smtClean="0"/>
              <a:t>- </a:t>
            </a:r>
            <a:r>
              <a:rPr lang="ru-RU" i="1" dirty="0"/>
              <a:t>приветствуются цитаты знаковых персон, присутствующих на мероприятии;</a:t>
            </a:r>
          </a:p>
          <a:p>
            <a:r>
              <a:rPr lang="ru-RU" dirty="0"/>
              <a:t>- </a:t>
            </a:r>
            <a:r>
              <a:rPr lang="ru-RU" b="1" dirty="0"/>
              <a:t>под новостью имеется подпись того, кто предоставил новость, если лицо отличается от того, кто размещает новость.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5777" y="142646"/>
            <a:ext cx="3665345" cy="167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3568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28650" y="2160876"/>
            <a:ext cx="7886700" cy="132556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b="1" dirty="0" smtClean="0"/>
              <a:t>Спасибо за внимание!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254993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/>
              <a:t>Университетское мероприятие воспитательной направленности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4360" y="2194559"/>
            <a:ext cx="3900522" cy="431640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ru-RU" dirty="0" smtClean="0"/>
              <a:t>– </a:t>
            </a:r>
            <a:r>
              <a:rPr lang="ru-RU" dirty="0"/>
              <a:t>это мероприятие, </a:t>
            </a:r>
            <a:r>
              <a:rPr lang="ru-RU" b="1" dirty="0"/>
              <a:t>в котором задействовано более 100 обучающиеся двух или более специальностей разных факультетов (институтов, колледжа), </a:t>
            </a:r>
            <a:r>
              <a:rPr lang="ru-RU" dirty="0"/>
              <a:t>направленное на формирование общекультурных (универсальных) компетенций специалиста (бакалавра, магистра).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3017" y="2658737"/>
            <a:ext cx="4423273" cy="294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76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/>
              <a:t>Факультетское мероприятие воспитательной направленности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4360" y="2194559"/>
            <a:ext cx="3801370" cy="4250307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– </a:t>
            </a:r>
            <a:r>
              <a:rPr lang="ru-RU" dirty="0"/>
              <a:t>это мероприятия </a:t>
            </a:r>
            <a:r>
              <a:rPr lang="ru-RU" b="1" dirty="0"/>
              <a:t>проводимое для студентов, обучающихся на одном факультете (институте, колледже)</a:t>
            </a:r>
            <a:r>
              <a:rPr lang="ru-RU" dirty="0"/>
              <a:t>, направленное на формирование общекультурных (универсальных) компетенций специалиста (бакалавра, магистра).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6484" y="2495554"/>
            <a:ext cx="4621169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43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/>
              <a:t>Кафедральное мероприятие воспитательной направленности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4360" y="2194559"/>
            <a:ext cx="3536965" cy="4448611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– </a:t>
            </a:r>
            <a:r>
              <a:rPr lang="ru-RU" dirty="0"/>
              <a:t>это мероприятие, проводимое </a:t>
            </a:r>
            <a:r>
              <a:rPr lang="ru-RU" b="1" dirty="0"/>
              <a:t>в рамках деятельности одной кафедры (отделения)</a:t>
            </a:r>
            <a:r>
              <a:rPr lang="ru-RU" dirty="0"/>
              <a:t>, направленное на формирование общекультурных (универсальных) компетенций специалиста (бакалавра, магистра).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6577" y="2194559"/>
            <a:ext cx="4759287" cy="356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30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400" b="1" dirty="0" smtClean="0"/>
              <a:t>2. Порядок </a:t>
            </a:r>
            <a:r>
              <a:rPr lang="ru-RU" sz="4400" b="1" dirty="0"/>
              <a:t>разработки и согласования </a:t>
            </a:r>
            <a:r>
              <a:rPr lang="ru-RU" sz="4400" b="1" dirty="0" smtClean="0"/>
              <a:t>мероприятия </a:t>
            </a:r>
            <a:r>
              <a:rPr lang="ru-RU" sz="4400" b="1" dirty="0"/>
              <a:t>воспитательной направленности</a:t>
            </a:r>
          </a:p>
        </p:txBody>
      </p:sp>
    </p:spTree>
    <p:extLst>
      <p:ext uri="{BB962C8B-B14F-4D97-AF65-F5344CB8AC3E}">
        <p14:creationId xmlns:p14="http://schemas.microsoft.com/office/powerpoint/2010/main" val="396772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645425" y="224547"/>
            <a:ext cx="6377940" cy="129302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1. Порядок </a:t>
            </a:r>
            <a:r>
              <a:rPr lang="ru-RU" sz="2800" dirty="0"/>
              <a:t>разработки и согласования </a:t>
            </a:r>
            <a:r>
              <a:rPr lang="ru-RU" sz="2800" b="1" dirty="0" smtClean="0"/>
              <a:t>УНИВЕРСИТЕТСКОГО МЕРОПРИЯТИЯ</a:t>
            </a:r>
            <a:endParaRPr lang="ru-RU" sz="28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50293" y="2359813"/>
            <a:ext cx="3944589" cy="428335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ru-RU" dirty="0" smtClean="0"/>
              <a:t>Все </a:t>
            </a:r>
            <a:r>
              <a:rPr lang="ru-RU" dirty="0"/>
              <a:t>университетские мероприятия воспитательной направленности утверждаются </a:t>
            </a:r>
            <a:r>
              <a:rPr lang="ru-RU" b="1" dirty="0"/>
              <a:t>приказом ректора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/>
              <a:t>каждом приказе указывается дата, место </a:t>
            </a:r>
            <a:r>
              <a:rPr lang="ru-RU" dirty="0" smtClean="0"/>
              <a:t>и время </a:t>
            </a:r>
            <a:r>
              <a:rPr lang="ru-RU" dirty="0"/>
              <a:t>мероприятия, дата, место и время репетиции мероприятия, ответственные за организацию проводимого мероприятия </a:t>
            </a:r>
            <a:r>
              <a:rPr lang="ru-RU" b="1" dirty="0"/>
              <a:t>(приложение А</a:t>
            </a:r>
            <a:r>
              <a:rPr lang="ru-RU" b="1" dirty="0" smtClean="0"/>
              <a:t>).</a:t>
            </a:r>
            <a:endParaRPr lang="ru-RU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3192" y="1517575"/>
            <a:ext cx="3830471" cy="528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22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1700" y="92344"/>
            <a:ext cx="6377940" cy="1293028"/>
          </a:xfrm>
        </p:spPr>
        <p:txBody>
          <a:bodyPr/>
          <a:lstStyle/>
          <a:p>
            <a:r>
              <a:rPr lang="ru-RU" b="1" dirty="0"/>
              <a:t>сценарный план мероприятия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2970" y="2161509"/>
            <a:ext cx="3757303" cy="440454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ru-RU" b="1" dirty="0"/>
              <a:t>К проекту приказа прикладывается сценарный план мероприятия (приложение Б). </a:t>
            </a:r>
            <a:endParaRPr lang="ru-RU" b="1" dirty="0" smtClean="0"/>
          </a:p>
          <a:p>
            <a:r>
              <a:rPr lang="ru-RU" dirty="0" smtClean="0"/>
              <a:t>Сценарный </a:t>
            </a:r>
            <a:r>
              <a:rPr lang="ru-RU" dirty="0"/>
              <a:t>план содержит краткое описание основных этапов мероприятия, перечень выступающих на мероприятии с указанием точного времени, места, сроков проведения, порядка выступления на данном мероприятии и процедуры награждения участников.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0273" y="1222873"/>
            <a:ext cx="5098667" cy="55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81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0703617"/>
              </p:ext>
            </p:extLst>
          </p:nvPr>
        </p:nvGraphicFramePr>
        <p:xfrm>
          <a:off x="704528" y="1960452"/>
          <a:ext cx="7602189" cy="48975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2331" y="0"/>
            <a:ext cx="3436348" cy="25772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566" y="104952"/>
            <a:ext cx="3709390" cy="247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73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След самолета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TM04033937[[fn=След самолета]]</Template>
  <TotalTime>83</TotalTime>
  <Words>913</Words>
  <Application>Microsoft Office PowerPoint</Application>
  <PresentationFormat>Экран (4:3)</PresentationFormat>
  <Paragraphs>56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7" baseType="lpstr">
      <vt:lpstr>Arial</vt:lpstr>
      <vt:lpstr>Century Gothic</vt:lpstr>
      <vt:lpstr>След самолета</vt:lpstr>
      <vt:lpstr>Проведение мероприятий воспитательной направленности в КрасГМУ</vt:lpstr>
      <vt:lpstr>1. Общие положения</vt:lpstr>
      <vt:lpstr>Университетское мероприятие воспитательной направленности </vt:lpstr>
      <vt:lpstr>Факультетское мероприятие воспитательной направленности </vt:lpstr>
      <vt:lpstr>Кафедральное мероприятие воспитательной направленности </vt:lpstr>
      <vt:lpstr>2. Порядок разработки и согласования мероприятия воспитательной направленности</vt:lpstr>
      <vt:lpstr>1. Порядок разработки и согласования УНИВЕРСИТЕТСКОГО МЕРОПРИЯТИЯ</vt:lpstr>
      <vt:lpstr>сценарный план мероприятия</vt:lpstr>
      <vt:lpstr>Презентация PowerPoint</vt:lpstr>
      <vt:lpstr>Презентация PowerPoint</vt:lpstr>
      <vt:lpstr>Презентация PowerPoint</vt:lpstr>
      <vt:lpstr>Презентация PowerPoint</vt:lpstr>
      <vt:lpstr>2. Порядок разработки и согласования факультетского и КАФЕДРАЛЬНОГО МЕРОПРИЯТИЯ</vt:lpstr>
      <vt:lpstr>Презентация PowerPoint</vt:lpstr>
      <vt:lpstr>Презентация PowerPoint</vt:lpstr>
      <vt:lpstr>Презентация PowerPoint</vt:lpstr>
      <vt:lpstr>3. Порядок проведения репетиции мероприятия</vt:lpstr>
      <vt:lpstr>Презентация PowerPoint</vt:lpstr>
      <vt:lpstr>Презентация PowerPoint</vt:lpstr>
      <vt:lpstr>4. Анонсирование мероприятия и новости о мероприятии на сайте Университета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Проведение мероприятий воспитательной направленности в КрасГМУ</dc:title>
  <dc:creator>Ольга Корнилова</dc:creator>
  <cp:lastModifiedBy>Ольга Корнилова</cp:lastModifiedBy>
  <cp:revision>12</cp:revision>
  <dcterms:created xsi:type="dcterms:W3CDTF">2015-10-30T03:47:40Z</dcterms:created>
  <dcterms:modified xsi:type="dcterms:W3CDTF">2015-10-30T05:11:11Z</dcterms:modified>
</cp:coreProperties>
</file>