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09" autoAdjust="0"/>
  </p:normalViewPr>
  <p:slideViewPr>
    <p:cSldViewPr>
      <p:cViewPr varScale="1">
        <p:scale>
          <a:sx n="94" d="100"/>
          <a:sy n="94" d="100"/>
        </p:scale>
        <p:origin x="-120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рисование одной линии изолированного векторного объекта открытая книга с  развевающимися страницами PNG , книжный клипарт, Линия, книга PNG картинки  и пнг рисуно… | Открытая книга, Линейные чертежи, Шаблон брошюр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" t="30387" r="-142" b="31466"/>
          <a:stretch/>
        </p:blipFill>
        <p:spPr bwMode="auto">
          <a:xfrm>
            <a:off x="4802413" y="3011986"/>
            <a:ext cx="4314103" cy="16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90595"/>
            <a:ext cx="7200800" cy="18002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ПЛАН РАБОТЫ</a:t>
            </a:r>
            <a:b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методической комиссии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по специальности 33.05.01 Фармация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на 2023 - 2024 уч. год</a:t>
            </a:r>
          </a:p>
        </p:txBody>
      </p:sp>
      <p:pic>
        <p:nvPicPr>
          <p:cNvPr id="1026" name="Picture 2" descr="КрасГМУ | Красноярский государственный медицинский университе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4" t="20939" r="33186" b="28437"/>
          <a:stretch/>
        </p:blipFill>
        <p:spPr bwMode="auto">
          <a:xfrm>
            <a:off x="272027" y="159734"/>
            <a:ext cx="1249378" cy="133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33722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ФГБОУ ВО КрасГМУ </a:t>
            </a:r>
            <a:b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им. проф. В.Ф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ru-RU" altLang="ru-RU" sz="1600" dirty="0" err="1" smtClean="0">
                <a:solidFill>
                  <a:schemeClr val="bg1">
                    <a:lumMod val="65000"/>
                  </a:schemeClr>
                </a:solidFill>
              </a:rPr>
              <a:t>Войно-Ясенецкого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Минздрава 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России</a:t>
            </a:r>
          </a:p>
          <a:p>
            <a:pPr algn="ctr"/>
            <a:endParaRPr lang="ru-RU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4441676"/>
            <a:ext cx="5184576" cy="696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Председатель МК по специальности 33.05.01 Фармация</a:t>
            </a:r>
          </a:p>
          <a:p>
            <a:r>
              <a:rPr lang="ru-RU" altLang="ru-RU" sz="1600" dirty="0" err="1" smtClean="0">
                <a:solidFill>
                  <a:schemeClr val="bg1">
                    <a:lumMod val="50000"/>
                  </a:schemeClr>
                </a:solidFill>
              </a:rPr>
              <a:t>ст.преп</a:t>
            </a:r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. кафедры фармации с курсом ПО</a:t>
            </a:r>
          </a:p>
          <a:p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Чавырь Вера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7457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5212"/>
            <a:ext cx="8229600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Состав методической комиссии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по специальности 33.05.01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Фармация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3363"/>
            <a:ext cx="8229600" cy="38164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Чавырь Вера Сергеевна – председатель МК,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     ст</a:t>
            </a:r>
            <a:r>
              <a:rPr lang="ru-RU" sz="2200" dirty="0"/>
              <a:t>. преподаватель кафедры фармации с курсом ПО</a:t>
            </a:r>
          </a:p>
          <a:p>
            <a:pPr marL="0" indent="0">
              <a:buNone/>
            </a:pPr>
            <a:r>
              <a:rPr lang="ru-RU" sz="2200" dirty="0"/>
              <a:t> </a:t>
            </a:r>
          </a:p>
          <a:p>
            <a:pPr marL="0" indent="0">
              <a:buNone/>
            </a:pPr>
            <a:r>
              <a:rPr lang="ru-RU" sz="2200" b="1" dirty="0"/>
              <a:t>Члены МК:</a:t>
            </a:r>
          </a:p>
          <a:p>
            <a:pPr marL="0" indent="0">
              <a:buNone/>
            </a:pPr>
            <a:r>
              <a:rPr lang="ru-RU" sz="2200" dirty="0"/>
              <a:t>1. Игнатюк Анна Владимировна - ст. преподаватель кафедры фармации с курсом ПО</a:t>
            </a:r>
          </a:p>
          <a:p>
            <a:pPr marL="0" indent="0">
              <a:buNone/>
            </a:pPr>
            <a:r>
              <a:rPr lang="ru-RU" sz="2200" dirty="0"/>
              <a:t>2. Лунева Людмила Анатольевна – ст. преподаватель кафедры фармации с курсом ПО</a:t>
            </a:r>
          </a:p>
          <a:p>
            <a:pPr marL="0" indent="0">
              <a:buNone/>
            </a:pPr>
            <a:r>
              <a:rPr lang="ru-RU" sz="2200" dirty="0"/>
              <a:t>3. Журавлев Дмитрий Александрович – ст. преподаватель кафедры фармации с курсом ПО</a:t>
            </a:r>
          </a:p>
          <a:p>
            <a:endParaRPr lang="ru-RU" sz="2200" dirty="0"/>
          </a:p>
        </p:txBody>
      </p:sp>
      <p:pic>
        <p:nvPicPr>
          <p:cNvPr id="4" name="Picture 2" descr="КрасГМУ | Красноярский государственный медицинский университе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4" t="20939" r="33186" b="28437"/>
          <a:stretch/>
        </p:blipFill>
        <p:spPr bwMode="auto">
          <a:xfrm>
            <a:off x="272027" y="159734"/>
            <a:ext cx="1249378" cy="133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60190"/>
              </p:ext>
            </p:extLst>
          </p:nvPr>
        </p:nvGraphicFramePr>
        <p:xfrm>
          <a:off x="467544" y="337220"/>
          <a:ext cx="8229600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112568"/>
                <a:gridCol w="196490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Дата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Вопросы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Сентябрь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2023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</a:rPr>
                        <a:t>состава и плана работы  методической комиссии по специальности 33.05.01 </a:t>
                      </a:r>
                      <a:r>
                        <a:rPr lang="ru-RU" sz="1800" dirty="0" smtClean="0">
                          <a:effectLst/>
                        </a:rPr>
                        <a:t>Фармация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на </a:t>
                      </a:r>
                      <a:r>
                        <a:rPr lang="ru-RU" sz="1800" dirty="0">
                          <a:effectLst/>
                        </a:rPr>
                        <a:t>2023 – 2024 уч. год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</a:rPr>
                        <a:t>учебно-методических материалов, предложенных </a:t>
                      </a:r>
                      <a:r>
                        <a:rPr lang="ru-RU" sz="1800" dirty="0" smtClean="0">
                          <a:effectLst/>
                        </a:rPr>
                        <a:t>кафедрами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ru-RU" sz="18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Чавырь </a:t>
                      </a:r>
                      <a:r>
                        <a:rPr lang="ru-RU" sz="1800" dirty="0">
                          <a:effectLst/>
                        </a:rPr>
                        <a:t>В.С.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Члены МК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Октябрь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</a:rPr>
                        <a:t>2023 г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Обсуждение</a:t>
                      </a:r>
                      <a:r>
                        <a:rPr lang="ru-RU" sz="1800" baseline="0" dirty="0" smtClean="0">
                          <a:effectLst/>
                        </a:rPr>
                        <a:t> планов кафедр факультета по методической работе в 2023 – 2024 </a:t>
                      </a:r>
                      <a:r>
                        <a:rPr lang="ru-RU" sz="1800" baseline="0" dirty="0" err="1" smtClean="0">
                          <a:effectLst/>
                        </a:rPr>
                        <a:t>уч.году</a:t>
                      </a:r>
                      <a:r>
                        <a:rPr lang="ru-RU" sz="1800" baseline="0" dirty="0" smtClean="0">
                          <a:effectLst/>
                        </a:rPr>
                        <a:t>.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1800" baseline="0" dirty="0" smtClean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800" baseline="0" dirty="0" smtClean="0">
                          <a:effectLst/>
                        </a:rPr>
                        <a:t>Утверждение учебно-методических материалов, предложенных кафедрами.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Ответственные на кафедрах</a:t>
                      </a:r>
                    </a:p>
                    <a:p>
                      <a:pPr algn="ctr"/>
                      <a:endParaRPr lang="ru-RU" sz="1800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Чавырь В.С.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Члены МК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363938"/>
              </p:ext>
            </p:extLst>
          </p:nvPr>
        </p:nvGraphicFramePr>
        <p:xfrm>
          <a:off x="467544" y="265212"/>
          <a:ext cx="8229600" cy="5133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4896544"/>
                <a:gridCol w="2108920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Дата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Вопросы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Ноябрь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2023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Методическое обеспечение зимней экзаменационной сессии на кафедрах специальности 33.05.01 Фармация.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Подготовка и проверка готовности учебно-методических  материалов к ГИА.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Подведение итогов конкурса «Лучший лектор», «Лучшее учебное пособие».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Утверждение учебно-методических материалов, предложенных кафедрами.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Ответственные на кафедрах и члены МК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МК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Чавырь В.С.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МК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Декабрь 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2023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Методическое обеспечение 3-х этапного экзамена по дисциплинам зимней экзаменационной сессии на кафедрах специальности 33.05.01 Фармация.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Методическое обеспечение производственных и учебных практик.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Ответственные на кафедрах и члены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МК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Ответственные на кафедрах и члены МК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437136"/>
              </p:ext>
            </p:extLst>
          </p:nvPr>
        </p:nvGraphicFramePr>
        <p:xfrm>
          <a:off x="467544" y="337220"/>
          <a:ext cx="8229600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112568"/>
                <a:gridCol w="196490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Дата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Вопросы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учебно-методических материалов, предложенных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кафедрами.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Подготовка к II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Международному научно-педагогическому форуму «Интеграция медицинского и фармацевтического образования, науки и практики» (Вузовская педагогика). Секция «Высшее фармацевтическое образование».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Утверждение учебно-методических материалов, предложенных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кафедрами.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Анализ учебно-методических мероприятий за 1 полугодие, проведенных кафедрами для обучающихся по специальности 33.05.01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Фармация.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МК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Ответственные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на кафедрах и члены МК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019165"/>
              </p:ext>
            </p:extLst>
          </p:nvPr>
        </p:nvGraphicFramePr>
        <p:xfrm>
          <a:off x="467544" y="121196"/>
          <a:ext cx="8229600" cy="557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112568"/>
                <a:gridCol w="196490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Дата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Вопросы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0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Проверка методической готовности выпускающих кафедр к государственной итоговой аттестации выпускников по дисциплинам фармацевтическая технология, фармакогнозия, фармакология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Ответственные на кафедрах и члены МК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МК </a:t>
                      </a:r>
                    </a:p>
                  </a:txBody>
                  <a:tcPr marL="68580" marR="68580" marT="0" marB="0"/>
                </a:tc>
              </a:tr>
              <a:tr h="3159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Апрель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Проверка методической готовности выпускающих  кафедр к государственной итоговой аттестации выпускников по дисциплинам управление и экономика фармации, медицинское и фармацевтическое товароведение</a:t>
                      </a:r>
                    </a:p>
                    <a:p>
                      <a:pPr marL="36449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Методическое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обеспечение 3-х этапного экзамена по дисциплинам летней экзаменационной сессии специальности 33.05.01 Фармация</a:t>
                      </a:r>
                    </a:p>
                    <a:p>
                      <a:pPr marL="36449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учебно-методических материалов, предложенных кафедрами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Ответственные на кафедрах и члены МК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Ответственные на кафедрах и члены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МК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8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70142"/>
              </p:ext>
            </p:extLst>
          </p:nvPr>
        </p:nvGraphicFramePr>
        <p:xfrm>
          <a:off x="467544" y="337220"/>
          <a:ext cx="8229600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112568"/>
                <a:gridCol w="196490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Дата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Вопросы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Ответственные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Май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Методическое обеспечение производственных и учебных практик.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учебно-методических материалов, предложенных кафедрами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Июнь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2024 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Итоги работы методической комиссии по специальности 33.05.01 Фармация.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8864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Утверждение учебно-методических материалов, |предложенных кафедрами.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Чавырь В.С.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</a:rPr>
                        <a:t>Члены МК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2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рисование одной линии изолированного векторного объекта открытая книга с  развевающимися страницами PNG , книжный клипарт, Линия, книга PNG картинки  и пнг рисуно… | Открытая книга, Линейные чертежи, Шаблон брошюры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" t="30387" r="-142" b="31466"/>
          <a:stretch/>
        </p:blipFill>
        <p:spPr bwMode="auto">
          <a:xfrm>
            <a:off x="4802413" y="3011986"/>
            <a:ext cx="4314103" cy="16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90595"/>
            <a:ext cx="7200800" cy="18002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ПЛАН РАБОТЫ</a:t>
            </a:r>
            <a:b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методической комиссии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по специальности 33.05.01 Фармация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на 2023 - 2024 уч. год</a:t>
            </a:r>
          </a:p>
        </p:txBody>
      </p:sp>
      <p:pic>
        <p:nvPicPr>
          <p:cNvPr id="1026" name="Picture 2" descr="КрасГМУ | Красноярский государственный медицинский университет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4" t="20939" r="33186" b="28437"/>
          <a:stretch/>
        </p:blipFill>
        <p:spPr bwMode="auto">
          <a:xfrm>
            <a:off x="272027" y="159734"/>
            <a:ext cx="1249378" cy="133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33722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ФГБОУ ВО КрасГМУ </a:t>
            </a:r>
            <a:b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им. проф. В.Ф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ru-RU" altLang="ru-RU" sz="1600" dirty="0" err="1" smtClean="0">
                <a:solidFill>
                  <a:schemeClr val="bg1">
                    <a:lumMod val="65000"/>
                  </a:schemeClr>
                </a:solidFill>
              </a:rPr>
              <a:t>Войно-Ясенецкого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1600" dirty="0">
                <a:solidFill>
                  <a:schemeClr val="bg1">
                    <a:lumMod val="65000"/>
                  </a:schemeClr>
                </a:solidFill>
              </a:rPr>
              <a:t>Минздрава </a:t>
            </a:r>
            <a:r>
              <a:rPr lang="ru-RU" altLang="ru-RU" sz="1600" dirty="0" smtClean="0">
                <a:solidFill>
                  <a:schemeClr val="bg1">
                    <a:lumMod val="65000"/>
                  </a:schemeClr>
                </a:solidFill>
              </a:rPr>
              <a:t>России</a:t>
            </a:r>
          </a:p>
          <a:p>
            <a:pPr algn="ctr"/>
            <a:endParaRPr lang="ru-RU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4441676"/>
            <a:ext cx="5184576" cy="696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Председатель МК по специальности 33.05.01 Фармация</a:t>
            </a:r>
          </a:p>
          <a:p>
            <a:r>
              <a:rPr lang="ru-RU" altLang="ru-RU" sz="1600" dirty="0" err="1" smtClean="0">
                <a:solidFill>
                  <a:schemeClr val="bg1">
                    <a:lumMod val="50000"/>
                  </a:schemeClr>
                </a:solidFill>
              </a:rPr>
              <a:t>ст.преп</a:t>
            </a:r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. кафедры фармации с курсом ПО</a:t>
            </a:r>
          </a:p>
          <a:p>
            <a:r>
              <a:rPr lang="ru-RU" altLang="ru-RU" sz="1600" dirty="0" smtClean="0">
                <a:solidFill>
                  <a:schemeClr val="bg1">
                    <a:lumMod val="50000"/>
                  </a:schemeClr>
                </a:solidFill>
              </a:rPr>
              <a:t>Чавырь Вера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21705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436</Words>
  <Application>Microsoft Office PowerPoint</Application>
  <PresentationFormat>Экран (16:10)</PresentationFormat>
  <Paragraphs>128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ПЛАН РАБОТЫ методической комиссии по специальности 33.05.01 Фармация на 2023 - 2024 уч. год</vt:lpstr>
      <vt:lpstr>Состав методической комиссии по специальности 33.05.01 Фармация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РАБОТЫ методической комиссии по специальности 33.05.01 Фармация на 2023 - 2024 уч.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фармацевтический менеджмент</dc:title>
  <dc:creator>Вера С. Чавырь</dc:creator>
  <cp:lastModifiedBy>Вера С. Чавырь</cp:lastModifiedBy>
  <cp:revision>35</cp:revision>
  <dcterms:created xsi:type="dcterms:W3CDTF">2023-09-25T04:29:30Z</dcterms:created>
  <dcterms:modified xsi:type="dcterms:W3CDTF">2023-09-27T02:36:40Z</dcterms:modified>
</cp:coreProperties>
</file>