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47-3440-4AD6-AB90-64A338A24491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6256-7AF6-442C-84EE-73D78F08F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47-3440-4AD6-AB90-64A338A24491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6256-7AF6-442C-84EE-73D78F08F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47-3440-4AD6-AB90-64A338A24491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6256-7AF6-442C-84EE-73D78F08F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47-3440-4AD6-AB90-64A338A24491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6256-7AF6-442C-84EE-73D78F08F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47-3440-4AD6-AB90-64A338A24491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6256-7AF6-442C-84EE-73D78F08F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47-3440-4AD6-AB90-64A338A24491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6256-7AF6-442C-84EE-73D78F08F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47-3440-4AD6-AB90-64A338A24491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6256-7AF6-442C-84EE-73D78F08F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47-3440-4AD6-AB90-64A338A24491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6256-7AF6-442C-84EE-73D78F08F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47-3440-4AD6-AB90-64A338A24491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6256-7AF6-442C-84EE-73D78F08F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47-3440-4AD6-AB90-64A338A24491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6256-7AF6-442C-84EE-73D78F08F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47-3440-4AD6-AB90-64A338A24491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6256-7AF6-442C-84EE-73D78F08F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alpha val="26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F247-3440-4AD6-AB90-64A338A24491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6256-7AF6-442C-84EE-73D78F08F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Гигиена лечебно-профилактического учреждения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85776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Каер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Кристина Александровна студентка группы 207-11 отделения «Лабораторная диагностика»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Ооржак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Антонина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Ламажаповна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71604" y="0"/>
            <a:ext cx="6000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Войно-Ясенецкого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642939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 2018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шума: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2786058"/>
          <a:ext cx="7572428" cy="2105990"/>
        </p:xfrm>
        <a:graphic>
          <a:graphicData uri="http://schemas.openxmlformats.org/drawingml/2006/table">
            <a:tbl>
              <a:tblPr/>
              <a:tblGrid>
                <a:gridCol w="2044110"/>
                <a:gridCol w="2505187"/>
                <a:gridCol w="3023131"/>
              </a:tblGrid>
              <a:tr h="1052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звука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</a:t>
                      </a:r>
                      <a:r>
                        <a:rPr lang="ru-RU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дБА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</a:t>
                      </a:r>
                      <a:r>
                        <a:rPr lang="ru-RU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дБА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714488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шума: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благоприятных не только условий пребывания пациентов, но и труда по вредности и опасности самих медицинских работников достигается соблюдением санитарно-противоэпидемических норм и правил, оборудования и эксплуатации лечебно- профилактических учреждений.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ed.cap.ru/home/549/import/ab130c14-ffcb-43de-9108-1bb26e2df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294258">
            <a:off x="-70080" y="2793396"/>
            <a:ext cx="93394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аключается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том, что студенткой колледжа была  проведена гигиеническая оценка качества среды основных подразделений ЛПУ в селе Агинское.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Дать гигиеническую оценку качества среды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терапевтического отделения ЛПУ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селе Агинское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Изучение нормативных документов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гигиенической оценки  качества среды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терапевтического отделения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ЛПУ, на основании которой делается вывод о благополучии населения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Составить санитарно-гигиенические мероприятия для улучшения  качества среды ЛПУ.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Подготовить заключение о соответствии объекта санитарным нормам и правилам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ЛПУ?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sintez-n.ru/upload/iblock/a98/Krasnoyarskaya_kraevaya_klinicheskaya_bolni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4000496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://krasnoyarsk.siss.ru/uploads/firm/gallery/113677/120466/medium.jpg?_=22944043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4500594" cy="221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11429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Лечебно-профилактические учреждения (ЛПУ) объединяют большую группу объектов здравоохранения, предназначенных для оказания квалифицированной и специализированной медицинской помощи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Гигиена ЛПУ: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отрасль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гигиены, разрабатывающая гигиенические нормативы и требования к больничной среде обитания, направленные на обеспечение благоприятных условий для лечения больных и создание оптимальных условий труда медицинского персонала в ЛПУ.</a:t>
            </a:r>
          </a:p>
          <a:p>
            <a:endParaRPr lang="ru-RU" dirty="0"/>
          </a:p>
        </p:txBody>
      </p:sp>
      <p:pic>
        <p:nvPicPr>
          <p:cNvPr id="21506" name="Picture 2" descr="http://beta.roscagroup.co.uk/assets/Page-Graphics/health-care-facility-cleaning-serv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7578" y="3571876"/>
            <a:ext cx="5596422" cy="314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застройки больничных корпусов: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42976" y="1142984"/>
            <a:ext cx="642942" cy="26432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1433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Централизованная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43372" y="1500174"/>
            <a:ext cx="714380" cy="39290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43240" y="535782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Децентрализованная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786578" y="1214422"/>
            <a:ext cx="642942" cy="26432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3857628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Централизованно-блочная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raszdrav.ru/assets/preview/26/b9/26b96b5fd0d697f11df2a43d1421ed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591" y="663430"/>
            <a:ext cx="6753557" cy="4480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5429264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КГБУЗ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саянская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районная больница села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гинское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1.ds-russia.ru/u_dirs/124/124802/b2a605a6ecbe97ce45a11ace6aa94c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77781">
            <a:off x="6146794" y="-341959"/>
            <a:ext cx="2714612" cy="3975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tehnika.expert/wp-content/uploads/2017/03/%D0%93%D0%B8%D0%B3%D1%80%D0%BE%D0%BC%D0%B5%D1%82%D1%80-768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4328"/>
            <a:ext cx="2933672" cy="293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s://cache3.youla.io/files/images/780_780/59/62/59620161cf2045debe36a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72659">
            <a:off x="439010" y="296109"/>
            <a:ext cx="3065435" cy="306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pp.userapi.com/c845017/v845017859/48483/Sp5VHnJ-ft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857496"/>
            <a:ext cx="283966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ÐÐ°ÑÑÐ¸Ð½ÐºÐ¸ Ð¿Ð¾ Ð·Ð°Ð¿ÑÐ¾ÑÑ ÑÑÐ¼Ð¾Ð¼ÐµÑÑ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85728"/>
            <a:ext cx="2698729" cy="242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572264" y="4286256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Приборы которыми я проводила исследование: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микроклимата: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2357430"/>
          <a:ext cx="7500989" cy="3733813"/>
        </p:xfrm>
        <a:graphic>
          <a:graphicData uri="http://schemas.openxmlformats.org/drawingml/2006/table">
            <a:tbl>
              <a:tblPr/>
              <a:tblGrid>
                <a:gridCol w="2499823"/>
                <a:gridCol w="2500583"/>
                <a:gridCol w="2500583"/>
              </a:tblGrid>
              <a:tr h="476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5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50">
                          <a:latin typeface="Times New Roman"/>
                          <a:ea typeface="Times New Roman"/>
                          <a:cs typeface="Times New Roman"/>
                        </a:rPr>
                        <a:t>Факт 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50">
                          <a:latin typeface="Times New Roman"/>
                          <a:ea typeface="Times New Roman"/>
                          <a:cs typeface="Times New Roman"/>
                        </a:rPr>
                        <a:t>Норма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latin typeface="Times New Roman"/>
                          <a:ea typeface="Times New Roman"/>
                          <a:cs typeface="Times New Roman"/>
                        </a:rPr>
                        <a:t>Температура воздуха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latin typeface="Times New Roman"/>
                          <a:ea typeface="Times New Roman"/>
                          <a:cs typeface="Times New Roman"/>
                        </a:rPr>
                        <a:t>21 ℃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>
                          <a:latin typeface="Times New Roman"/>
                          <a:ea typeface="Times New Roman"/>
                          <a:cs typeface="Times New Roman"/>
                        </a:rPr>
                        <a:t>22 - 24℃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>
                          <a:latin typeface="Times New Roman"/>
                          <a:ea typeface="Times New Roman"/>
                          <a:cs typeface="Times New Roman"/>
                        </a:rPr>
                        <a:t>Влажность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latin typeface="Times New Roman"/>
                          <a:ea typeface="Times New Roman"/>
                          <a:cs typeface="Times New Roman"/>
                        </a:rPr>
                        <a:t>44%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latin typeface="Times New Roman"/>
                          <a:ea typeface="Times New Roman"/>
                          <a:cs typeface="Times New Roman"/>
                        </a:rPr>
                        <a:t>40 – 60%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>
                          <a:latin typeface="Times New Roman"/>
                          <a:ea typeface="Times New Roman"/>
                          <a:cs typeface="Times New Roman"/>
                        </a:rPr>
                        <a:t>Скорость движения воздуха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>
                          <a:latin typeface="Times New Roman"/>
                          <a:ea typeface="Times New Roman"/>
                          <a:cs typeface="Times New Roman"/>
                        </a:rPr>
                        <a:t>0,3 м/с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dirty="0">
                          <a:latin typeface="Times New Roman"/>
                          <a:ea typeface="Times New Roman"/>
                          <a:cs typeface="Times New Roman"/>
                        </a:rPr>
                        <a:t>0,1 – 0,3 м/с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>
                          <a:latin typeface="Times New Roman"/>
                          <a:ea typeface="Times New Roman"/>
                          <a:cs typeface="Times New Roman"/>
                        </a:rPr>
                        <a:t>Атмосферное давление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dirty="0" smtClean="0">
                          <a:latin typeface="Times New Roman"/>
                          <a:ea typeface="Times New Roman"/>
                          <a:cs typeface="Times New Roman"/>
                        </a:rPr>
                        <a:t>760 </a:t>
                      </a:r>
                      <a:r>
                        <a:rPr lang="ru-RU" sz="2000" spc="50" dirty="0" err="1">
                          <a:latin typeface="Times New Roman"/>
                          <a:ea typeface="Times New Roman"/>
                          <a:cs typeface="Times New Roman"/>
                        </a:rPr>
                        <a:t>мм.рт.ст</a:t>
                      </a:r>
                      <a:r>
                        <a:rPr lang="ru-RU" sz="2000" spc="5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dirty="0" smtClean="0">
                          <a:latin typeface="Times New Roman"/>
                          <a:ea typeface="Times New Roman"/>
                          <a:cs typeface="Times New Roman"/>
                        </a:rPr>
                        <a:t>740-780 </a:t>
                      </a:r>
                      <a:r>
                        <a:rPr lang="ru-RU" sz="2000" spc="50" dirty="0" err="1">
                          <a:latin typeface="Times New Roman"/>
                          <a:ea typeface="Times New Roman"/>
                          <a:cs typeface="Times New Roman"/>
                        </a:rPr>
                        <a:t>мм.рт.ст</a:t>
                      </a:r>
                      <a:r>
                        <a:rPr lang="ru-RU" sz="2000" spc="5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150017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исследования микроклимата: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301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Гигиена лечебно-профилактического учреждения</vt:lpstr>
      <vt:lpstr>Актуальность темы:</vt:lpstr>
      <vt:lpstr>Слайд 3</vt:lpstr>
      <vt:lpstr>Что такое ЛПУ?</vt:lpstr>
      <vt:lpstr>Гигиена ЛПУ:</vt:lpstr>
      <vt:lpstr>Системы застройки больничных корпусов:</vt:lpstr>
      <vt:lpstr>Слайд 7</vt:lpstr>
      <vt:lpstr>Слайд 8</vt:lpstr>
      <vt:lpstr>Оценка микроклимата:</vt:lpstr>
      <vt:lpstr>Оценка шума:</vt:lpstr>
      <vt:lpstr>Заключение: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лечебно-профилактического учреждения</dc:title>
  <dc:creator>Кристина</dc:creator>
  <cp:lastModifiedBy>Кристина</cp:lastModifiedBy>
  <cp:revision>16</cp:revision>
  <dcterms:created xsi:type="dcterms:W3CDTF">2018-05-06T08:45:25Z</dcterms:created>
  <dcterms:modified xsi:type="dcterms:W3CDTF">2018-05-07T12:52:12Z</dcterms:modified>
</cp:coreProperties>
</file>