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9" r:id="rId3"/>
    <p:sldId id="260" r:id="rId4"/>
    <p:sldId id="274" r:id="rId5"/>
    <p:sldId id="273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72" r:id="rId16"/>
    <p:sldId id="257" r:id="rId17"/>
    <p:sldId id="261" r:id="rId18"/>
    <p:sldId id="258" r:id="rId19"/>
    <p:sldId id="262" r:id="rId20"/>
    <p:sldId id="264" r:id="rId21"/>
    <p:sldId id="265" r:id="rId22"/>
    <p:sldId id="266" r:id="rId23"/>
    <p:sldId id="263" r:id="rId24"/>
    <p:sldId id="267" r:id="rId25"/>
    <p:sldId id="268" r:id="rId26"/>
    <p:sldId id="269" r:id="rId27"/>
    <p:sldId id="270" r:id="rId28"/>
    <p:sldId id="271" r:id="rId29"/>
    <p:sldId id="284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0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BAAE67-EACD-4662-BB96-09BDBAD1AB93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7A8DB-1021-461D-9D06-0D1DCD0702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040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A8DB-1021-461D-9D06-0D1DCD07024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60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A8DB-1021-461D-9D06-0D1DCD070241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030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/>
              <a:t>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Межличностное взаимодействие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79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Проживание взаимоотношений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7200799" cy="540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1764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 Этап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Первичные контакты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b="1" dirty="0" smtClean="0"/>
              <a:t>Образование связи</a:t>
            </a:r>
          </a:p>
          <a:p>
            <a:endParaRPr lang="ru-RU" dirty="0"/>
          </a:p>
          <a:p>
            <a:r>
              <a:rPr lang="ru-RU" b="1" dirty="0" smtClean="0"/>
              <a:t>Контакт</a:t>
            </a:r>
            <a:r>
              <a:rPr lang="ru-RU" dirty="0" smtClean="0"/>
              <a:t> (от лат. </a:t>
            </a:r>
            <a:r>
              <a:rPr lang="ru-RU" dirty="0" err="1"/>
              <a:t>с</a:t>
            </a:r>
            <a:r>
              <a:rPr lang="en-US" dirty="0" err="1" smtClean="0"/>
              <a:t>ontactus</a:t>
            </a:r>
            <a:r>
              <a:rPr lang="en-US" dirty="0" smtClean="0"/>
              <a:t>)</a:t>
            </a:r>
            <a:r>
              <a:rPr lang="ru-RU" dirty="0"/>
              <a:t> </a:t>
            </a:r>
            <a:r>
              <a:rPr lang="ru-RU" dirty="0" smtClean="0"/>
              <a:t>– трогать, прикасаться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204864"/>
            <a:ext cx="4725230" cy="314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5897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16832"/>
            <a:ext cx="7273812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6689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 Этап </a:t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Активное сотрудничество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Продуктивная совместная деятельность</a:t>
            </a:r>
          </a:p>
          <a:p>
            <a:endParaRPr lang="ru-RU" dirty="0"/>
          </a:p>
          <a:p>
            <a:r>
              <a:rPr lang="ru-RU" dirty="0" smtClean="0"/>
              <a:t>Соединение усилий партнеров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16561"/>
            <a:ext cx="4038600" cy="2693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6207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900" dirty="0" smtClean="0">
                <a:latin typeface="Arial" panose="020B0604020202020204" pitchFamily="34" charset="0"/>
                <a:cs typeface="Arial" panose="020B0604020202020204" pitchFamily="34" charset="0"/>
              </a:rPr>
              <a:t>З Этап </a:t>
            </a:r>
            <a:br>
              <a:rPr lang="ru-RU" sz="49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Взаимопонимание людей</a:t>
            </a:r>
            <a:endParaRPr lang="ru-RU" sz="4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178696" cy="4525963"/>
          </a:xfrm>
        </p:spPr>
        <p:txBody>
          <a:bodyPr/>
          <a:lstStyle/>
          <a:p>
            <a:r>
              <a:rPr lang="ru-RU" dirty="0" smtClean="0"/>
              <a:t>Содействие достижению единой цели</a:t>
            </a:r>
          </a:p>
          <a:p>
            <a:r>
              <a:rPr lang="ru-RU" dirty="0" smtClean="0"/>
              <a:t>Понимание друг друга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708920"/>
            <a:ext cx="5056856" cy="335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293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Межличностное взаимодействие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u="sng" dirty="0" smtClean="0"/>
              <a:t>Конфликт</a:t>
            </a:r>
            <a:endParaRPr lang="ru-RU" b="1" u="sng" dirty="0"/>
          </a:p>
        </p:txBody>
      </p:sp>
    </p:spTree>
    <p:extLst>
      <p:ext uri="{BB962C8B-B14F-4D97-AF65-F5344CB8AC3E}">
        <p14:creationId xmlns:p14="http://schemas.microsoft.com/office/powerpoint/2010/main" val="2892406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42617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>Конфликт – </a:t>
            </a:r>
            <a:r>
              <a:rPr lang="ru-RU" sz="3100" b="1" dirty="0" smtClean="0"/>
              <a:t>(с лат. столкновение) противоборство, столкновение, разногласие, спор противоположностей</a:t>
            </a:r>
            <a:endParaRPr lang="ru-RU" sz="31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72816"/>
            <a:ext cx="5682609" cy="4972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7757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/>
              <a:t>Деструктивный конфликт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Обсуждение недостатков друг друга</a:t>
            </a:r>
          </a:p>
          <a:p>
            <a:r>
              <a:rPr lang="ru-RU" dirty="0" smtClean="0"/>
              <a:t>Жестокая война</a:t>
            </a:r>
          </a:p>
          <a:p>
            <a:r>
              <a:rPr lang="ru-RU" dirty="0" smtClean="0"/>
              <a:t>Не решает проблемы</a:t>
            </a:r>
          </a:p>
          <a:p>
            <a:r>
              <a:rPr lang="ru-RU" b="1" u="sng" dirty="0" smtClean="0"/>
              <a:t>Портит отношения</a:t>
            </a:r>
            <a:endParaRPr lang="ru-RU" b="1" u="sng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204864"/>
            <a:ext cx="4506776" cy="3004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7552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/>
              <a:t>Конструктивный конфликт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Проясняются позиции</a:t>
            </a:r>
          </a:p>
          <a:p>
            <a:r>
              <a:rPr lang="ru-RU" dirty="0" smtClean="0"/>
              <a:t>Поиск аргументов </a:t>
            </a:r>
          </a:p>
          <a:p>
            <a:r>
              <a:rPr lang="ru-RU" dirty="0" smtClean="0"/>
              <a:t>Напряжение</a:t>
            </a:r>
          </a:p>
          <a:p>
            <a:r>
              <a:rPr lang="ru-RU" b="1" u="sng" dirty="0" smtClean="0"/>
              <a:t>Поиск решения проблемы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204864"/>
            <a:ext cx="4722800" cy="314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236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>Как сделать конфликт конструктивным?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Нельзя «переходить на личности»</a:t>
            </a:r>
          </a:p>
          <a:p>
            <a:endParaRPr lang="ru-RU" dirty="0" smtClean="0"/>
          </a:p>
          <a:p>
            <a:r>
              <a:rPr lang="ru-RU" dirty="0" smtClean="0"/>
              <a:t>Обсуждать проблему</a:t>
            </a:r>
          </a:p>
          <a:p>
            <a:endParaRPr lang="ru-RU" dirty="0" smtClean="0"/>
          </a:p>
          <a:p>
            <a:r>
              <a:rPr lang="ru-RU" dirty="0" smtClean="0"/>
              <a:t>Говорить о том, что чувствуйте вы (а не партнер)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2396574"/>
            <a:ext cx="4197537" cy="304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1218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План: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Межличностное взаимодействие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Конфликт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7243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>Как сделать конфликт конструктивным?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Установка: Партнер = Не враг</a:t>
            </a:r>
          </a:p>
          <a:p>
            <a:endParaRPr lang="ru-RU" dirty="0"/>
          </a:p>
          <a:p>
            <a:r>
              <a:rPr lang="ru-RU" dirty="0" smtClean="0"/>
              <a:t>Нельзя «терять лицо»</a:t>
            </a:r>
          </a:p>
          <a:p>
            <a:endParaRPr lang="ru-RU" dirty="0"/>
          </a:p>
          <a:p>
            <a:r>
              <a:rPr lang="ru-RU" dirty="0" smtClean="0"/>
              <a:t>Быть открытым и доброжелательным не смотря ни на что</a:t>
            </a:r>
            <a:endParaRPr lang="ru-RU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00808"/>
            <a:ext cx="4506332" cy="3004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52553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>Что делать если вы правила выполняете, а партнер нет?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Психологическое айкидо:</a:t>
            </a:r>
          </a:p>
          <a:p>
            <a:r>
              <a:rPr lang="ru-RU" dirty="0" smtClean="0"/>
              <a:t>«Если вас толкнули, падайте!»</a:t>
            </a:r>
          </a:p>
          <a:p>
            <a:endParaRPr lang="ru-RU" dirty="0"/>
          </a:p>
          <a:p>
            <a:r>
              <a:rPr lang="ru-RU" dirty="0" smtClean="0"/>
              <a:t>«Дорогой сэр, извините, что моя нога некстати оказалась на вашем пути!»</a:t>
            </a:r>
            <a:endParaRPr lang="ru-RU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060848"/>
            <a:ext cx="4500678" cy="313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51026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>Что делать если вы правила выполняете, а партнер нет?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Если партнер существо дикое…</a:t>
            </a:r>
          </a:p>
          <a:p>
            <a:r>
              <a:rPr lang="ru-RU" dirty="0" smtClean="0"/>
              <a:t>Извинится и замять</a:t>
            </a:r>
          </a:p>
          <a:p>
            <a:endParaRPr lang="ru-RU" dirty="0"/>
          </a:p>
          <a:p>
            <a:r>
              <a:rPr lang="ru-RU" dirty="0" smtClean="0"/>
              <a:t>В дикой природе другого не предусмотрено!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846" y="1600200"/>
            <a:ext cx="301730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26970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/>
              <a:t>Стратегии поведения в конфликте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(искусство </a:t>
            </a:r>
            <a:r>
              <a:rPr lang="ru-RU" b="1" dirty="0"/>
              <a:t>ведения </a:t>
            </a:r>
            <a:r>
              <a:rPr lang="ru-RU" b="1" dirty="0" smtClean="0"/>
              <a:t>войны)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 smtClean="0"/>
              <a:t>Цель разрешения конфликта </a:t>
            </a:r>
            <a:r>
              <a:rPr lang="ru-RU" dirty="0" smtClean="0"/>
              <a:t>– </a:t>
            </a:r>
            <a:r>
              <a:rPr lang="ru-RU" i="1" dirty="0" smtClean="0"/>
              <a:t>управление протеканием и достижение максимально эффекта</a:t>
            </a:r>
          </a:p>
          <a:p>
            <a:endParaRPr lang="ru-RU" i="1" dirty="0"/>
          </a:p>
          <a:p>
            <a:r>
              <a:rPr lang="ru-RU" b="1" i="1" dirty="0" smtClean="0"/>
              <a:t>Не бесконфликтность!</a:t>
            </a:r>
            <a:endParaRPr lang="ru-RU" b="1" i="1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132856"/>
            <a:ext cx="5012296" cy="289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23267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>Соперничество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(соревнование, конкуренция)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Добиться своих интересов в ущерб другому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132856"/>
            <a:ext cx="4615437" cy="307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41234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>Приспособление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(подавление)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Принести в жертву собственные интересы ради интересов другого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708920"/>
            <a:ext cx="5471893" cy="307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43591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/>
              <a:t>Компромисс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Взаимная уступка</a:t>
            </a:r>
          </a:p>
          <a:p>
            <a:r>
              <a:rPr lang="ru-RU" dirty="0" smtClean="0"/>
              <a:t>Наилучшее удовлетворение потребностей</a:t>
            </a:r>
          </a:p>
          <a:p>
            <a:r>
              <a:rPr lang="ru-RU" dirty="0" smtClean="0"/>
              <a:t>торг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3" y="2348880"/>
            <a:ext cx="5265329" cy="3157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17096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>Избегание </a:t>
            </a:r>
            <a:br>
              <a:rPr lang="ru-RU" b="1" dirty="0" smtClean="0"/>
            </a:br>
            <a:r>
              <a:rPr lang="ru-RU" dirty="0" smtClean="0"/>
              <a:t>(уход)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самоустранение, игнорирование </a:t>
            </a:r>
            <a:r>
              <a:rPr lang="ru-RU" dirty="0"/>
              <a:t>или </a:t>
            </a:r>
            <a:r>
              <a:rPr lang="ru-RU" dirty="0" smtClean="0"/>
              <a:t>отрицание конфликта</a:t>
            </a:r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348880"/>
            <a:ext cx="4583377" cy="257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559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/>
              <a:t>Сотрудничество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Полностью удовлетворены интересы обоих сторон</a:t>
            </a:r>
            <a:endParaRPr lang="ru-RU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391" y="2204864"/>
            <a:ext cx="541235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548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3787"/>
            <a:ext cx="8229600" cy="4378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6495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2" cy="1800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Межличностное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взаимодействие – это контакты и связи </a:t>
            </a:r>
            <a:b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(с другим человеком или группой)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04864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6081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Межличностное взаимодействие не часть жизни, а сама жизнь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051" y="1600200"/>
            <a:ext cx="723189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3334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Межличностное взаимодействие – это чувства и оценки друг друга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1439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Межличностное взаимодействие – сильнейшая потребность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14" b="5044"/>
          <a:stretch/>
        </p:blipFill>
        <p:spPr bwMode="auto">
          <a:xfrm>
            <a:off x="0" y="1628800"/>
            <a:ext cx="9144000" cy="5057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6822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Количество связей = </a:t>
            </a:r>
            <a:b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социальный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успех?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916832"/>
            <a:ext cx="6264696" cy="4698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3099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784976" cy="1656184"/>
          </a:xfrm>
        </p:spPr>
        <p:txBody>
          <a:bodyPr>
            <a:norm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Полезные связи — великая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сила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1988840"/>
            <a:ext cx="4038600" cy="4525963"/>
          </a:xfrm>
        </p:spPr>
        <p:txBody>
          <a:bodyPr/>
          <a:lstStyle/>
          <a:p>
            <a:r>
              <a:rPr lang="ru-RU" b="1" dirty="0"/>
              <a:t>«Не имей 100 рублей, а имей сто друзей»</a:t>
            </a: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68960"/>
            <a:ext cx="5106728" cy="3402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3448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Одиночество – смерти подобно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74823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310</Words>
  <Application>Microsoft Office PowerPoint</Application>
  <PresentationFormat>Экран (4:3)</PresentationFormat>
  <Paragraphs>78</Paragraphs>
  <Slides>29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 Межличностное взаимодействие</vt:lpstr>
      <vt:lpstr>План:</vt:lpstr>
      <vt:lpstr>Межличностное взаимодействие – это контакты и связи  (с другим человеком или группой)</vt:lpstr>
      <vt:lpstr>Межличностное взаимодействие не часть жизни, а сама жизнь</vt:lpstr>
      <vt:lpstr>Межличностное взаимодействие – это чувства и оценки друг друга</vt:lpstr>
      <vt:lpstr>Межличностное взаимодействие – сильнейшая потребность</vt:lpstr>
      <vt:lpstr>Количество связей =  социальный успех?</vt:lpstr>
      <vt:lpstr>Полезные связи — великая сила?</vt:lpstr>
      <vt:lpstr>Одиночество – смерти подобно</vt:lpstr>
      <vt:lpstr>Проживание взаимоотношений</vt:lpstr>
      <vt:lpstr>1 Этап Первичные контакты</vt:lpstr>
      <vt:lpstr>Презентация PowerPoint</vt:lpstr>
      <vt:lpstr>2 Этап  Активное сотрудничество</vt:lpstr>
      <vt:lpstr>З Этап  Взаимопонимание людей</vt:lpstr>
      <vt:lpstr>План:</vt:lpstr>
      <vt:lpstr>Конфликт – (с лат. столкновение) противоборство, столкновение, разногласие, спор противоположностей</vt:lpstr>
      <vt:lpstr>Деструктивный конфликт</vt:lpstr>
      <vt:lpstr>Конструктивный конфликт</vt:lpstr>
      <vt:lpstr>Как сделать конфликт конструктивным?</vt:lpstr>
      <vt:lpstr>Как сделать конфликт конструктивным?</vt:lpstr>
      <vt:lpstr>Что делать если вы правила выполняете, а партнер нет?</vt:lpstr>
      <vt:lpstr>Что делать если вы правила выполняете, а партнер нет?</vt:lpstr>
      <vt:lpstr>Стратегии поведения в конфликте (искусство ведения войны) </vt:lpstr>
      <vt:lpstr>Соперничество  (соревнование, конкуренция)</vt:lpstr>
      <vt:lpstr>Приспособление  (подавление)</vt:lpstr>
      <vt:lpstr>Компромисс</vt:lpstr>
      <vt:lpstr>Избегание  (уход)</vt:lpstr>
      <vt:lpstr>Сотрудничество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Межличностное взаимодействие</dc:title>
  <dc:creator>Педагогика каф.</dc:creator>
  <cp:lastModifiedBy>Педагогика каф.</cp:lastModifiedBy>
  <cp:revision>17</cp:revision>
  <dcterms:created xsi:type="dcterms:W3CDTF">2020-01-30T09:25:44Z</dcterms:created>
  <dcterms:modified xsi:type="dcterms:W3CDTF">2020-02-07T09:50:09Z</dcterms:modified>
</cp:coreProperties>
</file>